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embeddedFontLst>
    <p:embeddedFont>
      <p:font typeface="Proxima Nova"/>
      <p:regular r:id="rId23"/>
      <p:bold r:id="rId24"/>
      <p:italic r:id="rId25"/>
      <p:boldItalic r:id="rId26"/>
    </p:embeddedFont>
    <p:embeddedFont>
      <p:font typeface="Poppins"/>
      <p:regular r:id="rId27"/>
      <p:bold r:id="rId28"/>
      <p:italic r:id="rId29"/>
      <p:boldItalic r:id="rId30"/>
    </p:embeddedFont>
    <p:embeddedFont>
      <p:font typeface="Montserrat"/>
      <p:regular r:id="rId31"/>
      <p:bold r:id="rId32"/>
      <p:italic r:id="rId33"/>
      <p:boldItalic r:id="rId34"/>
    </p:embeddedFont>
    <p:embeddedFont>
      <p:font typeface="Lato"/>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iFr74mtrEHTzSWIG+x1G+n2VEf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ProximaNova-bold.fntdata"/><Relationship Id="rId23" Type="http://schemas.openxmlformats.org/officeDocument/2006/relationships/font" Target="fonts/ProximaNova-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roximaNova-boldItalic.fntdata"/><Relationship Id="rId25" Type="http://schemas.openxmlformats.org/officeDocument/2006/relationships/font" Target="fonts/ProximaNova-italic.fntdata"/><Relationship Id="rId28" Type="http://schemas.openxmlformats.org/officeDocument/2006/relationships/font" Target="fonts/Poppins-bold.fntdata"/><Relationship Id="rId27" Type="http://schemas.openxmlformats.org/officeDocument/2006/relationships/font" Target="fonts/Poppins-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oppins-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Montserrat-regular.fntdata"/><Relationship Id="rId30" Type="http://schemas.openxmlformats.org/officeDocument/2006/relationships/font" Target="fonts/Poppins-boldItalic.fntdata"/><Relationship Id="rId11" Type="http://schemas.openxmlformats.org/officeDocument/2006/relationships/slide" Target="slides/slide7.xml"/><Relationship Id="rId33" Type="http://schemas.openxmlformats.org/officeDocument/2006/relationships/font" Target="fonts/Montserrat-italic.fntdata"/><Relationship Id="rId10" Type="http://schemas.openxmlformats.org/officeDocument/2006/relationships/slide" Target="slides/slide6.xml"/><Relationship Id="rId32" Type="http://schemas.openxmlformats.org/officeDocument/2006/relationships/font" Target="fonts/Montserrat-bold.fntdata"/><Relationship Id="rId13" Type="http://schemas.openxmlformats.org/officeDocument/2006/relationships/slide" Target="slides/slide9.xml"/><Relationship Id="rId35" Type="http://schemas.openxmlformats.org/officeDocument/2006/relationships/font" Target="fonts/Lato-regular.fntdata"/><Relationship Id="rId12" Type="http://schemas.openxmlformats.org/officeDocument/2006/relationships/slide" Target="slides/slide8.xml"/><Relationship Id="rId34" Type="http://schemas.openxmlformats.org/officeDocument/2006/relationships/font" Target="fonts/Montserrat-boldItalic.fntdata"/><Relationship Id="rId15" Type="http://schemas.openxmlformats.org/officeDocument/2006/relationships/slide" Target="slides/slide11.xml"/><Relationship Id="rId37" Type="http://schemas.openxmlformats.org/officeDocument/2006/relationships/font" Target="fonts/Lato-italic.fntdata"/><Relationship Id="rId14" Type="http://schemas.openxmlformats.org/officeDocument/2006/relationships/slide" Target="slides/slide10.xml"/><Relationship Id="rId36" Type="http://schemas.openxmlformats.org/officeDocument/2006/relationships/font" Target="fonts/Lato-bold.fntdata"/><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Lato-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D"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D"/>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0" name="Google Shape;74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6" name="Google Shape;82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2" name="Google Shape;87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8" name="Google Shape;93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 Id="rId6"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24slides.com/?utm_source=templates&amp;utm_medium=new-sales-slides&amp;utm_campaign=24slides&amp;utm_content=&amp;utm_term=" TargetMode="External"/><Relationship Id="rId3"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22.png"/><Relationship Id="rId4" Type="http://schemas.openxmlformats.org/officeDocument/2006/relationships/image" Target="../media/image2.png"/><Relationship Id="rId5"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8.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rgbClr val="023E62"/>
        </a:solidFill>
      </p:bgPr>
    </p:bg>
    <p:spTree>
      <p:nvGrpSpPr>
        <p:cNvPr id="14" name="Shape 14"/>
        <p:cNvGrpSpPr/>
        <p:nvPr/>
      </p:nvGrpSpPr>
      <p:grpSpPr>
        <a:xfrm>
          <a:off x="0" y="0"/>
          <a:ext cx="0" cy="0"/>
          <a:chOff x="0" y="0"/>
          <a:chExt cx="0" cy="0"/>
        </a:xfrm>
      </p:grpSpPr>
      <p:pic>
        <p:nvPicPr>
          <p:cNvPr id="15" name="Google Shape;15;p20"/>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16" name="Google Shape;16;p20"/>
          <p:cNvPicPr preferRelativeResize="0"/>
          <p:nvPr/>
        </p:nvPicPr>
        <p:blipFill rotWithShape="1">
          <a:blip r:embed="rId3">
            <a:alphaModFix/>
          </a:blip>
          <a:srcRect b="0" l="0" r="0" t="0"/>
          <a:stretch/>
        </p:blipFill>
        <p:spPr>
          <a:xfrm>
            <a:off x="4637" y="2626"/>
            <a:ext cx="12187364" cy="6855373"/>
          </a:xfrm>
          <a:prstGeom prst="rect">
            <a:avLst/>
          </a:prstGeom>
          <a:noFill/>
          <a:ln>
            <a:noFill/>
          </a:ln>
        </p:spPr>
      </p:pic>
      <p:pic>
        <p:nvPicPr>
          <p:cNvPr id="17" name="Google Shape;17;p20"/>
          <p:cNvPicPr preferRelativeResize="0"/>
          <p:nvPr/>
        </p:nvPicPr>
        <p:blipFill rotWithShape="1">
          <a:blip r:embed="rId4">
            <a:alphaModFix/>
          </a:blip>
          <a:srcRect b="0" l="0" r="0" t="0"/>
          <a:stretch/>
        </p:blipFill>
        <p:spPr>
          <a:xfrm>
            <a:off x="5045" y="3195"/>
            <a:ext cx="12186956" cy="6854803"/>
          </a:xfrm>
          <a:prstGeom prst="rect">
            <a:avLst/>
          </a:prstGeom>
          <a:noFill/>
          <a:ln>
            <a:noFill/>
          </a:ln>
        </p:spPr>
      </p:pic>
      <p:pic>
        <p:nvPicPr>
          <p:cNvPr id="18" name="Google Shape;18;p20"/>
          <p:cNvPicPr preferRelativeResize="0"/>
          <p:nvPr/>
        </p:nvPicPr>
        <p:blipFill rotWithShape="1">
          <a:blip r:embed="rId5">
            <a:alphaModFix/>
          </a:blip>
          <a:srcRect b="0" l="0" r="0" t="0"/>
          <a:stretch/>
        </p:blipFill>
        <p:spPr>
          <a:xfrm>
            <a:off x="0" y="1"/>
            <a:ext cx="12192000" cy="6858000"/>
          </a:xfrm>
          <a:prstGeom prst="rect">
            <a:avLst/>
          </a:prstGeom>
          <a:noFill/>
          <a:ln>
            <a:noFill/>
          </a:ln>
        </p:spPr>
      </p:pic>
      <p:pic>
        <p:nvPicPr>
          <p:cNvPr id="19" name="Google Shape;19;p20"/>
          <p:cNvPicPr preferRelativeResize="0"/>
          <p:nvPr/>
        </p:nvPicPr>
        <p:blipFill rotWithShape="1">
          <a:blip r:embed="rId6">
            <a:alphaModFix/>
          </a:blip>
          <a:srcRect b="0" l="0" r="0" t="0"/>
          <a:stretch/>
        </p:blipFill>
        <p:spPr>
          <a:xfrm>
            <a:off x="3607" y="2772"/>
            <a:ext cx="12188393" cy="685522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0" name="Shape 20"/>
        <p:cNvGrpSpPr/>
        <p:nvPr/>
      </p:nvGrpSpPr>
      <p:grpSpPr>
        <a:xfrm>
          <a:off x="0" y="0"/>
          <a:ext cx="0" cy="0"/>
          <a:chOff x="0" y="0"/>
          <a:chExt cx="0" cy="0"/>
        </a:xfrm>
      </p:grpSpPr>
      <p:grpSp>
        <p:nvGrpSpPr>
          <p:cNvPr id="21" name="Google Shape;21;p21"/>
          <p:cNvGrpSpPr/>
          <p:nvPr/>
        </p:nvGrpSpPr>
        <p:grpSpPr>
          <a:xfrm>
            <a:off x="3292928" y="1478113"/>
            <a:ext cx="8262258" cy="4428609"/>
            <a:chOff x="3292928" y="1478113"/>
            <a:chExt cx="8262258" cy="4428609"/>
          </a:xfrm>
        </p:grpSpPr>
        <p:sp>
          <p:nvSpPr>
            <p:cNvPr id="22" name="Google Shape;22;p21"/>
            <p:cNvSpPr/>
            <p:nvPr/>
          </p:nvSpPr>
          <p:spPr>
            <a:xfrm>
              <a:off x="3292928" y="1478113"/>
              <a:ext cx="8262258" cy="674914"/>
            </a:xfrm>
            <a:prstGeom prst="roundRect">
              <a:avLst>
                <a:gd fmla="val 16667" name="adj"/>
              </a:avLst>
            </a:prstGeom>
            <a:solidFill>
              <a:srgbClr val="D31E31"/>
            </a:solidFill>
            <a:ln>
              <a:noFill/>
            </a:ln>
            <a:effectLst>
              <a:outerShdw blurRad="508000" rotWithShape="0" algn="ctr"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 name="Google Shape;23;p21"/>
            <p:cNvSpPr/>
            <p:nvPr/>
          </p:nvSpPr>
          <p:spPr>
            <a:xfrm>
              <a:off x="3292928" y="2416536"/>
              <a:ext cx="8262258" cy="674914"/>
            </a:xfrm>
            <a:prstGeom prst="roundRect">
              <a:avLst>
                <a:gd fmla="val 16667" name="adj"/>
              </a:avLst>
            </a:prstGeom>
            <a:solidFill>
              <a:srgbClr val="D31E31"/>
            </a:solidFill>
            <a:ln>
              <a:noFill/>
            </a:ln>
            <a:effectLst>
              <a:outerShdw blurRad="508000" rotWithShape="0" algn="ctr"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 name="Google Shape;24;p21"/>
            <p:cNvSpPr/>
            <p:nvPr/>
          </p:nvSpPr>
          <p:spPr>
            <a:xfrm>
              <a:off x="3292928" y="3342107"/>
              <a:ext cx="8262258" cy="674914"/>
            </a:xfrm>
            <a:prstGeom prst="roundRect">
              <a:avLst>
                <a:gd fmla="val 16667" name="adj"/>
              </a:avLst>
            </a:prstGeom>
            <a:solidFill>
              <a:srgbClr val="D31E31"/>
            </a:solidFill>
            <a:ln>
              <a:noFill/>
            </a:ln>
            <a:effectLst>
              <a:outerShdw blurRad="508000" rotWithShape="0" algn="ctr"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 name="Google Shape;25;p21"/>
            <p:cNvSpPr/>
            <p:nvPr/>
          </p:nvSpPr>
          <p:spPr>
            <a:xfrm>
              <a:off x="3292928" y="4280530"/>
              <a:ext cx="8262258" cy="674914"/>
            </a:xfrm>
            <a:prstGeom prst="roundRect">
              <a:avLst>
                <a:gd fmla="val 16667" name="adj"/>
              </a:avLst>
            </a:prstGeom>
            <a:solidFill>
              <a:srgbClr val="D31E31"/>
            </a:solidFill>
            <a:ln>
              <a:noFill/>
            </a:ln>
            <a:effectLst>
              <a:outerShdw blurRad="508000" rotWithShape="0" algn="ctr"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 name="Google Shape;26;p21"/>
            <p:cNvSpPr/>
            <p:nvPr/>
          </p:nvSpPr>
          <p:spPr>
            <a:xfrm>
              <a:off x="3292928" y="5231808"/>
              <a:ext cx="8262258" cy="674914"/>
            </a:xfrm>
            <a:prstGeom prst="roundRect">
              <a:avLst>
                <a:gd fmla="val 16667" name="adj"/>
              </a:avLst>
            </a:prstGeom>
            <a:solidFill>
              <a:srgbClr val="D31E31"/>
            </a:solidFill>
            <a:ln>
              <a:noFill/>
            </a:ln>
            <a:effectLst>
              <a:outerShdw blurRad="508000" rotWithShape="0" algn="ctr"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7" name="Google Shape;27;p21"/>
          <p:cNvSpPr/>
          <p:nvPr/>
        </p:nvSpPr>
        <p:spPr>
          <a:xfrm>
            <a:off x="10972800" y="6358597"/>
            <a:ext cx="801858" cy="4994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2">
  <p:cSld name="Content 2">
    <p:bg>
      <p:bgPr>
        <a:solidFill>
          <a:schemeClr val="lt1"/>
        </a:solidFill>
      </p:bgPr>
    </p:bg>
    <p:spTree>
      <p:nvGrpSpPr>
        <p:cNvPr id="28" name="Shape 28"/>
        <p:cNvGrpSpPr/>
        <p:nvPr/>
      </p:nvGrpSpPr>
      <p:grpSpPr>
        <a:xfrm>
          <a:off x="0" y="0"/>
          <a:ext cx="0" cy="0"/>
          <a:chOff x="0" y="0"/>
          <a:chExt cx="0" cy="0"/>
        </a:xfrm>
      </p:grpSpPr>
      <p:sp>
        <p:nvSpPr>
          <p:cNvPr id="29" name="Google Shape;29;p22"/>
          <p:cNvSpPr/>
          <p:nvPr/>
        </p:nvSpPr>
        <p:spPr>
          <a:xfrm>
            <a:off x="828076" y="965200"/>
            <a:ext cx="3653028" cy="3984172"/>
          </a:xfrm>
          <a:prstGeom prst="roundRect">
            <a:avLst>
              <a:gd fmla="val 16667" name="adj"/>
            </a:avLst>
          </a:prstGeom>
          <a:solidFill>
            <a:srgbClr val="D31E3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 name="Google Shape;30;p22"/>
          <p:cNvSpPr/>
          <p:nvPr/>
        </p:nvSpPr>
        <p:spPr>
          <a:xfrm rot="5400000">
            <a:off x="5251327" y="2815747"/>
            <a:ext cx="1225876" cy="1225874"/>
          </a:xfrm>
          <a:prstGeom prst="pie">
            <a:avLst>
              <a:gd fmla="val 5380372" name="adj1"/>
              <a:gd fmla="val 16200000" name="adj2"/>
            </a:avLst>
          </a:prstGeom>
          <a:gradFill>
            <a:gsLst>
              <a:gs pos="0">
                <a:srgbClr val="FFFFFF">
                  <a:alpha val="83921"/>
                </a:srgbClr>
              </a:gs>
              <a:gs pos="48000">
                <a:srgbClr val="FFFFFF">
                  <a:alpha val="83921"/>
                </a:srgbClr>
              </a:gs>
              <a:gs pos="99000">
                <a:srgbClr val="FFFFFF">
                  <a:alpha val="0"/>
                </a:srgbClr>
              </a:gs>
              <a:gs pos="100000">
                <a:srgbClr val="FFFFFF">
                  <a:alpha val="0"/>
                </a:srgbClr>
              </a:gs>
            </a:gsLst>
            <a:lin ang="18900000" scaled="0"/>
          </a:gradFill>
          <a:ln>
            <a:noFill/>
          </a:ln>
          <a:effectLst>
            <a:outerShdw blurRad="596900" sx="86000" rotWithShape="0" algn="tl" dir="2700000" dist="368300" sy="86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 name="Google Shape;31;p22"/>
          <p:cNvSpPr/>
          <p:nvPr/>
        </p:nvSpPr>
        <p:spPr>
          <a:xfrm>
            <a:off x="1030514" y="1162793"/>
            <a:ext cx="3248152" cy="4924461"/>
          </a:xfrm>
          <a:prstGeom prst="roundRect">
            <a:avLst>
              <a:gd fmla="val 16667" name="adj"/>
            </a:avLst>
          </a:prstGeom>
          <a:solidFill>
            <a:schemeClr val="lt1"/>
          </a:solidFill>
          <a:ln>
            <a:noFill/>
          </a:ln>
          <a:effectLst>
            <a:outerShdw blurRad="571500" rotWithShape="0" algn="tl" dir="3060000" dist="254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2" name="Google Shape;32;p22"/>
          <p:cNvCxnSpPr/>
          <p:nvPr/>
        </p:nvCxnSpPr>
        <p:spPr>
          <a:xfrm>
            <a:off x="2382494" y="6087254"/>
            <a:ext cx="544193" cy="0"/>
          </a:xfrm>
          <a:prstGeom prst="straightConnector1">
            <a:avLst/>
          </a:prstGeom>
          <a:noFill/>
          <a:ln cap="rnd" cmpd="sng" w="38100">
            <a:solidFill>
              <a:schemeClr val="lt1"/>
            </a:solidFill>
            <a:prstDash val="solid"/>
            <a:round/>
            <a:headEnd len="sm" w="sm" type="none"/>
            <a:tailEnd len="sm" w="sm" type="none"/>
          </a:ln>
        </p:spPr>
      </p:cxnSp>
      <p:sp>
        <p:nvSpPr>
          <p:cNvPr id="33" name="Google Shape;33;p22"/>
          <p:cNvSpPr/>
          <p:nvPr/>
        </p:nvSpPr>
        <p:spPr>
          <a:xfrm rot="5400000">
            <a:off x="5394231" y="2968491"/>
            <a:ext cx="921018" cy="921018"/>
          </a:xfrm>
          <a:prstGeom prst="ellipse">
            <a:avLst/>
          </a:prstGeom>
          <a:solidFill>
            <a:srgbClr val="D31E31"/>
          </a:solidFill>
          <a:ln>
            <a:noFill/>
          </a:ln>
          <a:effectLst>
            <a:outerShdw blurRad="342900" sx="96000" rotWithShape="0" algn="tl" dir="2700000" dist="76200" sy="96000">
              <a:srgbClr val="000000">
                <a:alpha val="3215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 name="Google Shape;34;p22"/>
          <p:cNvSpPr/>
          <p:nvPr/>
        </p:nvSpPr>
        <p:spPr>
          <a:xfrm>
            <a:off x="5652715" y="3838732"/>
            <a:ext cx="423100" cy="49180"/>
          </a:xfrm>
          <a:custGeom>
            <a:rect b="b" l="l" r="r" t="t"/>
            <a:pathLst>
              <a:path extrusionOk="0" h="40975" w="352508">
                <a:moveTo>
                  <a:pt x="352508" y="622"/>
                </a:moveTo>
                <a:cubicBezTo>
                  <a:pt x="241164" y="54644"/>
                  <a:pt x="111153" y="54415"/>
                  <a:pt x="0" y="0"/>
                </a:cubicBezTo>
              </a:path>
            </a:pathLst>
          </a:custGeom>
          <a:noFill/>
          <a:ln cap="rnd" cmpd="sng" w="38100">
            <a:solidFill>
              <a:srgbClr val="1A1B2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 name="Google Shape;35;p22"/>
          <p:cNvSpPr/>
          <p:nvPr/>
        </p:nvSpPr>
        <p:spPr>
          <a:xfrm>
            <a:off x="5674749" y="3243077"/>
            <a:ext cx="379032" cy="371847"/>
          </a:xfrm>
          <a:custGeom>
            <a:rect b="b" l="l" r="r" t="t"/>
            <a:pathLst>
              <a:path extrusionOk="0" h="87" w="89">
                <a:moveTo>
                  <a:pt x="89" y="1"/>
                </a:moveTo>
                <a:cubicBezTo>
                  <a:pt x="88" y="0"/>
                  <a:pt x="88" y="0"/>
                  <a:pt x="87" y="0"/>
                </a:cubicBezTo>
                <a:cubicBezTo>
                  <a:pt x="84" y="0"/>
                  <a:pt x="19" y="8"/>
                  <a:pt x="5" y="39"/>
                </a:cubicBezTo>
                <a:cubicBezTo>
                  <a:pt x="0" y="49"/>
                  <a:pt x="1" y="60"/>
                  <a:pt x="8" y="73"/>
                </a:cubicBezTo>
                <a:cubicBezTo>
                  <a:pt x="5" y="76"/>
                  <a:pt x="5" y="76"/>
                  <a:pt x="5" y="76"/>
                </a:cubicBezTo>
                <a:cubicBezTo>
                  <a:pt x="4" y="77"/>
                  <a:pt x="3" y="78"/>
                  <a:pt x="3" y="80"/>
                </a:cubicBezTo>
                <a:cubicBezTo>
                  <a:pt x="3" y="82"/>
                  <a:pt x="4" y="83"/>
                  <a:pt x="5" y="84"/>
                </a:cubicBezTo>
                <a:cubicBezTo>
                  <a:pt x="6" y="85"/>
                  <a:pt x="8" y="86"/>
                  <a:pt x="9" y="86"/>
                </a:cubicBezTo>
                <a:cubicBezTo>
                  <a:pt x="11" y="86"/>
                  <a:pt x="12" y="85"/>
                  <a:pt x="13" y="84"/>
                </a:cubicBezTo>
                <a:cubicBezTo>
                  <a:pt x="16" y="81"/>
                  <a:pt x="16" y="81"/>
                  <a:pt x="16" y="81"/>
                </a:cubicBezTo>
                <a:cubicBezTo>
                  <a:pt x="24" y="85"/>
                  <a:pt x="31" y="87"/>
                  <a:pt x="37" y="87"/>
                </a:cubicBezTo>
                <a:cubicBezTo>
                  <a:pt x="55" y="87"/>
                  <a:pt x="69" y="72"/>
                  <a:pt x="79" y="44"/>
                </a:cubicBezTo>
                <a:cubicBezTo>
                  <a:pt x="87" y="24"/>
                  <a:pt x="89" y="2"/>
                  <a:pt x="89" y="2"/>
                </a:cubicBezTo>
                <a:cubicBezTo>
                  <a:pt x="89" y="2"/>
                  <a:pt x="89" y="1"/>
                  <a:pt x="89" y="1"/>
                </a:cubicBezTo>
                <a:close/>
                <a:moveTo>
                  <a:pt x="16" y="76"/>
                </a:moveTo>
                <a:cubicBezTo>
                  <a:pt x="13" y="79"/>
                  <a:pt x="13" y="79"/>
                  <a:pt x="13" y="79"/>
                </a:cubicBezTo>
                <a:cubicBezTo>
                  <a:pt x="13" y="79"/>
                  <a:pt x="13" y="79"/>
                  <a:pt x="13" y="79"/>
                </a:cubicBezTo>
                <a:cubicBezTo>
                  <a:pt x="11" y="81"/>
                  <a:pt x="11" y="81"/>
                  <a:pt x="11" y="81"/>
                </a:cubicBezTo>
                <a:cubicBezTo>
                  <a:pt x="11" y="81"/>
                  <a:pt x="11" y="81"/>
                  <a:pt x="11" y="81"/>
                </a:cubicBezTo>
                <a:cubicBezTo>
                  <a:pt x="10" y="82"/>
                  <a:pt x="9" y="82"/>
                  <a:pt x="8" y="81"/>
                </a:cubicBezTo>
                <a:cubicBezTo>
                  <a:pt x="8" y="81"/>
                  <a:pt x="8" y="81"/>
                  <a:pt x="8" y="81"/>
                </a:cubicBezTo>
                <a:cubicBezTo>
                  <a:pt x="7" y="81"/>
                  <a:pt x="7" y="79"/>
                  <a:pt x="8" y="79"/>
                </a:cubicBezTo>
                <a:cubicBezTo>
                  <a:pt x="10" y="76"/>
                  <a:pt x="10" y="76"/>
                  <a:pt x="10" y="76"/>
                </a:cubicBezTo>
                <a:cubicBezTo>
                  <a:pt x="10" y="76"/>
                  <a:pt x="10" y="76"/>
                  <a:pt x="10" y="76"/>
                </a:cubicBezTo>
                <a:cubicBezTo>
                  <a:pt x="13" y="73"/>
                  <a:pt x="13" y="73"/>
                  <a:pt x="13" y="73"/>
                </a:cubicBezTo>
                <a:cubicBezTo>
                  <a:pt x="21" y="65"/>
                  <a:pt x="21" y="65"/>
                  <a:pt x="21" y="65"/>
                </a:cubicBezTo>
                <a:cubicBezTo>
                  <a:pt x="21" y="65"/>
                  <a:pt x="21" y="65"/>
                  <a:pt x="21" y="65"/>
                </a:cubicBezTo>
                <a:cubicBezTo>
                  <a:pt x="21" y="46"/>
                  <a:pt x="21" y="46"/>
                  <a:pt x="21" y="46"/>
                </a:cubicBezTo>
                <a:cubicBezTo>
                  <a:pt x="21" y="45"/>
                  <a:pt x="22" y="44"/>
                  <a:pt x="23" y="44"/>
                </a:cubicBezTo>
                <a:cubicBezTo>
                  <a:pt x="24" y="44"/>
                  <a:pt x="25" y="45"/>
                  <a:pt x="25" y="46"/>
                </a:cubicBezTo>
                <a:cubicBezTo>
                  <a:pt x="25" y="61"/>
                  <a:pt x="25" y="61"/>
                  <a:pt x="25" y="61"/>
                </a:cubicBezTo>
                <a:cubicBezTo>
                  <a:pt x="25" y="61"/>
                  <a:pt x="25" y="61"/>
                  <a:pt x="25" y="61"/>
                </a:cubicBezTo>
                <a:cubicBezTo>
                  <a:pt x="31" y="55"/>
                  <a:pt x="31" y="55"/>
                  <a:pt x="31" y="55"/>
                </a:cubicBezTo>
                <a:cubicBezTo>
                  <a:pt x="39" y="47"/>
                  <a:pt x="39" y="47"/>
                  <a:pt x="39" y="47"/>
                </a:cubicBezTo>
                <a:cubicBezTo>
                  <a:pt x="39" y="47"/>
                  <a:pt x="39" y="47"/>
                  <a:pt x="39" y="47"/>
                </a:cubicBezTo>
                <a:cubicBezTo>
                  <a:pt x="39" y="34"/>
                  <a:pt x="39" y="34"/>
                  <a:pt x="39" y="34"/>
                </a:cubicBezTo>
                <a:cubicBezTo>
                  <a:pt x="39" y="33"/>
                  <a:pt x="40" y="32"/>
                  <a:pt x="41" y="32"/>
                </a:cubicBezTo>
                <a:cubicBezTo>
                  <a:pt x="42" y="32"/>
                  <a:pt x="43" y="33"/>
                  <a:pt x="43" y="34"/>
                </a:cubicBezTo>
                <a:cubicBezTo>
                  <a:pt x="43" y="43"/>
                  <a:pt x="43" y="43"/>
                  <a:pt x="43" y="43"/>
                </a:cubicBezTo>
                <a:cubicBezTo>
                  <a:pt x="43" y="43"/>
                  <a:pt x="43" y="43"/>
                  <a:pt x="43" y="43"/>
                </a:cubicBezTo>
                <a:cubicBezTo>
                  <a:pt x="55" y="31"/>
                  <a:pt x="55" y="31"/>
                  <a:pt x="55" y="31"/>
                </a:cubicBezTo>
                <a:cubicBezTo>
                  <a:pt x="55" y="26"/>
                  <a:pt x="55" y="26"/>
                  <a:pt x="55" y="26"/>
                </a:cubicBezTo>
                <a:cubicBezTo>
                  <a:pt x="55" y="25"/>
                  <a:pt x="56" y="24"/>
                  <a:pt x="57" y="24"/>
                </a:cubicBezTo>
                <a:cubicBezTo>
                  <a:pt x="58" y="24"/>
                  <a:pt x="59" y="25"/>
                  <a:pt x="59" y="26"/>
                </a:cubicBezTo>
                <a:cubicBezTo>
                  <a:pt x="59" y="30"/>
                  <a:pt x="59" y="30"/>
                  <a:pt x="59" y="30"/>
                </a:cubicBezTo>
                <a:cubicBezTo>
                  <a:pt x="63" y="30"/>
                  <a:pt x="63" y="30"/>
                  <a:pt x="63" y="30"/>
                </a:cubicBezTo>
                <a:cubicBezTo>
                  <a:pt x="64" y="30"/>
                  <a:pt x="65" y="31"/>
                  <a:pt x="65" y="32"/>
                </a:cubicBezTo>
                <a:cubicBezTo>
                  <a:pt x="65" y="33"/>
                  <a:pt x="64" y="34"/>
                  <a:pt x="63" y="34"/>
                </a:cubicBezTo>
                <a:cubicBezTo>
                  <a:pt x="58" y="34"/>
                  <a:pt x="58" y="34"/>
                  <a:pt x="58" y="34"/>
                </a:cubicBezTo>
                <a:cubicBezTo>
                  <a:pt x="46" y="46"/>
                  <a:pt x="46" y="46"/>
                  <a:pt x="46" y="46"/>
                </a:cubicBezTo>
                <a:cubicBezTo>
                  <a:pt x="46" y="46"/>
                  <a:pt x="46" y="46"/>
                  <a:pt x="46" y="46"/>
                </a:cubicBezTo>
                <a:cubicBezTo>
                  <a:pt x="55" y="46"/>
                  <a:pt x="55" y="46"/>
                  <a:pt x="55" y="46"/>
                </a:cubicBezTo>
                <a:cubicBezTo>
                  <a:pt x="56" y="46"/>
                  <a:pt x="57" y="47"/>
                  <a:pt x="57" y="48"/>
                </a:cubicBezTo>
                <a:cubicBezTo>
                  <a:pt x="57" y="49"/>
                  <a:pt x="56" y="50"/>
                  <a:pt x="55" y="50"/>
                </a:cubicBezTo>
                <a:cubicBezTo>
                  <a:pt x="42" y="50"/>
                  <a:pt x="42" y="50"/>
                  <a:pt x="42" y="50"/>
                </a:cubicBezTo>
                <a:cubicBezTo>
                  <a:pt x="42" y="50"/>
                  <a:pt x="42" y="50"/>
                  <a:pt x="42" y="50"/>
                </a:cubicBezTo>
                <a:cubicBezTo>
                  <a:pt x="34" y="58"/>
                  <a:pt x="34" y="58"/>
                  <a:pt x="34" y="58"/>
                </a:cubicBezTo>
                <a:cubicBezTo>
                  <a:pt x="28" y="64"/>
                  <a:pt x="28" y="64"/>
                  <a:pt x="28" y="64"/>
                </a:cubicBezTo>
                <a:cubicBezTo>
                  <a:pt x="28" y="64"/>
                  <a:pt x="28" y="64"/>
                  <a:pt x="28" y="64"/>
                </a:cubicBezTo>
                <a:cubicBezTo>
                  <a:pt x="43" y="64"/>
                  <a:pt x="43" y="64"/>
                  <a:pt x="43" y="64"/>
                </a:cubicBezTo>
                <a:cubicBezTo>
                  <a:pt x="44" y="64"/>
                  <a:pt x="45" y="65"/>
                  <a:pt x="45" y="66"/>
                </a:cubicBezTo>
                <a:cubicBezTo>
                  <a:pt x="45" y="67"/>
                  <a:pt x="44" y="68"/>
                  <a:pt x="43" y="68"/>
                </a:cubicBezTo>
                <a:cubicBezTo>
                  <a:pt x="24" y="68"/>
                  <a:pt x="24" y="68"/>
                  <a:pt x="24" y="68"/>
                </a:cubicBezTo>
                <a:cubicBezTo>
                  <a:pt x="24" y="68"/>
                  <a:pt x="24" y="68"/>
                  <a:pt x="24" y="68"/>
                </a:cubicBezTo>
                <a:lnTo>
                  <a:pt x="16" y="76"/>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 name="Google Shape;36;p22"/>
          <p:cNvSpPr/>
          <p:nvPr/>
        </p:nvSpPr>
        <p:spPr>
          <a:xfrm>
            <a:off x="10761785" y="6274191"/>
            <a:ext cx="1139483" cy="58380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7" name="Shape 37"/>
        <p:cNvGrpSpPr/>
        <p:nvPr/>
      </p:nvGrpSpPr>
      <p:grpSpPr>
        <a:xfrm>
          <a:off x="0" y="0"/>
          <a:ext cx="0" cy="0"/>
          <a:chOff x="0" y="0"/>
          <a:chExt cx="0" cy="0"/>
        </a:xfrm>
      </p:grpSpPr>
      <p:sp>
        <p:nvSpPr>
          <p:cNvPr id="38" name="Google Shape;38;p23"/>
          <p:cNvSpPr/>
          <p:nvPr/>
        </p:nvSpPr>
        <p:spPr>
          <a:xfrm rot="5400000">
            <a:off x="716580" y="1634720"/>
            <a:ext cx="1021346" cy="1021344"/>
          </a:xfrm>
          <a:prstGeom prst="ellipse">
            <a:avLst/>
          </a:prstGeom>
          <a:gradFill>
            <a:gsLst>
              <a:gs pos="0">
                <a:srgbClr val="FFFFFF">
                  <a:alpha val="83921"/>
                </a:srgbClr>
              </a:gs>
              <a:gs pos="48000">
                <a:srgbClr val="FFFFFF">
                  <a:alpha val="83921"/>
                </a:srgbClr>
              </a:gs>
              <a:gs pos="99000">
                <a:srgbClr val="FFFFFF">
                  <a:alpha val="0"/>
                </a:srgbClr>
              </a:gs>
              <a:gs pos="100000">
                <a:srgbClr val="FFFFFF">
                  <a:alpha val="0"/>
                </a:srgbClr>
              </a:gs>
            </a:gsLst>
            <a:lin ang="18900000" scaled="0"/>
          </a:gradFill>
          <a:ln>
            <a:noFill/>
          </a:ln>
          <a:effectLst>
            <a:outerShdw blurRad="596900" sx="86000" rotWithShape="0" algn="tl" dir="2700000" dist="368300" sy="86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9" name="Google Shape;39;p23"/>
          <p:cNvSpPr/>
          <p:nvPr/>
        </p:nvSpPr>
        <p:spPr>
          <a:xfrm rot="5400000">
            <a:off x="3542783" y="1634720"/>
            <a:ext cx="1021346" cy="1021344"/>
          </a:xfrm>
          <a:prstGeom prst="ellipse">
            <a:avLst/>
          </a:prstGeom>
          <a:gradFill>
            <a:gsLst>
              <a:gs pos="0">
                <a:srgbClr val="FFFFFF">
                  <a:alpha val="83921"/>
                </a:srgbClr>
              </a:gs>
              <a:gs pos="48000">
                <a:srgbClr val="FFFFFF">
                  <a:alpha val="83921"/>
                </a:srgbClr>
              </a:gs>
              <a:gs pos="99000">
                <a:srgbClr val="FFFFFF">
                  <a:alpha val="0"/>
                </a:srgbClr>
              </a:gs>
              <a:gs pos="100000">
                <a:srgbClr val="FFFFFF">
                  <a:alpha val="0"/>
                </a:srgbClr>
              </a:gs>
            </a:gsLst>
            <a:lin ang="18900000" scaled="0"/>
          </a:gradFill>
          <a:ln>
            <a:noFill/>
          </a:ln>
          <a:effectLst>
            <a:outerShdw blurRad="596900" sx="86000" rotWithShape="0" algn="tl" dir="2700000" dist="368300" sy="86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0" name="Google Shape;40;p23"/>
          <p:cNvSpPr/>
          <p:nvPr/>
        </p:nvSpPr>
        <p:spPr>
          <a:xfrm rot="5400000">
            <a:off x="6459136" y="1634720"/>
            <a:ext cx="1021346" cy="1021344"/>
          </a:xfrm>
          <a:prstGeom prst="ellipse">
            <a:avLst/>
          </a:prstGeom>
          <a:gradFill>
            <a:gsLst>
              <a:gs pos="0">
                <a:srgbClr val="FFFFFF">
                  <a:alpha val="83921"/>
                </a:srgbClr>
              </a:gs>
              <a:gs pos="48000">
                <a:srgbClr val="FFFFFF">
                  <a:alpha val="83921"/>
                </a:srgbClr>
              </a:gs>
              <a:gs pos="99000">
                <a:srgbClr val="FFFFFF">
                  <a:alpha val="0"/>
                </a:srgbClr>
              </a:gs>
              <a:gs pos="100000">
                <a:srgbClr val="FFFFFF">
                  <a:alpha val="0"/>
                </a:srgbClr>
              </a:gs>
            </a:gsLst>
            <a:lin ang="18900000" scaled="0"/>
          </a:gradFill>
          <a:ln>
            <a:noFill/>
          </a:ln>
          <a:effectLst>
            <a:outerShdw blurRad="596900" sx="86000" rotWithShape="0" algn="tl" dir="2700000" dist="368300" sy="86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1" name="Google Shape;41;p23"/>
          <p:cNvSpPr/>
          <p:nvPr/>
        </p:nvSpPr>
        <p:spPr>
          <a:xfrm rot="5400000">
            <a:off x="9375489" y="1634720"/>
            <a:ext cx="1021346" cy="1021344"/>
          </a:xfrm>
          <a:prstGeom prst="ellipse">
            <a:avLst/>
          </a:prstGeom>
          <a:gradFill>
            <a:gsLst>
              <a:gs pos="0">
                <a:srgbClr val="FFFFFF">
                  <a:alpha val="83921"/>
                </a:srgbClr>
              </a:gs>
              <a:gs pos="48000">
                <a:srgbClr val="FFFFFF">
                  <a:alpha val="83921"/>
                </a:srgbClr>
              </a:gs>
              <a:gs pos="99000">
                <a:srgbClr val="FFFFFF">
                  <a:alpha val="0"/>
                </a:srgbClr>
              </a:gs>
              <a:gs pos="100000">
                <a:srgbClr val="FFFFFF">
                  <a:alpha val="0"/>
                </a:srgbClr>
              </a:gs>
            </a:gsLst>
            <a:lin ang="18900000" scaled="0"/>
          </a:gradFill>
          <a:ln>
            <a:noFill/>
          </a:ln>
          <a:effectLst>
            <a:outerShdw blurRad="596900" sx="86000" rotWithShape="0" algn="tl" dir="2700000" dist="368300" sy="86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2" name="Google Shape;42;p23"/>
          <p:cNvSpPr/>
          <p:nvPr/>
        </p:nvSpPr>
        <p:spPr>
          <a:xfrm>
            <a:off x="533400" y="2145392"/>
            <a:ext cx="2425700" cy="3677557"/>
          </a:xfrm>
          <a:prstGeom prst="roundRect">
            <a:avLst>
              <a:gd fmla="val 16667" name="adj"/>
            </a:avLst>
          </a:prstGeom>
          <a:solidFill>
            <a:srgbClr val="1A1B26"/>
          </a:solidFill>
          <a:ln>
            <a:noFill/>
          </a:ln>
          <a:effectLst>
            <a:outerShdw blurRad="571500" rotWithShape="0" algn="tl" dir="3060000" dist="254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3" name="Google Shape;43;p23"/>
          <p:cNvSpPr/>
          <p:nvPr/>
        </p:nvSpPr>
        <p:spPr>
          <a:xfrm>
            <a:off x="3359603" y="2145392"/>
            <a:ext cx="2425700" cy="3677557"/>
          </a:xfrm>
          <a:prstGeom prst="roundRect">
            <a:avLst>
              <a:gd fmla="val 16667" name="adj"/>
            </a:avLst>
          </a:prstGeom>
          <a:solidFill>
            <a:srgbClr val="1A1B26"/>
          </a:solidFill>
          <a:ln>
            <a:noFill/>
          </a:ln>
          <a:effectLst>
            <a:outerShdw blurRad="571500" rotWithShape="0" algn="tl" dir="3060000" dist="254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4" name="Google Shape;44;p23"/>
          <p:cNvSpPr/>
          <p:nvPr/>
        </p:nvSpPr>
        <p:spPr>
          <a:xfrm>
            <a:off x="6275956" y="2145392"/>
            <a:ext cx="2425700" cy="3677557"/>
          </a:xfrm>
          <a:prstGeom prst="roundRect">
            <a:avLst>
              <a:gd fmla="val 16667" name="adj"/>
            </a:avLst>
          </a:prstGeom>
          <a:solidFill>
            <a:srgbClr val="1A1B26"/>
          </a:solidFill>
          <a:ln>
            <a:noFill/>
          </a:ln>
          <a:effectLst>
            <a:outerShdw blurRad="571500" rotWithShape="0" algn="tl" dir="3060000" dist="254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5" name="Google Shape;45;p23"/>
          <p:cNvSpPr/>
          <p:nvPr/>
        </p:nvSpPr>
        <p:spPr>
          <a:xfrm>
            <a:off x="9192309" y="2145392"/>
            <a:ext cx="2425700" cy="3677557"/>
          </a:xfrm>
          <a:prstGeom prst="roundRect">
            <a:avLst>
              <a:gd fmla="val 16667" name="adj"/>
            </a:avLst>
          </a:prstGeom>
          <a:solidFill>
            <a:srgbClr val="1A1B26"/>
          </a:solidFill>
          <a:ln>
            <a:noFill/>
          </a:ln>
          <a:effectLst>
            <a:outerShdw blurRad="571500" rotWithShape="0" algn="tl" dir="3060000" dist="254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46" name="Google Shape;46;p23"/>
          <p:cNvCxnSpPr/>
          <p:nvPr/>
        </p:nvCxnSpPr>
        <p:spPr>
          <a:xfrm>
            <a:off x="868981" y="3665313"/>
            <a:ext cx="1754538" cy="0"/>
          </a:xfrm>
          <a:prstGeom prst="straightConnector1">
            <a:avLst/>
          </a:prstGeom>
          <a:noFill/>
          <a:ln cap="flat" cmpd="sng" w="9525">
            <a:solidFill>
              <a:srgbClr val="D31E31"/>
            </a:solidFill>
            <a:prstDash val="solid"/>
            <a:miter lim="800000"/>
            <a:headEnd len="sm" w="sm" type="none"/>
            <a:tailEnd len="sm" w="sm" type="none"/>
          </a:ln>
        </p:spPr>
      </p:cxnSp>
      <p:sp>
        <p:nvSpPr>
          <p:cNvPr id="47" name="Google Shape;47;p23"/>
          <p:cNvSpPr/>
          <p:nvPr/>
        </p:nvSpPr>
        <p:spPr>
          <a:xfrm rot="5400000">
            <a:off x="843577" y="1762044"/>
            <a:ext cx="767352" cy="767352"/>
          </a:xfrm>
          <a:prstGeom prst="ellipse">
            <a:avLst/>
          </a:prstGeom>
          <a:solidFill>
            <a:srgbClr val="D31E31"/>
          </a:solidFill>
          <a:ln>
            <a:noFill/>
          </a:ln>
          <a:effectLst>
            <a:outerShdw blurRad="342900" sx="96000" rotWithShape="0" algn="tl" dir="2700000" dist="76200" sy="96000">
              <a:srgbClr val="000000">
                <a:alpha val="3215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8" name="Google Shape;48;p23"/>
          <p:cNvSpPr/>
          <p:nvPr/>
        </p:nvSpPr>
        <p:spPr>
          <a:xfrm>
            <a:off x="1050999" y="2488422"/>
            <a:ext cx="352508" cy="40975"/>
          </a:xfrm>
          <a:custGeom>
            <a:rect b="b" l="l" r="r" t="t"/>
            <a:pathLst>
              <a:path extrusionOk="0" h="40975" w="352508">
                <a:moveTo>
                  <a:pt x="352508" y="622"/>
                </a:moveTo>
                <a:cubicBezTo>
                  <a:pt x="241164" y="54644"/>
                  <a:pt x="111153" y="54415"/>
                  <a:pt x="0" y="0"/>
                </a:cubicBezTo>
              </a:path>
            </a:pathLst>
          </a:custGeom>
          <a:noFill/>
          <a:ln cap="rnd" cmpd="sng" w="38100">
            <a:solidFill>
              <a:srgbClr val="7205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49" name="Google Shape;49;p23"/>
          <p:cNvCxnSpPr/>
          <p:nvPr/>
        </p:nvCxnSpPr>
        <p:spPr>
          <a:xfrm>
            <a:off x="1024053" y="5822949"/>
            <a:ext cx="406400" cy="0"/>
          </a:xfrm>
          <a:prstGeom prst="straightConnector1">
            <a:avLst/>
          </a:prstGeom>
          <a:noFill/>
          <a:ln cap="rnd" cmpd="sng" w="38100">
            <a:solidFill>
              <a:schemeClr val="accent1"/>
            </a:solidFill>
            <a:prstDash val="solid"/>
            <a:round/>
            <a:headEnd len="sm" w="sm" type="none"/>
            <a:tailEnd len="sm" w="sm" type="none"/>
          </a:ln>
        </p:spPr>
      </p:cxnSp>
      <p:cxnSp>
        <p:nvCxnSpPr>
          <p:cNvPr id="50" name="Google Shape;50;p23"/>
          <p:cNvCxnSpPr/>
          <p:nvPr/>
        </p:nvCxnSpPr>
        <p:spPr>
          <a:xfrm>
            <a:off x="3695184" y="3665313"/>
            <a:ext cx="1754538" cy="0"/>
          </a:xfrm>
          <a:prstGeom prst="straightConnector1">
            <a:avLst/>
          </a:prstGeom>
          <a:noFill/>
          <a:ln cap="flat" cmpd="sng" w="9525">
            <a:solidFill>
              <a:srgbClr val="D31E31"/>
            </a:solidFill>
            <a:prstDash val="solid"/>
            <a:miter lim="800000"/>
            <a:headEnd len="sm" w="sm" type="none"/>
            <a:tailEnd len="sm" w="sm" type="none"/>
          </a:ln>
        </p:spPr>
      </p:cxnSp>
      <p:sp>
        <p:nvSpPr>
          <p:cNvPr id="51" name="Google Shape;51;p23"/>
          <p:cNvSpPr/>
          <p:nvPr/>
        </p:nvSpPr>
        <p:spPr>
          <a:xfrm rot="5400000">
            <a:off x="3669780" y="1762044"/>
            <a:ext cx="767352" cy="767352"/>
          </a:xfrm>
          <a:prstGeom prst="ellipse">
            <a:avLst/>
          </a:prstGeom>
          <a:solidFill>
            <a:srgbClr val="D31E31"/>
          </a:solidFill>
          <a:ln>
            <a:noFill/>
          </a:ln>
          <a:effectLst>
            <a:outerShdw blurRad="342900" sx="96000" rotWithShape="0" algn="tl" dir="2700000" dist="76200" sy="96000">
              <a:srgbClr val="000000">
                <a:alpha val="3215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2" name="Google Shape;52;p23"/>
          <p:cNvSpPr/>
          <p:nvPr/>
        </p:nvSpPr>
        <p:spPr>
          <a:xfrm>
            <a:off x="3877202" y="2488422"/>
            <a:ext cx="352508" cy="40975"/>
          </a:xfrm>
          <a:custGeom>
            <a:rect b="b" l="l" r="r" t="t"/>
            <a:pathLst>
              <a:path extrusionOk="0" h="40975" w="352508">
                <a:moveTo>
                  <a:pt x="352508" y="622"/>
                </a:moveTo>
                <a:cubicBezTo>
                  <a:pt x="241164" y="54644"/>
                  <a:pt x="111153" y="54415"/>
                  <a:pt x="0" y="0"/>
                </a:cubicBezTo>
              </a:path>
            </a:pathLst>
          </a:custGeom>
          <a:noFill/>
          <a:ln cap="rnd" cmpd="sng" w="38100">
            <a:solidFill>
              <a:srgbClr val="7205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53" name="Google Shape;53;p23"/>
          <p:cNvCxnSpPr/>
          <p:nvPr/>
        </p:nvCxnSpPr>
        <p:spPr>
          <a:xfrm>
            <a:off x="3850256" y="5822949"/>
            <a:ext cx="406400" cy="0"/>
          </a:xfrm>
          <a:prstGeom prst="straightConnector1">
            <a:avLst/>
          </a:prstGeom>
          <a:noFill/>
          <a:ln cap="rnd" cmpd="sng" w="38100">
            <a:solidFill>
              <a:schemeClr val="accent1"/>
            </a:solidFill>
            <a:prstDash val="solid"/>
            <a:round/>
            <a:headEnd len="sm" w="sm" type="none"/>
            <a:tailEnd len="sm" w="sm" type="none"/>
          </a:ln>
        </p:spPr>
      </p:cxnSp>
      <p:cxnSp>
        <p:nvCxnSpPr>
          <p:cNvPr id="54" name="Google Shape;54;p23"/>
          <p:cNvCxnSpPr/>
          <p:nvPr/>
        </p:nvCxnSpPr>
        <p:spPr>
          <a:xfrm>
            <a:off x="6611537" y="3665313"/>
            <a:ext cx="1754538" cy="0"/>
          </a:xfrm>
          <a:prstGeom prst="straightConnector1">
            <a:avLst/>
          </a:prstGeom>
          <a:noFill/>
          <a:ln cap="flat" cmpd="sng" w="9525">
            <a:solidFill>
              <a:srgbClr val="D31E31"/>
            </a:solidFill>
            <a:prstDash val="solid"/>
            <a:miter lim="800000"/>
            <a:headEnd len="sm" w="sm" type="none"/>
            <a:tailEnd len="sm" w="sm" type="none"/>
          </a:ln>
        </p:spPr>
      </p:cxnSp>
      <p:sp>
        <p:nvSpPr>
          <p:cNvPr id="55" name="Google Shape;55;p23"/>
          <p:cNvSpPr/>
          <p:nvPr/>
        </p:nvSpPr>
        <p:spPr>
          <a:xfrm rot="5400000">
            <a:off x="6586133" y="1762044"/>
            <a:ext cx="767352" cy="767352"/>
          </a:xfrm>
          <a:prstGeom prst="ellipse">
            <a:avLst/>
          </a:prstGeom>
          <a:solidFill>
            <a:srgbClr val="D31E31"/>
          </a:solidFill>
          <a:ln>
            <a:noFill/>
          </a:ln>
          <a:effectLst>
            <a:outerShdw blurRad="342900" sx="96000" rotWithShape="0" algn="tl" dir="2700000" dist="76200" sy="96000">
              <a:srgbClr val="000000">
                <a:alpha val="3215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 name="Google Shape;56;p23"/>
          <p:cNvSpPr/>
          <p:nvPr/>
        </p:nvSpPr>
        <p:spPr>
          <a:xfrm>
            <a:off x="6793555" y="2488422"/>
            <a:ext cx="352508" cy="40975"/>
          </a:xfrm>
          <a:custGeom>
            <a:rect b="b" l="l" r="r" t="t"/>
            <a:pathLst>
              <a:path extrusionOk="0" h="40975" w="352508">
                <a:moveTo>
                  <a:pt x="352508" y="622"/>
                </a:moveTo>
                <a:cubicBezTo>
                  <a:pt x="241164" y="54644"/>
                  <a:pt x="111153" y="54415"/>
                  <a:pt x="0" y="0"/>
                </a:cubicBezTo>
              </a:path>
            </a:pathLst>
          </a:custGeom>
          <a:noFill/>
          <a:ln cap="rnd" cmpd="sng" w="38100">
            <a:solidFill>
              <a:srgbClr val="7205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57" name="Google Shape;57;p23"/>
          <p:cNvCxnSpPr/>
          <p:nvPr/>
        </p:nvCxnSpPr>
        <p:spPr>
          <a:xfrm>
            <a:off x="6766609" y="5822949"/>
            <a:ext cx="406400" cy="0"/>
          </a:xfrm>
          <a:prstGeom prst="straightConnector1">
            <a:avLst/>
          </a:prstGeom>
          <a:noFill/>
          <a:ln cap="rnd" cmpd="sng" w="38100">
            <a:solidFill>
              <a:schemeClr val="accent1"/>
            </a:solidFill>
            <a:prstDash val="solid"/>
            <a:round/>
            <a:headEnd len="sm" w="sm" type="none"/>
            <a:tailEnd len="sm" w="sm" type="none"/>
          </a:ln>
        </p:spPr>
      </p:cxnSp>
      <p:cxnSp>
        <p:nvCxnSpPr>
          <p:cNvPr id="58" name="Google Shape;58;p23"/>
          <p:cNvCxnSpPr/>
          <p:nvPr/>
        </p:nvCxnSpPr>
        <p:spPr>
          <a:xfrm>
            <a:off x="9527890" y="3665313"/>
            <a:ext cx="1754538" cy="0"/>
          </a:xfrm>
          <a:prstGeom prst="straightConnector1">
            <a:avLst/>
          </a:prstGeom>
          <a:noFill/>
          <a:ln cap="flat" cmpd="sng" w="9525">
            <a:solidFill>
              <a:srgbClr val="D31E31"/>
            </a:solidFill>
            <a:prstDash val="solid"/>
            <a:miter lim="800000"/>
            <a:headEnd len="sm" w="sm" type="none"/>
            <a:tailEnd len="sm" w="sm" type="none"/>
          </a:ln>
        </p:spPr>
      </p:cxnSp>
      <p:sp>
        <p:nvSpPr>
          <p:cNvPr id="59" name="Google Shape;59;p23"/>
          <p:cNvSpPr/>
          <p:nvPr/>
        </p:nvSpPr>
        <p:spPr>
          <a:xfrm rot="5400000">
            <a:off x="9502486" y="1762044"/>
            <a:ext cx="767352" cy="767352"/>
          </a:xfrm>
          <a:prstGeom prst="ellipse">
            <a:avLst/>
          </a:prstGeom>
          <a:solidFill>
            <a:srgbClr val="D31E31"/>
          </a:solidFill>
          <a:ln>
            <a:noFill/>
          </a:ln>
          <a:effectLst>
            <a:outerShdw blurRad="342900" sx="96000" rotWithShape="0" algn="tl" dir="2700000" dist="76200" sy="96000">
              <a:srgbClr val="000000">
                <a:alpha val="3215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0" name="Google Shape;60;p23"/>
          <p:cNvSpPr/>
          <p:nvPr/>
        </p:nvSpPr>
        <p:spPr>
          <a:xfrm>
            <a:off x="9709908" y="2488422"/>
            <a:ext cx="352508" cy="40975"/>
          </a:xfrm>
          <a:custGeom>
            <a:rect b="b" l="l" r="r" t="t"/>
            <a:pathLst>
              <a:path extrusionOk="0" h="40975" w="352508">
                <a:moveTo>
                  <a:pt x="352508" y="622"/>
                </a:moveTo>
                <a:cubicBezTo>
                  <a:pt x="241164" y="54644"/>
                  <a:pt x="111153" y="54415"/>
                  <a:pt x="0" y="0"/>
                </a:cubicBezTo>
              </a:path>
            </a:pathLst>
          </a:custGeom>
          <a:noFill/>
          <a:ln cap="rnd" cmpd="sng" w="38100">
            <a:solidFill>
              <a:srgbClr val="72050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61" name="Google Shape;61;p23"/>
          <p:cNvCxnSpPr/>
          <p:nvPr/>
        </p:nvCxnSpPr>
        <p:spPr>
          <a:xfrm>
            <a:off x="9682962" y="5822949"/>
            <a:ext cx="406400" cy="0"/>
          </a:xfrm>
          <a:prstGeom prst="straightConnector1">
            <a:avLst/>
          </a:prstGeom>
          <a:noFill/>
          <a:ln cap="rnd" cmpd="sng" w="38100">
            <a:solidFill>
              <a:schemeClr val="accent1"/>
            </a:solidFill>
            <a:prstDash val="solid"/>
            <a:round/>
            <a:headEnd len="sm" w="sm" type="none"/>
            <a:tailEnd len="sm" w="sm" type="none"/>
          </a:ln>
        </p:spPr>
      </p:cxnSp>
      <p:sp>
        <p:nvSpPr>
          <p:cNvPr id="62" name="Google Shape;62;p23"/>
          <p:cNvSpPr/>
          <p:nvPr/>
        </p:nvSpPr>
        <p:spPr>
          <a:xfrm>
            <a:off x="1047072" y="1979033"/>
            <a:ext cx="360363" cy="333375"/>
          </a:xfrm>
          <a:custGeom>
            <a:rect b="b" l="l" r="r" t="t"/>
            <a:pathLst>
              <a:path extrusionOk="0" h="89" w="96">
                <a:moveTo>
                  <a:pt x="48" y="0"/>
                </a:moveTo>
                <a:cubicBezTo>
                  <a:pt x="22" y="0"/>
                  <a:pt x="0" y="17"/>
                  <a:pt x="0" y="39"/>
                </a:cubicBezTo>
                <a:cubicBezTo>
                  <a:pt x="0" y="49"/>
                  <a:pt x="5" y="59"/>
                  <a:pt x="13" y="66"/>
                </a:cubicBezTo>
                <a:cubicBezTo>
                  <a:pt x="4" y="86"/>
                  <a:pt x="4" y="86"/>
                  <a:pt x="4" y="86"/>
                </a:cubicBezTo>
                <a:cubicBezTo>
                  <a:pt x="3" y="86"/>
                  <a:pt x="3" y="87"/>
                  <a:pt x="4" y="88"/>
                </a:cubicBezTo>
                <a:cubicBezTo>
                  <a:pt x="4" y="88"/>
                  <a:pt x="5" y="89"/>
                  <a:pt x="5" y="89"/>
                </a:cubicBezTo>
                <a:cubicBezTo>
                  <a:pt x="6" y="89"/>
                  <a:pt x="6" y="89"/>
                  <a:pt x="6" y="88"/>
                </a:cubicBezTo>
                <a:cubicBezTo>
                  <a:pt x="32" y="76"/>
                  <a:pt x="32" y="76"/>
                  <a:pt x="32" y="76"/>
                </a:cubicBezTo>
                <a:cubicBezTo>
                  <a:pt x="37" y="78"/>
                  <a:pt x="43" y="79"/>
                  <a:pt x="48" y="79"/>
                </a:cubicBezTo>
                <a:cubicBezTo>
                  <a:pt x="74" y="79"/>
                  <a:pt x="96" y="61"/>
                  <a:pt x="96" y="39"/>
                </a:cubicBezTo>
                <a:cubicBezTo>
                  <a:pt x="96" y="17"/>
                  <a:pt x="74" y="0"/>
                  <a:pt x="48" y="0"/>
                </a:cubicBezTo>
                <a:close/>
                <a:moveTo>
                  <a:pt x="50" y="62"/>
                </a:moveTo>
                <a:cubicBezTo>
                  <a:pt x="48" y="62"/>
                  <a:pt x="46" y="60"/>
                  <a:pt x="46" y="58"/>
                </a:cubicBezTo>
                <a:cubicBezTo>
                  <a:pt x="46" y="55"/>
                  <a:pt x="48" y="54"/>
                  <a:pt x="50" y="54"/>
                </a:cubicBezTo>
                <a:cubicBezTo>
                  <a:pt x="52" y="54"/>
                  <a:pt x="54" y="55"/>
                  <a:pt x="54" y="58"/>
                </a:cubicBezTo>
                <a:cubicBezTo>
                  <a:pt x="54" y="60"/>
                  <a:pt x="52" y="62"/>
                  <a:pt x="50" y="62"/>
                </a:cubicBezTo>
                <a:close/>
                <a:moveTo>
                  <a:pt x="52" y="45"/>
                </a:moveTo>
                <a:cubicBezTo>
                  <a:pt x="52" y="49"/>
                  <a:pt x="52" y="49"/>
                  <a:pt x="52" y="49"/>
                </a:cubicBezTo>
                <a:cubicBezTo>
                  <a:pt x="52" y="50"/>
                  <a:pt x="51" y="51"/>
                  <a:pt x="50" y="51"/>
                </a:cubicBezTo>
                <a:cubicBezTo>
                  <a:pt x="49" y="51"/>
                  <a:pt x="48" y="50"/>
                  <a:pt x="48" y="49"/>
                </a:cubicBezTo>
                <a:cubicBezTo>
                  <a:pt x="48" y="44"/>
                  <a:pt x="48" y="44"/>
                  <a:pt x="48" y="44"/>
                </a:cubicBezTo>
                <a:cubicBezTo>
                  <a:pt x="48" y="43"/>
                  <a:pt x="49" y="42"/>
                  <a:pt x="50" y="42"/>
                </a:cubicBezTo>
                <a:cubicBezTo>
                  <a:pt x="55" y="42"/>
                  <a:pt x="60" y="37"/>
                  <a:pt x="60" y="32"/>
                </a:cubicBezTo>
                <a:cubicBezTo>
                  <a:pt x="60" y="26"/>
                  <a:pt x="55" y="22"/>
                  <a:pt x="50" y="22"/>
                </a:cubicBezTo>
                <a:cubicBezTo>
                  <a:pt x="45" y="22"/>
                  <a:pt x="40" y="27"/>
                  <a:pt x="40" y="32"/>
                </a:cubicBezTo>
                <a:cubicBezTo>
                  <a:pt x="40" y="33"/>
                  <a:pt x="39" y="34"/>
                  <a:pt x="38" y="34"/>
                </a:cubicBezTo>
                <a:cubicBezTo>
                  <a:pt x="37" y="34"/>
                  <a:pt x="36" y="33"/>
                  <a:pt x="36" y="32"/>
                </a:cubicBezTo>
                <a:cubicBezTo>
                  <a:pt x="36" y="24"/>
                  <a:pt x="42" y="18"/>
                  <a:pt x="50" y="18"/>
                </a:cubicBezTo>
                <a:cubicBezTo>
                  <a:pt x="58" y="18"/>
                  <a:pt x="64" y="24"/>
                  <a:pt x="64" y="32"/>
                </a:cubicBezTo>
                <a:cubicBezTo>
                  <a:pt x="64" y="39"/>
                  <a:pt x="59" y="45"/>
                  <a:pt x="52" y="45"/>
                </a:cubicBezTo>
                <a:close/>
              </a:path>
            </a:pathLst>
          </a:custGeom>
          <a:noFill/>
          <a:ln cap="flat" cmpd="sng" w="222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63" name="Google Shape;63;p23"/>
          <p:cNvGrpSpPr/>
          <p:nvPr/>
        </p:nvGrpSpPr>
        <p:grpSpPr>
          <a:xfrm>
            <a:off x="3903438" y="1961570"/>
            <a:ext cx="300037" cy="368301"/>
            <a:chOff x="6307138" y="2890838"/>
            <a:chExt cx="300037" cy="368301"/>
          </a:xfrm>
        </p:grpSpPr>
        <p:sp>
          <p:nvSpPr>
            <p:cNvPr id="64" name="Google Shape;64;p23"/>
            <p:cNvSpPr/>
            <p:nvPr/>
          </p:nvSpPr>
          <p:spPr>
            <a:xfrm>
              <a:off x="6307138" y="2890838"/>
              <a:ext cx="201613" cy="325438"/>
            </a:xfrm>
            <a:custGeom>
              <a:rect b="b" l="l" r="r" t="t"/>
              <a:pathLst>
                <a:path extrusionOk="0" h="86" w="54">
                  <a:moveTo>
                    <a:pt x="16" y="78"/>
                  </a:moveTo>
                  <a:cubicBezTo>
                    <a:pt x="14" y="78"/>
                    <a:pt x="12" y="77"/>
                    <a:pt x="10" y="76"/>
                  </a:cubicBezTo>
                  <a:cubicBezTo>
                    <a:pt x="9" y="74"/>
                    <a:pt x="8" y="72"/>
                    <a:pt x="8" y="70"/>
                  </a:cubicBezTo>
                  <a:cubicBezTo>
                    <a:pt x="8" y="28"/>
                    <a:pt x="8" y="28"/>
                    <a:pt x="8" y="28"/>
                  </a:cubicBezTo>
                  <a:cubicBezTo>
                    <a:pt x="8" y="26"/>
                    <a:pt x="9" y="24"/>
                    <a:pt x="10" y="22"/>
                  </a:cubicBezTo>
                  <a:cubicBezTo>
                    <a:pt x="12" y="21"/>
                    <a:pt x="14" y="20"/>
                    <a:pt x="16" y="20"/>
                  </a:cubicBezTo>
                  <a:cubicBezTo>
                    <a:pt x="16" y="20"/>
                    <a:pt x="16" y="20"/>
                    <a:pt x="16" y="20"/>
                  </a:cubicBezTo>
                  <a:cubicBezTo>
                    <a:pt x="43" y="20"/>
                    <a:pt x="43" y="20"/>
                    <a:pt x="43" y="20"/>
                  </a:cubicBezTo>
                  <a:cubicBezTo>
                    <a:pt x="39" y="27"/>
                    <a:pt x="39" y="27"/>
                    <a:pt x="39" y="27"/>
                  </a:cubicBezTo>
                  <a:cubicBezTo>
                    <a:pt x="37" y="29"/>
                    <a:pt x="38" y="31"/>
                    <a:pt x="40" y="32"/>
                  </a:cubicBezTo>
                  <a:cubicBezTo>
                    <a:pt x="40" y="33"/>
                    <a:pt x="41" y="33"/>
                    <a:pt x="42" y="33"/>
                  </a:cubicBezTo>
                  <a:cubicBezTo>
                    <a:pt x="43" y="33"/>
                    <a:pt x="44" y="32"/>
                    <a:pt x="45" y="31"/>
                  </a:cubicBezTo>
                  <a:cubicBezTo>
                    <a:pt x="53" y="19"/>
                    <a:pt x="53" y="19"/>
                    <a:pt x="53" y="19"/>
                  </a:cubicBezTo>
                  <a:cubicBezTo>
                    <a:pt x="54" y="18"/>
                    <a:pt x="54" y="18"/>
                    <a:pt x="54" y="17"/>
                  </a:cubicBezTo>
                  <a:cubicBezTo>
                    <a:pt x="54" y="15"/>
                    <a:pt x="46" y="4"/>
                    <a:pt x="45" y="3"/>
                  </a:cubicBezTo>
                  <a:cubicBezTo>
                    <a:pt x="44" y="1"/>
                    <a:pt x="42" y="0"/>
                    <a:pt x="40" y="2"/>
                  </a:cubicBezTo>
                  <a:cubicBezTo>
                    <a:pt x="38" y="3"/>
                    <a:pt x="37" y="5"/>
                    <a:pt x="39" y="7"/>
                  </a:cubicBezTo>
                  <a:cubicBezTo>
                    <a:pt x="42" y="12"/>
                    <a:pt x="42" y="12"/>
                    <a:pt x="42" y="12"/>
                  </a:cubicBezTo>
                  <a:cubicBezTo>
                    <a:pt x="16" y="12"/>
                    <a:pt x="16" y="12"/>
                    <a:pt x="16" y="12"/>
                  </a:cubicBezTo>
                  <a:cubicBezTo>
                    <a:pt x="16" y="12"/>
                    <a:pt x="16" y="12"/>
                    <a:pt x="16" y="12"/>
                  </a:cubicBezTo>
                  <a:cubicBezTo>
                    <a:pt x="12" y="12"/>
                    <a:pt x="8" y="14"/>
                    <a:pt x="5" y="17"/>
                  </a:cubicBezTo>
                  <a:cubicBezTo>
                    <a:pt x="2" y="20"/>
                    <a:pt x="0" y="24"/>
                    <a:pt x="0" y="28"/>
                  </a:cubicBezTo>
                  <a:cubicBezTo>
                    <a:pt x="0" y="70"/>
                    <a:pt x="0" y="70"/>
                    <a:pt x="0" y="70"/>
                  </a:cubicBezTo>
                  <a:cubicBezTo>
                    <a:pt x="0" y="74"/>
                    <a:pt x="1" y="78"/>
                    <a:pt x="4" y="81"/>
                  </a:cubicBezTo>
                  <a:cubicBezTo>
                    <a:pt x="7" y="84"/>
                    <a:pt x="11" y="86"/>
                    <a:pt x="16" y="86"/>
                  </a:cubicBezTo>
                  <a:cubicBezTo>
                    <a:pt x="16" y="86"/>
                    <a:pt x="16" y="86"/>
                    <a:pt x="16" y="86"/>
                  </a:cubicBezTo>
                  <a:cubicBezTo>
                    <a:pt x="18" y="86"/>
                    <a:pt x="20" y="84"/>
                    <a:pt x="20" y="82"/>
                  </a:cubicBezTo>
                  <a:cubicBezTo>
                    <a:pt x="20" y="80"/>
                    <a:pt x="18" y="78"/>
                    <a:pt x="16" y="78"/>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5" name="Google Shape;65;p23"/>
            <p:cNvSpPr/>
            <p:nvPr/>
          </p:nvSpPr>
          <p:spPr>
            <a:xfrm>
              <a:off x="6400800" y="2940051"/>
              <a:ext cx="206375" cy="319088"/>
            </a:xfrm>
            <a:custGeom>
              <a:rect b="b" l="l" r="r" t="t"/>
              <a:pathLst>
                <a:path extrusionOk="0" h="84" w="55">
                  <a:moveTo>
                    <a:pt x="39" y="0"/>
                  </a:moveTo>
                  <a:cubicBezTo>
                    <a:pt x="39" y="0"/>
                    <a:pt x="39" y="0"/>
                    <a:pt x="39" y="0"/>
                  </a:cubicBezTo>
                  <a:cubicBezTo>
                    <a:pt x="37" y="0"/>
                    <a:pt x="35" y="2"/>
                    <a:pt x="35" y="4"/>
                  </a:cubicBezTo>
                  <a:cubicBezTo>
                    <a:pt x="35" y="6"/>
                    <a:pt x="37" y="8"/>
                    <a:pt x="39" y="8"/>
                  </a:cubicBezTo>
                  <a:cubicBezTo>
                    <a:pt x="43" y="8"/>
                    <a:pt x="47" y="12"/>
                    <a:pt x="47" y="16"/>
                  </a:cubicBezTo>
                  <a:cubicBezTo>
                    <a:pt x="47" y="56"/>
                    <a:pt x="47" y="56"/>
                    <a:pt x="47" y="56"/>
                  </a:cubicBezTo>
                  <a:cubicBezTo>
                    <a:pt x="47" y="60"/>
                    <a:pt x="43" y="64"/>
                    <a:pt x="39" y="64"/>
                  </a:cubicBezTo>
                  <a:cubicBezTo>
                    <a:pt x="39" y="64"/>
                    <a:pt x="39" y="64"/>
                    <a:pt x="39" y="64"/>
                  </a:cubicBezTo>
                  <a:cubicBezTo>
                    <a:pt x="13" y="64"/>
                    <a:pt x="13" y="64"/>
                    <a:pt x="13" y="64"/>
                  </a:cubicBezTo>
                  <a:cubicBezTo>
                    <a:pt x="16" y="61"/>
                    <a:pt x="16" y="61"/>
                    <a:pt x="16" y="61"/>
                  </a:cubicBezTo>
                  <a:cubicBezTo>
                    <a:pt x="17" y="59"/>
                    <a:pt x="17" y="56"/>
                    <a:pt x="15" y="55"/>
                  </a:cubicBezTo>
                  <a:cubicBezTo>
                    <a:pt x="14" y="53"/>
                    <a:pt x="11" y="54"/>
                    <a:pt x="10" y="55"/>
                  </a:cubicBezTo>
                  <a:cubicBezTo>
                    <a:pt x="2" y="65"/>
                    <a:pt x="2" y="65"/>
                    <a:pt x="2" y="65"/>
                  </a:cubicBezTo>
                  <a:cubicBezTo>
                    <a:pt x="2" y="66"/>
                    <a:pt x="2" y="66"/>
                    <a:pt x="2" y="66"/>
                  </a:cubicBezTo>
                  <a:cubicBezTo>
                    <a:pt x="1" y="67"/>
                    <a:pt x="0" y="69"/>
                    <a:pt x="1" y="70"/>
                  </a:cubicBezTo>
                  <a:cubicBezTo>
                    <a:pt x="9" y="82"/>
                    <a:pt x="9" y="82"/>
                    <a:pt x="9" y="82"/>
                  </a:cubicBezTo>
                  <a:cubicBezTo>
                    <a:pt x="10" y="83"/>
                    <a:pt x="12" y="84"/>
                    <a:pt x="13" y="84"/>
                  </a:cubicBezTo>
                  <a:cubicBezTo>
                    <a:pt x="14" y="84"/>
                    <a:pt x="14" y="84"/>
                    <a:pt x="15" y="83"/>
                  </a:cubicBezTo>
                  <a:cubicBezTo>
                    <a:pt x="17" y="82"/>
                    <a:pt x="17" y="80"/>
                    <a:pt x="16" y="78"/>
                  </a:cubicBezTo>
                  <a:cubicBezTo>
                    <a:pt x="12" y="72"/>
                    <a:pt x="12" y="72"/>
                    <a:pt x="12" y="72"/>
                  </a:cubicBezTo>
                  <a:cubicBezTo>
                    <a:pt x="39" y="72"/>
                    <a:pt x="39" y="72"/>
                    <a:pt x="39" y="72"/>
                  </a:cubicBezTo>
                  <a:cubicBezTo>
                    <a:pt x="39" y="72"/>
                    <a:pt x="39" y="72"/>
                    <a:pt x="39" y="72"/>
                  </a:cubicBezTo>
                  <a:cubicBezTo>
                    <a:pt x="48" y="72"/>
                    <a:pt x="55" y="65"/>
                    <a:pt x="55" y="56"/>
                  </a:cubicBezTo>
                  <a:cubicBezTo>
                    <a:pt x="55" y="16"/>
                    <a:pt x="55" y="16"/>
                    <a:pt x="55" y="16"/>
                  </a:cubicBezTo>
                  <a:cubicBezTo>
                    <a:pt x="55" y="7"/>
                    <a:pt x="48" y="0"/>
                    <a:pt x="39"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6" name="Google Shape;66;p23"/>
          <p:cNvGrpSpPr/>
          <p:nvPr/>
        </p:nvGrpSpPr>
        <p:grpSpPr>
          <a:xfrm>
            <a:off x="6787247" y="1986176"/>
            <a:ext cx="365125" cy="319088"/>
            <a:chOff x="5551488" y="2924176"/>
            <a:chExt cx="365125" cy="319088"/>
          </a:xfrm>
        </p:grpSpPr>
        <p:sp>
          <p:nvSpPr>
            <p:cNvPr id="67" name="Google Shape;67;p23"/>
            <p:cNvSpPr/>
            <p:nvPr/>
          </p:nvSpPr>
          <p:spPr>
            <a:xfrm>
              <a:off x="5551488" y="2924176"/>
              <a:ext cx="365125" cy="319088"/>
            </a:xfrm>
            <a:custGeom>
              <a:rect b="b" l="l" r="r" t="t"/>
              <a:pathLst>
                <a:path extrusionOk="0" h="84" w="97">
                  <a:moveTo>
                    <a:pt x="84" y="11"/>
                  </a:moveTo>
                  <a:cubicBezTo>
                    <a:pt x="75" y="4"/>
                    <a:pt x="65" y="0"/>
                    <a:pt x="53" y="0"/>
                  </a:cubicBezTo>
                  <a:cubicBezTo>
                    <a:pt x="42" y="0"/>
                    <a:pt x="31" y="6"/>
                    <a:pt x="23" y="15"/>
                  </a:cubicBezTo>
                  <a:cubicBezTo>
                    <a:pt x="18" y="21"/>
                    <a:pt x="15" y="28"/>
                    <a:pt x="13" y="35"/>
                  </a:cubicBezTo>
                  <a:cubicBezTo>
                    <a:pt x="8" y="28"/>
                    <a:pt x="8" y="28"/>
                    <a:pt x="8" y="28"/>
                  </a:cubicBezTo>
                  <a:cubicBezTo>
                    <a:pt x="7" y="26"/>
                    <a:pt x="5" y="25"/>
                    <a:pt x="3" y="27"/>
                  </a:cubicBezTo>
                  <a:cubicBezTo>
                    <a:pt x="1" y="28"/>
                    <a:pt x="0" y="30"/>
                    <a:pt x="2" y="32"/>
                  </a:cubicBezTo>
                  <a:cubicBezTo>
                    <a:pt x="14" y="50"/>
                    <a:pt x="14" y="50"/>
                    <a:pt x="14" y="50"/>
                  </a:cubicBezTo>
                  <a:cubicBezTo>
                    <a:pt x="15" y="52"/>
                    <a:pt x="18" y="53"/>
                    <a:pt x="20" y="50"/>
                  </a:cubicBezTo>
                  <a:cubicBezTo>
                    <a:pt x="34" y="35"/>
                    <a:pt x="34" y="35"/>
                    <a:pt x="34" y="35"/>
                  </a:cubicBezTo>
                  <a:cubicBezTo>
                    <a:pt x="35" y="33"/>
                    <a:pt x="35" y="30"/>
                    <a:pt x="34" y="29"/>
                  </a:cubicBezTo>
                  <a:cubicBezTo>
                    <a:pt x="32" y="27"/>
                    <a:pt x="29" y="28"/>
                    <a:pt x="28" y="29"/>
                  </a:cubicBezTo>
                  <a:cubicBezTo>
                    <a:pt x="21" y="37"/>
                    <a:pt x="21" y="37"/>
                    <a:pt x="21" y="37"/>
                  </a:cubicBezTo>
                  <a:cubicBezTo>
                    <a:pt x="22" y="31"/>
                    <a:pt x="25" y="25"/>
                    <a:pt x="29" y="20"/>
                  </a:cubicBezTo>
                  <a:cubicBezTo>
                    <a:pt x="35" y="13"/>
                    <a:pt x="44" y="8"/>
                    <a:pt x="54" y="8"/>
                  </a:cubicBezTo>
                  <a:cubicBezTo>
                    <a:pt x="63" y="8"/>
                    <a:pt x="71" y="11"/>
                    <a:pt x="78" y="17"/>
                  </a:cubicBezTo>
                  <a:cubicBezTo>
                    <a:pt x="85" y="23"/>
                    <a:pt x="89" y="32"/>
                    <a:pt x="89" y="41"/>
                  </a:cubicBezTo>
                  <a:cubicBezTo>
                    <a:pt x="89" y="50"/>
                    <a:pt x="86" y="59"/>
                    <a:pt x="80" y="65"/>
                  </a:cubicBezTo>
                  <a:cubicBezTo>
                    <a:pt x="74" y="72"/>
                    <a:pt x="65" y="76"/>
                    <a:pt x="56" y="76"/>
                  </a:cubicBezTo>
                  <a:cubicBezTo>
                    <a:pt x="54" y="76"/>
                    <a:pt x="52" y="78"/>
                    <a:pt x="52" y="80"/>
                  </a:cubicBezTo>
                  <a:cubicBezTo>
                    <a:pt x="52" y="82"/>
                    <a:pt x="54" y="84"/>
                    <a:pt x="56" y="84"/>
                  </a:cubicBezTo>
                  <a:cubicBezTo>
                    <a:pt x="56" y="84"/>
                    <a:pt x="56" y="84"/>
                    <a:pt x="56" y="84"/>
                  </a:cubicBezTo>
                  <a:cubicBezTo>
                    <a:pt x="68" y="84"/>
                    <a:pt x="78" y="79"/>
                    <a:pt x="86" y="71"/>
                  </a:cubicBezTo>
                  <a:cubicBezTo>
                    <a:pt x="93" y="62"/>
                    <a:pt x="97" y="52"/>
                    <a:pt x="97" y="41"/>
                  </a:cubicBezTo>
                  <a:cubicBezTo>
                    <a:pt x="96" y="29"/>
                    <a:pt x="92" y="19"/>
                    <a:pt x="84" y="1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 name="Google Shape;68;p23"/>
            <p:cNvSpPr/>
            <p:nvPr/>
          </p:nvSpPr>
          <p:spPr>
            <a:xfrm>
              <a:off x="5735638" y="2992438"/>
              <a:ext cx="112713" cy="114300"/>
            </a:xfrm>
            <a:custGeom>
              <a:rect b="b" l="l" r="r" t="t"/>
              <a:pathLst>
                <a:path extrusionOk="0" h="30" w="30">
                  <a:moveTo>
                    <a:pt x="4" y="0"/>
                  </a:moveTo>
                  <a:cubicBezTo>
                    <a:pt x="2" y="0"/>
                    <a:pt x="0" y="2"/>
                    <a:pt x="0" y="4"/>
                  </a:cubicBezTo>
                  <a:cubicBezTo>
                    <a:pt x="0" y="30"/>
                    <a:pt x="0" y="30"/>
                    <a:pt x="0" y="30"/>
                  </a:cubicBezTo>
                  <a:cubicBezTo>
                    <a:pt x="26" y="30"/>
                    <a:pt x="26" y="30"/>
                    <a:pt x="26" y="30"/>
                  </a:cubicBezTo>
                  <a:cubicBezTo>
                    <a:pt x="28" y="30"/>
                    <a:pt x="30" y="28"/>
                    <a:pt x="30" y="26"/>
                  </a:cubicBezTo>
                  <a:cubicBezTo>
                    <a:pt x="30" y="24"/>
                    <a:pt x="28" y="22"/>
                    <a:pt x="26" y="22"/>
                  </a:cubicBezTo>
                  <a:cubicBezTo>
                    <a:pt x="8" y="22"/>
                    <a:pt x="8" y="22"/>
                    <a:pt x="8" y="22"/>
                  </a:cubicBezTo>
                  <a:cubicBezTo>
                    <a:pt x="8" y="4"/>
                    <a:pt x="8" y="4"/>
                    <a:pt x="8" y="4"/>
                  </a:cubicBezTo>
                  <a:cubicBezTo>
                    <a:pt x="8" y="2"/>
                    <a:pt x="6" y="0"/>
                    <a:pt x="4"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9" name="Google Shape;69;p23"/>
          <p:cNvGrpSpPr/>
          <p:nvPr/>
        </p:nvGrpSpPr>
        <p:grpSpPr>
          <a:xfrm>
            <a:off x="9709908" y="1968689"/>
            <a:ext cx="352508" cy="354062"/>
            <a:chOff x="4833938" y="4332288"/>
            <a:chExt cx="360362" cy="361950"/>
          </a:xfrm>
        </p:grpSpPr>
        <p:sp>
          <p:nvSpPr>
            <p:cNvPr id="70" name="Google Shape;70;p23"/>
            <p:cNvSpPr/>
            <p:nvPr/>
          </p:nvSpPr>
          <p:spPr>
            <a:xfrm>
              <a:off x="4919663" y="4343401"/>
              <a:ext cx="41275" cy="26988"/>
            </a:xfrm>
            <a:custGeom>
              <a:rect b="b" l="l" r="r" t="t"/>
              <a:pathLst>
                <a:path extrusionOk="0" h="7" w="11">
                  <a:moveTo>
                    <a:pt x="2" y="7"/>
                  </a:moveTo>
                  <a:cubicBezTo>
                    <a:pt x="2" y="7"/>
                    <a:pt x="3" y="7"/>
                    <a:pt x="3" y="7"/>
                  </a:cubicBezTo>
                  <a:cubicBezTo>
                    <a:pt x="5" y="6"/>
                    <a:pt x="7" y="5"/>
                    <a:pt x="10" y="4"/>
                  </a:cubicBezTo>
                  <a:cubicBezTo>
                    <a:pt x="11" y="3"/>
                    <a:pt x="11" y="2"/>
                    <a:pt x="11" y="1"/>
                  </a:cubicBezTo>
                  <a:cubicBezTo>
                    <a:pt x="11" y="0"/>
                    <a:pt x="9" y="0"/>
                    <a:pt x="8" y="0"/>
                  </a:cubicBezTo>
                  <a:cubicBezTo>
                    <a:pt x="6" y="1"/>
                    <a:pt x="3" y="2"/>
                    <a:pt x="1" y="3"/>
                  </a:cubicBezTo>
                  <a:cubicBezTo>
                    <a:pt x="0" y="4"/>
                    <a:pt x="0" y="5"/>
                    <a:pt x="0" y="6"/>
                  </a:cubicBezTo>
                  <a:cubicBezTo>
                    <a:pt x="1" y="7"/>
                    <a:pt x="1" y="7"/>
                    <a:pt x="2" y="7"/>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1" name="Google Shape;71;p23"/>
            <p:cNvSpPr/>
            <p:nvPr/>
          </p:nvSpPr>
          <p:spPr>
            <a:xfrm>
              <a:off x="4833938" y="4475163"/>
              <a:ext cx="19050" cy="46038"/>
            </a:xfrm>
            <a:custGeom>
              <a:rect b="b" l="l" r="r" t="t"/>
              <a:pathLst>
                <a:path extrusionOk="0" h="12" w="5">
                  <a:moveTo>
                    <a:pt x="4" y="10"/>
                  </a:moveTo>
                  <a:cubicBezTo>
                    <a:pt x="4" y="7"/>
                    <a:pt x="4" y="5"/>
                    <a:pt x="5" y="2"/>
                  </a:cubicBezTo>
                  <a:cubicBezTo>
                    <a:pt x="5" y="1"/>
                    <a:pt x="4" y="0"/>
                    <a:pt x="3" y="0"/>
                  </a:cubicBezTo>
                  <a:cubicBezTo>
                    <a:pt x="2" y="0"/>
                    <a:pt x="1" y="1"/>
                    <a:pt x="1" y="2"/>
                  </a:cubicBezTo>
                  <a:cubicBezTo>
                    <a:pt x="0" y="4"/>
                    <a:pt x="0" y="7"/>
                    <a:pt x="0" y="10"/>
                  </a:cubicBezTo>
                  <a:cubicBezTo>
                    <a:pt x="0" y="10"/>
                    <a:pt x="0" y="10"/>
                    <a:pt x="0" y="10"/>
                  </a:cubicBezTo>
                  <a:cubicBezTo>
                    <a:pt x="0" y="11"/>
                    <a:pt x="1" y="12"/>
                    <a:pt x="2" y="12"/>
                  </a:cubicBezTo>
                  <a:cubicBezTo>
                    <a:pt x="3" y="12"/>
                    <a:pt x="4" y="11"/>
                    <a:pt x="4" y="1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2" name="Google Shape;72;p23"/>
            <p:cNvSpPr/>
            <p:nvPr/>
          </p:nvSpPr>
          <p:spPr>
            <a:xfrm>
              <a:off x="4837113" y="4535488"/>
              <a:ext cx="23813" cy="46038"/>
            </a:xfrm>
            <a:custGeom>
              <a:rect b="b" l="l" r="r" t="t"/>
              <a:pathLst>
                <a:path extrusionOk="0" h="12" w="6">
                  <a:moveTo>
                    <a:pt x="6" y="9"/>
                  </a:moveTo>
                  <a:cubicBezTo>
                    <a:pt x="5" y="7"/>
                    <a:pt x="4" y="4"/>
                    <a:pt x="4" y="2"/>
                  </a:cubicBezTo>
                  <a:cubicBezTo>
                    <a:pt x="3" y="1"/>
                    <a:pt x="2" y="0"/>
                    <a:pt x="1" y="0"/>
                  </a:cubicBezTo>
                  <a:cubicBezTo>
                    <a:pt x="0" y="0"/>
                    <a:pt x="0" y="1"/>
                    <a:pt x="0" y="2"/>
                  </a:cubicBezTo>
                  <a:cubicBezTo>
                    <a:pt x="0" y="5"/>
                    <a:pt x="1" y="8"/>
                    <a:pt x="2" y="11"/>
                  </a:cubicBezTo>
                  <a:cubicBezTo>
                    <a:pt x="2" y="11"/>
                    <a:pt x="3" y="12"/>
                    <a:pt x="4" y="12"/>
                  </a:cubicBezTo>
                  <a:cubicBezTo>
                    <a:pt x="4" y="12"/>
                    <a:pt x="4" y="12"/>
                    <a:pt x="4" y="12"/>
                  </a:cubicBezTo>
                  <a:cubicBezTo>
                    <a:pt x="6" y="11"/>
                    <a:pt x="6" y="10"/>
                    <a:pt x="6" y="9"/>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3" name="Google Shape;73;p23"/>
            <p:cNvSpPr/>
            <p:nvPr/>
          </p:nvSpPr>
          <p:spPr>
            <a:xfrm>
              <a:off x="4841875" y="4419601"/>
              <a:ext cx="30163" cy="41275"/>
            </a:xfrm>
            <a:custGeom>
              <a:rect b="b" l="l" r="r" t="t"/>
              <a:pathLst>
                <a:path extrusionOk="0" h="11" w="8">
                  <a:moveTo>
                    <a:pt x="2" y="11"/>
                  </a:moveTo>
                  <a:cubicBezTo>
                    <a:pt x="2" y="11"/>
                    <a:pt x="2" y="11"/>
                    <a:pt x="3" y="11"/>
                  </a:cubicBezTo>
                  <a:cubicBezTo>
                    <a:pt x="4" y="11"/>
                    <a:pt x="4" y="11"/>
                    <a:pt x="5" y="10"/>
                  </a:cubicBezTo>
                  <a:cubicBezTo>
                    <a:pt x="5" y="8"/>
                    <a:pt x="7" y="5"/>
                    <a:pt x="8" y="3"/>
                  </a:cubicBezTo>
                  <a:cubicBezTo>
                    <a:pt x="8" y="2"/>
                    <a:pt x="8" y="1"/>
                    <a:pt x="7" y="0"/>
                  </a:cubicBezTo>
                  <a:cubicBezTo>
                    <a:pt x="6" y="0"/>
                    <a:pt x="5" y="0"/>
                    <a:pt x="4" y="1"/>
                  </a:cubicBezTo>
                  <a:cubicBezTo>
                    <a:pt x="3" y="4"/>
                    <a:pt x="2" y="6"/>
                    <a:pt x="1" y="9"/>
                  </a:cubicBezTo>
                  <a:cubicBezTo>
                    <a:pt x="0" y="10"/>
                    <a:pt x="1" y="11"/>
                    <a:pt x="2" y="1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4" name="Google Shape;74;p23"/>
            <p:cNvSpPr/>
            <p:nvPr/>
          </p:nvSpPr>
          <p:spPr>
            <a:xfrm>
              <a:off x="4872038" y="4373563"/>
              <a:ext cx="41275" cy="38100"/>
            </a:xfrm>
            <a:custGeom>
              <a:rect b="b" l="l" r="r" t="t"/>
              <a:pathLst>
                <a:path extrusionOk="0" h="10" w="11">
                  <a:moveTo>
                    <a:pt x="3" y="10"/>
                  </a:moveTo>
                  <a:cubicBezTo>
                    <a:pt x="3" y="10"/>
                    <a:pt x="4" y="9"/>
                    <a:pt x="4" y="9"/>
                  </a:cubicBezTo>
                  <a:cubicBezTo>
                    <a:pt x="6" y="7"/>
                    <a:pt x="8" y="5"/>
                    <a:pt x="10" y="3"/>
                  </a:cubicBezTo>
                  <a:cubicBezTo>
                    <a:pt x="10" y="3"/>
                    <a:pt x="11" y="1"/>
                    <a:pt x="10" y="1"/>
                  </a:cubicBezTo>
                  <a:cubicBezTo>
                    <a:pt x="9" y="0"/>
                    <a:pt x="8" y="0"/>
                    <a:pt x="7" y="0"/>
                  </a:cubicBezTo>
                  <a:cubicBezTo>
                    <a:pt x="5" y="2"/>
                    <a:pt x="3" y="4"/>
                    <a:pt x="1" y="6"/>
                  </a:cubicBezTo>
                  <a:cubicBezTo>
                    <a:pt x="0" y="7"/>
                    <a:pt x="1" y="8"/>
                    <a:pt x="1" y="9"/>
                  </a:cubicBezTo>
                  <a:cubicBezTo>
                    <a:pt x="2" y="9"/>
                    <a:pt x="2" y="10"/>
                    <a:pt x="3" y="1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5" name="Google Shape;75;p23"/>
            <p:cNvSpPr/>
            <p:nvPr/>
          </p:nvSpPr>
          <p:spPr>
            <a:xfrm>
              <a:off x="5168900" y="4445001"/>
              <a:ext cx="22225" cy="46038"/>
            </a:xfrm>
            <a:custGeom>
              <a:rect b="b" l="l" r="r" t="t"/>
              <a:pathLst>
                <a:path extrusionOk="0" h="12" w="6">
                  <a:moveTo>
                    <a:pt x="0" y="3"/>
                  </a:moveTo>
                  <a:cubicBezTo>
                    <a:pt x="1" y="5"/>
                    <a:pt x="2" y="8"/>
                    <a:pt x="2" y="10"/>
                  </a:cubicBezTo>
                  <a:cubicBezTo>
                    <a:pt x="2" y="11"/>
                    <a:pt x="3" y="12"/>
                    <a:pt x="4" y="12"/>
                  </a:cubicBezTo>
                  <a:cubicBezTo>
                    <a:pt x="4" y="12"/>
                    <a:pt x="5" y="12"/>
                    <a:pt x="5" y="12"/>
                  </a:cubicBezTo>
                  <a:cubicBezTo>
                    <a:pt x="6" y="12"/>
                    <a:pt x="6" y="11"/>
                    <a:pt x="6" y="9"/>
                  </a:cubicBezTo>
                  <a:cubicBezTo>
                    <a:pt x="6" y="7"/>
                    <a:pt x="5" y="4"/>
                    <a:pt x="4" y="1"/>
                  </a:cubicBezTo>
                  <a:cubicBezTo>
                    <a:pt x="4" y="0"/>
                    <a:pt x="3" y="0"/>
                    <a:pt x="1" y="0"/>
                  </a:cubicBezTo>
                  <a:cubicBezTo>
                    <a:pt x="0" y="1"/>
                    <a:pt x="0" y="2"/>
                    <a:pt x="0" y="3"/>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6" name="Google Shape;76;p23"/>
            <p:cNvSpPr/>
            <p:nvPr/>
          </p:nvSpPr>
          <p:spPr>
            <a:xfrm>
              <a:off x="5138738" y="4392613"/>
              <a:ext cx="33338" cy="41275"/>
            </a:xfrm>
            <a:custGeom>
              <a:rect b="b" l="l" r="r" t="t"/>
              <a:pathLst>
                <a:path extrusionOk="0" h="11" w="9">
                  <a:moveTo>
                    <a:pt x="5" y="10"/>
                  </a:moveTo>
                  <a:cubicBezTo>
                    <a:pt x="5" y="10"/>
                    <a:pt x="6" y="11"/>
                    <a:pt x="7" y="11"/>
                  </a:cubicBezTo>
                  <a:cubicBezTo>
                    <a:pt x="7" y="11"/>
                    <a:pt x="7" y="11"/>
                    <a:pt x="8" y="11"/>
                  </a:cubicBezTo>
                  <a:cubicBezTo>
                    <a:pt x="9" y="10"/>
                    <a:pt x="9" y="9"/>
                    <a:pt x="8" y="8"/>
                  </a:cubicBezTo>
                  <a:cubicBezTo>
                    <a:pt x="7" y="5"/>
                    <a:pt x="5" y="3"/>
                    <a:pt x="4" y="1"/>
                  </a:cubicBezTo>
                  <a:cubicBezTo>
                    <a:pt x="3" y="0"/>
                    <a:pt x="2" y="0"/>
                    <a:pt x="1" y="1"/>
                  </a:cubicBezTo>
                  <a:cubicBezTo>
                    <a:pt x="0" y="1"/>
                    <a:pt x="0" y="3"/>
                    <a:pt x="1" y="4"/>
                  </a:cubicBezTo>
                  <a:cubicBezTo>
                    <a:pt x="2" y="6"/>
                    <a:pt x="4" y="8"/>
                    <a:pt x="5" y="1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7" name="Google Shape;77;p23"/>
            <p:cNvSpPr/>
            <p:nvPr/>
          </p:nvSpPr>
          <p:spPr>
            <a:xfrm>
              <a:off x="5037138" y="4337051"/>
              <a:ext cx="44450" cy="22225"/>
            </a:xfrm>
            <a:custGeom>
              <a:rect b="b" l="l" r="r" t="t"/>
              <a:pathLst>
                <a:path extrusionOk="0" h="6" w="12">
                  <a:moveTo>
                    <a:pt x="1" y="4"/>
                  </a:moveTo>
                  <a:cubicBezTo>
                    <a:pt x="4" y="4"/>
                    <a:pt x="7" y="5"/>
                    <a:pt x="9" y="6"/>
                  </a:cubicBezTo>
                  <a:cubicBezTo>
                    <a:pt x="9" y="6"/>
                    <a:pt x="9" y="6"/>
                    <a:pt x="10" y="6"/>
                  </a:cubicBezTo>
                  <a:cubicBezTo>
                    <a:pt x="10" y="6"/>
                    <a:pt x="11" y="5"/>
                    <a:pt x="11" y="4"/>
                  </a:cubicBezTo>
                  <a:cubicBezTo>
                    <a:pt x="12" y="3"/>
                    <a:pt x="11" y="2"/>
                    <a:pt x="10" y="2"/>
                  </a:cubicBezTo>
                  <a:cubicBezTo>
                    <a:pt x="8" y="1"/>
                    <a:pt x="5" y="0"/>
                    <a:pt x="2" y="0"/>
                  </a:cubicBezTo>
                  <a:cubicBezTo>
                    <a:pt x="1" y="0"/>
                    <a:pt x="0" y="0"/>
                    <a:pt x="0" y="1"/>
                  </a:cubicBezTo>
                  <a:cubicBezTo>
                    <a:pt x="0" y="2"/>
                    <a:pt x="0" y="3"/>
                    <a:pt x="1" y="4"/>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8" name="Google Shape;78;p23"/>
            <p:cNvSpPr/>
            <p:nvPr/>
          </p:nvSpPr>
          <p:spPr>
            <a:xfrm>
              <a:off x="5092700" y="4356101"/>
              <a:ext cx="41275" cy="33338"/>
            </a:xfrm>
            <a:custGeom>
              <a:rect b="b" l="l" r="r" t="t"/>
              <a:pathLst>
                <a:path extrusionOk="0" h="9" w="11">
                  <a:moveTo>
                    <a:pt x="1" y="4"/>
                  </a:moveTo>
                  <a:cubicBezTo>
                    <a:pt x="3" y="5"/>
                    <a:pt x="5" y="7"/>
                    <a:pt x="7" y="8"/>
                  </a:cubicBezTo>
                  <a:cubicBezTo>
                    <a:pt x="8" y="8"/>
                    <a:pt x="8" y="9"/>
                    <a:pt x="8" y="9"/>
                  </a:cubicBezTo>
                  <a:cubicBezTo>
                    <a:pt x="9" y="9"/>
                    <a:pt x="10" y="8"/>
                    <a:pt x="10" y="8"/>
                  </a:cubicBezTo>
                  <a:cubicBezTo>
                    <a:pt x="11" y="7"/>
                    <a:pt x="11" y="6"/>
                    <a:pt x="10" y="5"/>
                  </a:cubicBezTo>
                  <a:cubicBezTo>
                    <a:pt x="8" y="3"/>
                    <a:pt x="5" y="2"/>
                    <a:pt x="3" y="0"/>
                  </a:cubicBezTo>
                  <a:cubicBezTo>
                    <a:pt x="2" y="0"/>
                    <a:pt x="1" y="0"/>
                    <a:pt x="0" y="1"/>
                  </a:cubicBezTo>
                  <a:cubicBezTo>
                    <a:pt x="0" y="2"/>
                    <a:pt x="0" y="3"/>
                    <a:pt x="1" y="4"/>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9" name="Google Shape;79;p23"/>
            <p:cNvSpPr/>
            <p:nvPr/>
          </p:nvSpPr>
          <p:spPr>
            <a:xfrm>
              <a:off x="4976813" y="4332288"/>
              <a:ext cx="44450" cy="19050"/>
            </a:xfrm>
            <a:custGeom>
              <a:rect b="b" l="l" r="r" t="t"/>
              <a:pathLst>
                <a:path extrusionOk="0" h="5" w="12">
                  <a:moveTo>
                    <a:pt x="2" y="5"/>
                  </a:moveTo>
                  <a:cubicBezTo>
                    <a:pt x="2" y="5"/>
                    <a:pt x="2" y="5"/>
                    <a:pt x="2" y="5"/>
                  </a:cubicBezTo>
                  <a:cubicBezTo>
                    <a:pt x="5" y="4"/>
                    <a:pt x="7" y="4"/>
                    <a:pt x="10" y="4"/>
                  </a:cubicBezTo>
                  <a:cubicBezTo>
                    <a:pt x="11" y="4"/>
                    <a:pt x="12" y="3"/>
                    <a:pt x="12" y="2"/>
                  </a:cubicBezTo>
                  <a:cubicBezTo>
                    <a:pt x="12" y="1"/>
                    <a:pt x="11" y="0"/>
                    <a:pt x="10" y="0"/>
                  </a:cubicBezTo>
                  <a:cubicBezTo>
                    <a:pt x="10" y="0"/>
                    <a:pt x="10" y="0"/>
                    <a:pt x="10" y="0"/>
                  </a:cubicBezTo>
                  <a:cubicBezTo>
                    <a:pt x="7" y="0"/>
                    <a:pt x="4" y="0"/>
                    <a:pt x="2" y="1"/>
                  </a:cubicBezTo>
                  <a:cubicBezTo>
                    <a:pt x="0" y="1"/>
                    <a:pt x="0" y="2"/>
                    <a:pt x="0" y="3"/>
                  </a:cubicBezTo>
                  <a:cubicBezTo>
                    <a:pt x="0" y="4"/>
                    <a:pt x="1" y="5"/>
                    <a:pt x="2" y="5"/>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0" name="Google Shape;80;p23"/>
            <p:cNvSpPr/>
            <p:nvPr/>
          </p:nvSpPr>
          <p:spPr>
            <a:xfrm>
              <a:off x="4856163" y="4592638"/>
              <a:ext cx="34925" cy="41275"/>
            </a:xfrm>
            <a:custGeom>
              <a:rect b="b" l="l" r="r" t="t"/>
              <a:pathLst>
                <a:path extrusionOk="0" h="11" w="9">
                  <a:moveTo>
                    <a:pt x="4" y="1"/>
                  </a:moveTo>
                  <a:cubicBezTo>
                    <a:pt x="3" y="0"/>
                    <a:pt x="2" y="0"/>
                    <a:pt x="1" y="0"/>
                  </a:cubicBezTo>
                  <a:cubicBezTo>
                    <a:pt x="0" y="1"/>
                    <a:pt x="0" y="2"/>
                    <a:pt x="0" y="3"/>
                  </a:cubicBezTo>
                  <a:cubicBezTo>
                    <a:pt x="2" y="5"/>
                    <a:pt x="3" y="8"/>
                    <a:pt x="5" y="10"/>
                  </a:cubicBezTo>
                  <a:cubicBezTo>
                    <a:pt x="6" y="10"/>
                    <a:pt x="6" y="11"/>
                    <a:pt x="7" y="11"/>
                  </a:cubicBezTo>
                  <a:cubicBezTo>
                    <a:pt x="7" y="11"/>
                    <a:pt x="8" y="10"/>
                    <a:pt x="8" y="10"/>
                  </a:cubicBezTo>
                  <a:cubicBezTo>
                    <a:pt x="9" y="9"/>
                    <a:pt x="9" y="8"/>
                    <a:pt x="8" y="7"/>
                  </a:cubicBezTo>
                  <a:cubicBezTo>
                    <a:pt x="7" y="5"/>
                    <a:pt x="5" y="3"/>
                    <a:pt x="4"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1" name="Google Shape;81;p23"/>
            <p:cNvSpPr/>
            <p:nvPr/>
          </p:nvSpPr>
          <p:spPr>
            <a:xfrm>
              <a:off x="5157788" y="4562476"/>
              <a:ext cx="25400" cy="44450"/>
            </a:xfrm>
            <a:custGeom>
              <a:rect b="b" l="l" r="r" t="t"/>
              <a:pathLst>
                <a:path extrusionOk="0" h="12" w="7">
                  <a:moveTo>
                    <a:pt x="6" y="1"/>
                  </a:moveTo>
                  <a:cubicBezTo>
                    <a:pt x="5" y="0"/>
                    <a:pt x="4" y="1"/>
                    <a:pt x="3" y="2"/>
                  </a:cubicBezTo>
                  <a:cubicBezTo>
                    <a:pt x="2" y="4"/>
                    <a:pt x="1" y="7"/>
                    <a:pt x="0" y="9"/>
                  </a:cubicBezTo>
                  <a:cubicBezTo>
                    <a:pt x="0" y="10"/>
                    <a:pt x="0" y="11"/>
                    <a:pt x="1" y="12"/>
                  </a:cubicBezTo>
                  <a:cubicBezTo>
                    <a:pt x="1" y="12"/>
                    <a:pt x="2" y="12"/>
                    <a:pt x="2" y="12"/>
                  </a:cubicBezTo>
                  <a:cubicBezTo>
                    <a:pt x="3" y="12"/>
                    <a:pt x="3" y="12"/>
                    <a:pt x="4" y="11"/>
                  </a:cubicBezTo>
                  <a:cubicBezTo>
                    <a:pt x="5" y="9"/>
                    <a:pt x="6" y="6"/>
                    <a:pt x="7" y="3"/>
                  </a:cubicBezTo>
                  <a:cubicBezTo>
                    <a:pt x="7" y="2"/>
                    <a:pt x="7" y="1"/>
                    <a:pt x="6"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2" name="Google Shape;82;p23"/>
            <p:cNvSpPr/>
            <p:nvPr/>
          </p:nvSpPr>
          <p:spPr>
            <a:xfrm>
              <a:off x="5116513" y="4614863"/>
              <a:ext cx="36513" cy="38100"/>
            </a:xfrm>
            <a:custGeom>
              <a:rect b="b" l="l" r="r" t="t"/>
              <a:pathLst>
                <a:path extrusionOk="0" h="10" w="10">
                  <a:moveTo>
                    <a:pt x="7" y="1"/>
                  </a:moveTo>
                  <a:cubicBezTo>
                    <a:pt x="5" y="3"/>
                    <a:pt x="3" y="5"/>
                    <a:pt x="1" y="7"/>
                  </a:cubicBezTo>
                  <a:cubicBezTo>
                    <a:pt x="0" y="7"/>
                    <a:pt x="0" y="9"/>
                    <a:pt x="1" y="10"/>
                  </a:cubicBezTo>
                  <a:cubicBezTo>
                    <a:pt x="1" y="10"/>
                    <a:pt x="2" y="10"/>
                    <a:pt x="3" y="10"/>
                  </a:cubicBezTo>
                  <a:cubicBezTo>
                    <a:pt x="3" y="10"/>
                    <a:pt x="3" y="10"/>
                    <a:pt x="4" y="10"/>
                  </a:cubicBezTo>
                  <a:cubicBezTo>
                    <a:pt x="6" y="8"/>
                    <a:pt x="8" y="6"/>
                    <a:pt x="10" y="4"/>
                  </a:cubicBezTo>
                  <a:cubicBezTo>
                    <a:pt x="10" y="3"/>
                    <a:pt x="10" y="2"/>
                    <a:pt x="10" y="1"/>
                  </a:cubicBezTo>
                  <a:cubicBezTo>
                    <a:pt x="9" y="0"/>
                    <a:pt x="7" y="0"/>
                    <a:pt x="7" y="1"/>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3" name="Google Shape;83;p23"/>
            <p:cNvSpPr/>
            <p:nvPr/>
          </p:nvSpPr>
          <p:spPr>
            <a:xfrm>
              <a:off x="5175250" y="4505326"/>
              <a:ext cx="19050" cy="46038"/>
            </a:xfrm>
            <a:custGeom>
              <a:rect b="b" l="l" r="r" t="t"/>
              <a:pathLst>
                <a:path extrusionOk="0" h="12" w="5">
                  <a:moveTo>
                    <a:pt x="3" y="0"/>
                  </a:moveTo>
                  <a:cubicBezTo>
                    <a:pt x="2" y="0"/>
                    <a:pt x="1" y="1"/>
                    <a:pt x="1" y="2"/>
                  </a:cubicBezTo>
                  <a:cubicBezTo>
                    <a:pt x="1" y="5"/>
                    <a:pt x="1" y="7"/>
                    <a:pt x="0" y="10"/>
                  </a:cubicBezTo>
                  <a:cubicBezTo>
                    <a:pt x="0" y="11"/>
                    <a:pt x="1" y="12"/>
                    <a:pt x="2" y="12"/>
                  </a:cubicBezTo>
                  <a:cubicBezTo>
                    <a:pt x="2" y="12"/>
                    <a:pt x="2" y="12"/>
                    <a:pt x="2" y="12"/>
                  </a:cubicBezTo>
                  <a:cubicBezTo>
                    <a:pt x="3" y="12"/>
                    <a:pt x="4" y="11"/>
                    <a:pt x="4" y="10"/>
                  </a:cubicBezTo>
                  <a:cubicBezTo>
                    <a:pt x="5" y="8"/>
                    <a:pt x="5" y="5"/>
                    <a:pt x="5" y="2"/>
                  </a:cubicBezTo>
                  <a:cubicBezTo>
                    <a:pt x="5" y="2"/>
                    <a:pt x="5" y="2"/>
                    <a:pt x="5" y="2"/>
                  </a:cubicBezTo>
                  <a:cubicBezTo>
                    <a:pt x="5" y="1"/>
                    <a:pt x="4" y="0"/>
                    <a:pt x="3"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4" name="Google Shape;84;p23"/>
            <p:cNvSpPr/>
            <p:nvPr/>
          </p:nvSpPr>
          <p:spPr>
            <a:xfrm>
              <a:off x="5067300" y="4656138"/>
              <a:ext cx="41275" cy="26988"/>
            </a:xfrm>
            <a:custGeom>
              <a:rect b="b" l="l" r="r" t="t"/>
              <a:pathLst>
                <a:path extrusionOk="0" h="7" w="11">
                  <a:moveTo>
                    <a:pt x="8" y="0"/>
                  </a:moveTo>
                  <a:cubicBezTo>
                    <a:pt x="6" y="1"/>
                    <a:pt x="3" y="2"/>
                    <a:pt x="1" y="3"/>
                  </a:cubicBezTo>
                  <a:cubicBezTo>
                    <a:pt x="0" y="4"/>
                    <a:pt x="0" y="5"/>
                    <a:pt x="0" y="6"/>
                  </a:cubicBezTo>
                  <a:cubicBezTo>
                    <a:pt x="0" y="7"/>
                    <a:pt x="1" y="7"/>
                    <a:pt x="2" y="7"/>
                  </a:cubicBezTo>
                  <a:cubicBezTo>
                    <a:pt x="2" y="7"/>
                    <a:pt x="2" y="7"/>
                    <a:pt x="2" y="7"/>
                  </a:cubicBezTo>
                  <a:cubicBezTo>
                    <a:pt x="5" y="6"/>
                    <a:pt x="8" y="5"/>
                    <a:pt x="10" y="4"/>
                  </a:cubicBezTo>
                  <a:cubicBezTo>
                    <a:pt x="11" y="3"/>
                    <a:pt x="11" y="2"/>
                    <a:pt x="11" y="1"/>
                  </a:cubicBezTo>
                  <a:cubicBezTo>
                    <a:pt x="10" y="0"/>
                    <a:pt x="9" y="0"/>
                    <a:pt x="8"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5" name="Google Shape;85;p23"/>
            <p:cNvSpPr/>
            <p:nvPr/>
          </p:nvSpPr>
          <p:spPr>
            <a:xfrm>
              <a:off x="4946650" y="4667251"/>
              <a:ext cx="44450" cy="23813"/>
            </a:xfrm>
            <a:custGeom>
              <a:rect b="b" l="l" r="r" t="t"/>
              <a:pathLst>
                <a:path extrusionOk="0" h="6" w="12">
                  <a:moveTo>
                    <a:pt x="10" y="2"/>
                  </a:moveTo>
                  <a:cubicBezTo>
                    <a:pt x="8" y="2"/>
                    <a:pt x="5" y="1"/>
                    <a:pt x="3" y="0"/>
                  </a:cubicBezTo>
                  <a:cubicBezTo>
                    <a:pt x="2" y="0"/>
                    <a:pt x="1" y="1"/>
                    <a:pt x="0" y="2"/>
                  </a:cubicBezTo>
                  <a:cubicBezTo>
                    <a:pt x="0" y="3"/>
                    <a:pt x="1" y="4"/>
                    <a:pt x="2" y="4"/>
                  </a:cubicBezTo>
                  <a:cubicBezTo>
                    <a:pt x="4" y="5"/>
                    <a:pt x="7" y="6"/>
                    <a:pt x="10" y="6"/>
                  </a:cubicBezTo>
                  <a:cubicBezTo>
                    <a:pt x="10" y="6"/>
                    <a:pt x="10" y="6"/>
                    <a:pt x="10" y="6"/>
                  </a:cubicBezTo>
                  <a:cubicBezTo>
                    <a:pt x="11" y="6"/>
                    <a:pt x="12" y="6"/>
                    <a:pt x="12" y="5"/>
                  </a:cubicBezTo>
                  <a:cubicBezTo>
                    <a:pt x="12" y="4"/>
                    <a:pt x="11" y="3"/>
                    <a:pt x="10" y="2"/>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23"/>
            <p:cNvSpPr/>
            <p:nvPr/>
          </p:nvSpPr>
          <p:spPr>
            <a:xfrm>
              <a:off x="4894263" y="4637088"/>
              <a:ext cx="41275" cy="34925"/>
            </a:xfrm>
            <a:custGeom>
              <a:rect b="b" l="l" r="r" t="t"/>
              <a:pathLst>
                <a:path extrusionOk="0" h="9" w="11">
                  <a:moveTo>
                    <a:pt x="10" y="5"/>
                  </a:moveTo>
                  <a:cubicBezTo>
                    <a:pt x="8" y="4"/>
                    <a:pt x="6" y="2"/>
                    <a:pt x="4" y="1"/>
                  </a:cubicBezTo>
                  <a:cubicBezTo>
                    <a:pt x="3" y="0"/>
                    <a:pt x="2" y="0"/>
                    <a:pt x="1" y="1"/>
                  </a:cubicBezTo>
                  <a:cubicBezTo>
                    <a:pt x="0" y="2"/>
                    <a:pt x="0" y="3"/>
                    <a:pt x="1" y="4"/>
                  </a:cubicBezTo>
                  <a:cubicBezTo>
                    <a:pt x="3" y="6"/>
                    <a:pt x="6" y="7"/>
                    <a:pt x="8" y="9"/>
                  </a:cubicBezTo>
                  <a:cubicBezTo>
                    <a:pt x="8" y="9"/>
                    <a:pt x="9" y="9"/>
                    <a:pt x="9" y="9"/>
                  </a:cubicBezTo>
                  <a:cubicBezTo>
                    <a:pt x="10" y="9"/>
                    <a:pt x="10" y="9"/>
                    <a:pt x="11" y="8"/>
                  </a:cubicBezTo>
                  <a:cubicBezTo>
                    <a:pt x="11" y="7"/>
                    <a:pt x="11" y="6"/>
                    <a:pt x="10" y="5"/>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7" name="Google Shape;87;p23"/>
            <p:cNvSpPr/>
            <p:nvPr/>
          </p:nvSpPr>
          <p:spPr>
            <a:xfrm>
              <a:off x="5006975" y="4675188"/>
              <a:ext cx="44450" cy="19050"/>
            </a:xfrm>
            <a:custGeom>
              <a:rect b="b" l="l" r="r" t="t"/>
              <a:pathLst>
                <a:path extrusionOk="0" h="5" w="12">
                  <a:moveTo>
                    <a:pt x="10" y="0"/>
                  </a:moveTo>
                  <a:cubicBezTo>
                    <a:pt x="7" y="1"/>
                    <a:pt x="5" y="1"/>
                    <a:pt x="2" y="1"/>
                  </a:cubicBezTo>
                  <a:cubicBezTo>
                    <a:pt x="1" y="1"/>
                    <a:pt x="0" y="2"/>
                    <a:pt x="0" y="3"/>
                  </a:cubicBezTo>
                  <a:cubicBezTo>
                    <a:pt x="0" y="4"/>
                    <a:pt x="1" y="5"/>
                    <a:pt x="2" y="5"/>
                  </a:cubicBezTo>
                  <a:cubicBezTo>
                    <a:pt x="5" y="5"/>
                    <a:pt x="8" y="5"/>
                    <a:pt x="10" y="4"/>
                  </a:cubicBezTo>
                  <a:cubicBezTo>
                    <a:pt x="11" y="4"/>
                    <a:pt x="12" y="3"/>
                    <a:pt x="12" y="2"/>
                  </a:cubicBezTo>
                  <a:cubicBezTo>
                    <a:pt x="12" y="1"/>
                    <a:pt x="11" y="0"/>
                    <a:pt x="10"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8" name="Google Shape;88;p23"/>
            <p:cNvSpPr/>
            <p:nvPr/>
          </p:nvSpPr>
          <p:spPr>
            <a:xfrm>
              <a:off x="4954588" y="4452938"/>
              <a:ext cx="119063" cy="12065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9" name="Google Shape;89;p23"/>
          <p:cNvSpPr/>
          <p:nvPr/>
        </p:nvSpPr>
        <p:spPr>
          <a:xfrm>
            <a:off x="369502" y="6497078"/>
            <a:ext cx="211226" cy="211226"/>
          </a:xfrm>
          <a:custGeom>
            <a:rect b="b" l="l" r="r" t="t"/>
            <a:pathLst>
              <a:path extrusionOk="0" h="124" w="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rgbClr val="5E5B4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 name="Google Shape;90;p23"/>
          <p:cNvSpPr/>
          <p:nvPr/>
        </p:nvSpPr>
        <p:spPr>
          <a:xfrm>
            <a:off x="4274657" y="6529028"/>
            <a:ext cx="227750" cy="149185"/>
          </a:xfrm>
          <a:custGeom>
            <a:rect b="b" l="l" r="r" t="t"/>
            <a:pathLst>
              <a:path extrusionOk="0" h="84" w="128">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rgbClr val="5E5B4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 name="Google Shape;91;p23"/>
          <p:cNvSpPr/>
          <p:nvPr/>
        </p:nvSpPr>
        <p:spPr>
          <a:xfrm>
            <a:off x="4673808" y="6529028"/>
            <a:ext cx="1107676" cy="16158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ID" sz="1050">
                <a:solidFill>
                  <a:schemeClr val="dk1"/>
                </a:solidFill>
                <a:latin typeface="Montserrat"/>
                <a:ea typeface="Montserrat"/>
                <a:cs typeface="Montserrat"/>
                <a:sym typeface="Montserrat"/>
              </a:rPr>
              <a:t>abc@gmail.com</a:t>
            </a:r>
            <a:endParaRPr/>
          </a:p>
        </p:txBody>
      </p:sp>
      <p:sp>
        <p:nvSpPr>
          <p:cNvPr id="92" name="Google Shape;92;p23"/>
          <p:cNvSpPr/>
          <p:nvPr/>
        </p:nvSpPr>
        <p:spPr>
          <a:xfrm>
            <a:off x="2625515" y="6529028"/>
            <a:ext cx="923330" cy="16158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050">
                <a:solidFill>
                  <a:schemeClr val="dk1"/>
                </a:solidFill>
                <a:latin typeface="Montserrat"/>
                <a:ea typeface="Montserrat"/>
                <a:cs typeface="Montserrat"/>
                <a:sym typeface="Montserrat"/>
              </a:rPr>
              <a:t>01 23 45 67 89</a:t>
            </a:r>
            <a:endParaRPr/>
          </a:p>
        </p:txBody>
      </p:sp>
      <p:sp>
        <p:nvSpPr>
          <p:cNvPr id="93" name="Google Shape;93;p23"/>
          <p:cNvSpPr/>
          <p:nvPr/>
        </p:nvSpPr>
        <p:spPr>
          <a:xfrm>
            <a:off x="716581" y="6529028"/>
            <a:ext cx="963405" cy="16158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050">
                <a:solidFill>
                  <a:schemeClr val="dk1"/>
                </a:solidFill>
                <a:latin typeface="Montserrat"/>
                <a:ea typeface="Montserrat"/>
                <a:cs typeface="Montserrat"/>
                <a:sym typeface="Montserrat"/>
              </a:rPr>
              <a:t>www.abc.com</a:t>
            </a:r>
            <a:endParaRPr/>
          </a:p>
        </p:txBody>
      </p:sp>
      <p:sp>
        <p:nvSpPr>
          <p:cNvPr id="94" name="Google Shape;94;p23"/>
          <p:cNvSpPr/>
          <p:nvPr/>
        </p:nvSpPr>
        <p:spPr>
          <a:xfrm>
            <a:off x="2336052" y="6509352"/>
            <a:ext cx="181683" cy="181683"/>
          </a:xfrm>
          <a:custGeom>
            <a:rect b="b" l="l" r="r" t="t"/>
            <a:pathLst>
              <a:path extrusionOk="0" h="160" w="160">
                <a:moveTo>
                  <a:pt x="127" y="160"/>
                </a:moveTo>
                <a:cubicBezTo>
                  <a:pt x="126" y="160"/>
                  <a:pt x="126" y="160"/>
                  <a:pt x="126" y="160"/>
                </a:cubicBezTo>
                <a:cubicBezTo>
                  <a:pt x="105" y="160"/>
                  <a:pt x="62" y="138"/>
                  <a:pt x="42" y="118"/>
                </a:cubicBezTo>
                <a:cubicBezTo>
                  <a:pt x="21" y="97"/>
                  <a:pt x="0" y="55"/>
                  <a:pt x="0" y="34"/>
                </a:cubicBezTo>
                <a:cubicBezTo>
                  <a:pt x="0" y="33"/>
                  <a:pt x="0" y="33"/>
                  <a:pt x="0" y="33"/>
                </a:cubicBezTo>
                <a:cubicBezTo>
                  <a:pt x="1" y="32"/>
                  <a:pt x="1" y="32"/>
                  <a:pt x="1" y="32"/>
                </a:cubicBezTo>
                <a:cubicBezTo>
                  <a:pt x="6" y="24"/>
                  <a:pt x="23" y="0"/>
                  <a:pt x="34" y="0"/>
                </a:cubicBezTo>
                <a:cubicBezTo>
                  <a:pt x="44" y="0"/>
                  <a:pt x="63" y="17"/>
                  <a:pt x="69" y="31"/>
                </a:cubicBezTo>
                <a:cubicBezTo>
                  <a:pt x="73" y="39"/>
                  <a:pt x="70" y="44"/>
                  <a:pt x="68" y="47"/>
                </a:cubicBezTo>
                <a:cubicBezTo>
                  <a:pt x="64" y="51"/>
                  <a:pt x="59" y="54"/>
                  <a:pt x="56" y="56"/>
                </a:cubicBezTo>
                <a:cubicBezTo>
                  <a:pt x="51" y="59"/>
                  <a:pt x="49" y="61"/>
                  <a:pt x="49" y="64"/>
                </a:cubicBezTo>
                <a:cubicBezTo>
                  <a:pt x="49" y="73"/>
                  <a:pt x="58" y="83"/>
                  <a:pt x="68" y="92"/>
                </a:cubicBezTo>
                <a:cubicBezTo>
                  <a:pt x="77" y="101"/>
                  <a:pt x="87" y="111"/>
                  <a:pt x="95" y="111"/>
                </a:cubicBezTo>
                <a:cubicBezTo>
                  <a:pt x="99" y="111"/>
                  <a:pt x="100" y="109"/>
                  <a:pt x="104" y="104"/>
                </a:cubicBezTo>
                <a:cubicBezTo>
                  <a:pt x="106" y="100"/>
                  <a:pt x="109" y="96"/>
                  <a:pt x="113" y="92"/>
                </a:cubicBezTo>
                <a:cubicBezTo>
                  <a:pt x="115" y="90"/>
                  <a:pt x="118" y="89"/>
                  <a:pt x="121" y="89"/>
                </a:cubicBezTo>
                <a:cubicBezTo>
                  <a:pt x="135" y="89"/>
                  <a:pt x="160" y="114"/>
                  <a:pt x="160" y="125"/>
                </a:cubicBezTo>
                <a:cubicBezTo>
                  <a:pt x="160" y="137"/>
                  <a:pt x="135" y="154"/>
                  <a:pt x="128" y="159"/>
                </a:cubicBezTo>
                <a:lnTo>
                  <a:pt x="127" y="160"/>
                </a:lnTo>
                <a:close/>
                <a:moveTo>
                  <a:pt x="8" y="35"/>
                </a:moveTo>
                <a:cubicBezTo>
                  <a:pt x="9" y="54"/>
                  <a:pt x="29" y="93"/>
                  <a:pt x="47" y="112"/>
                </a:cubicBezTo>
                <a:cubicBezTo>
                  <a:pt x="66" y="131"/>
                  <a:pt x="105" y="151"/>
                  <a:pt x="125" y="152"/>
                </a:cubicBezTo>
                <a:cubicBezTo>
                  <a:pt x="138" y="142"/>
                  <a:pt x="152" y="130"/>
                  <a:pt x="152" y="125"/>
                </a:cubicBezTo>
                <a:cubicBezTo>
                  <a:pt x="152" y="118"/>
                  <a:pt x="131" y="97"/>
                  <a:pt x="121" y="97"/>
                </a:cubicBezTo>
                <a:cubicBezTo>
                  <a:pt x="119" y="97"/>
                  <a:pt x="119" y="97"/>
                  <a:pt x="118" y="98"/>
                </a:cubicBezTo>
                <a:cubicBezTo>
                  <a:pt x="115" y="101"/>
                  <a:pt x="113" y="105"/>
                  <a:pt x="111" y="108"/>
                </a:cubicBezTo>
                <a:cubicBezTo>
                  <a:pt x="107" y="113"/>
                  <a:pt x="104" y="119"/>
                  <a:pt x="95" y="119"/>
                </a:cubicBezTo>
                <a:cubicBezTo>
                  <a:pt x="84" y="119"/>
                  <a:pt x="73" y="108"/>
                  <a:pt x="62" y="98"/>
                </a:cubicBezTo>
                <a:cubicBezTo>
                  <a:pt x="52" y="87"/>
                  <a:pt x="41" y="76"/>
                  <a:pt x="41" y="64"/>
                </a:cubicBezTo>
                <a:cubicBezTo>
                  <a:pt x="41" y="56"/>
                  <a:pt x="46" y="52"/>
                  <a:pt x="52" y="49"/>
                </a:cubicBezTo>
                <a:cubicBezTo>
                  <a:pt x="55" y="47"/>
                  <a:pt x="59" y="45"/>
                  <a:pt x="62" y="41"/>
                </a:cubicBezTo>
                <a:cubicBezTo>
                  <a:pt x="64" y="40"/>
                  <a:pt x="63" y="36"/>
                  <a:pt x="62" y="34"/>
                </a:cubicBezTo>
                <a:cubicBezTo>
                  <a:pt x="57" y="22"/>
                  <a:pt x="39" y="8"/>
                  <a:pt x="34" y="8"/>
                </a:cubicBezTo>
                <a:cubicBezTo>
                  <a:pt x="30" y="8"/>
                  <a:pt x="17" y="22"/>
                  <a:pt x="8" y="35"/>
                </a:cubicBezTo>
                <a:close/>
              </a:path>
            </a:pathLst>
          </a:custGeom>
          <a:solidFill>
            <a:srgbClr val="5E5B4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5" name="Google Shape;95;p23"/>
          <p:cNvCxnSpPr/>
          <p:nvPr/>
        </p:nvCxnSpPr>
        <p:spPr>
          <a:xfrm rot="10800000">
            <a:off x="6328941" y="6616744"/>
            <a:ext cx="4801599" cy="0"/>
          </a:xfrm>
          <a:prstGeom prst="straightConnector1">
            <a:avLst/>
          </a:prstGeom>
          <a:noFill/>
          <a:ln cap="flat" cmpd="sng" w="9525">
            <a:solidFill>
              <a:schemeClr val="lt1"/>
            </a:solidFill>
            <a:prstDash val="solid"/>
            <a:miter lim="800000"/>
            <a:headEnd len="sm" w="sm" type="none"/>
            <a:tailEnd len="sm" w="sm" type="none"/>
          </a:ln>
        </p:spPr>
      </p:cxnSp>
      <p:sp>
        <p:nvSpPr>
          <p:cNvPr id="96" name="Google Shape;96;p23"/>
          <p:cNvSpPr/>
          <p:nvPr/>
        </p:nvSpPr>
        <p:spPr>
          <a:xfrm>
            <a:off x="10972800" y="6330462"/>
            <a:ext cx="900332" cy="52753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97" name="Shape 97"/>
        <p:cNvGrpSpPr/>
        <p:nvPr/>
      </p:nvGrpSpPr>
      <p:grpSpPr>
        <a:xfrm>
          <a:off x="0" y="0"/>
          <a:ext cx="0" cy="0"/>
          <a:chOff x="0" y="0"/>
          <a:chExt cx="0" cy="0"/>
        </a:xfrm>
      </p:grpSpPr>
      <p:sp>
        <p:nvSpPr>
          <p:cNvPr id="98" name="Google Shape;98;p24"/>
          <p:cNvSpPr/>
          <p:nvPr/>
        </p:nvSpPr>
        <p:spPr>
          <a:xfrm>
            <a:off x="-21085" y="2959156"/>
            <a:ext cx="944745" cy="469844"/>
          </a:xfrm>
          <a:custGeom>
            <a:rect b="b" l="l" r="r" t="t"/>
            <a:pathLst>
              <a:path extrusionOk="0" h="469844" w="944745">
                <a:moveTo>
                  <a:pt x="0" y="469844"/>
                </a:moveTo>
                <a:cubicBezTo>
                  <a:pt x="289521" y="266654"/>
                  <a:pt x="608013" y="108260"/>
                  <a:pt x="944745" y="0"/>
                </a:cubicBezTo>
              </a:path>
            </a:pathLst>
          </a:custGeom>
          <a:no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sp>
        <p:nvSpPr>
          <p:cNvPr id="99" name="Google Shape;99;p24"/>
          <p:cNvSpPr/>
          <p:nvPr/>
        </p:nvSpPr>
        <p:spPr>
          <a:xfrm>
            <a:off x="847725" y="2882956"/>
            <a:ext cx="152400" cy="152400"/>
          </a:xfrm>
          <a:prstGeom prst="ellipse">
            <a:avLst/>
          </a:prstGeom>
          <a:solidFill>
            <a:schemeClr val="lt1">
              <a:alpha val="3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0" name="Google Shape;100;p24"/>
          <p:cNvGrpSpPr/>
          <p:nvPr/>
        </p:nvGrpSpPr>
        <p:grpSpPr>
          <a:xfrm flipH="1">
            <a:off x="11170790" y="2882956"/>
            <a:ext cx="1021210" cy="546044"/>
            <a:chOff x="11045594" y="2882956"/>
            <a:chExt cx="1021210" cy="546044"/>
          </a:xfrm>
        </p:grpSpPr>
        <p:sp>
          <p:nvSpPr>
            <p:cNvPr id="101" name="Google Shape;101;p24"/>
            <p:cNvSpPr/>
            <p:nvPr/>
          </p:nvSpPr>
          <p:spPr>
            <a:xfrm>
              <a:off x="11045594" y="2959156"/>
              <a:ext cx="944745" cy="469844"/>
            </a:xfrm>
            <a:custGeom>
              <a:rect b="b" l="l" r="r" t="t"/>
              <a:pathLst>
                <a:path extrusionOk="0" h="469844" w="944745">
                  <a:moveTo>
                    <a:pt x="0" y="469844"/>
                  </a:moveTo>
                  <a:cubicBezTo>
                    <a:pt x="289521" y="266654"/>
                    <a:pt x="608013" y="108260"/>
                    <a:pt x="944745" y="0"/>
                  </a:cubicBezTo>
                </a:path>
              </a:pathLst>
            </a:custGeom>
            <a:no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sp>
          <p:nvSpPr>
            <p:cNvPr id="102" name="Google Shape;102;p24"/>
            <p:cNvSpPr/>
            <p:nvPr/>
          </p:nvSpPr>
          <p:spPr>
            <a:xfrm>
              <a:off x="11914404" y="2882956"/>
              <a:ext cx="152400" cy="152400"/>
            </a:xfrm>
            <a:prstGeom prst="ellipse">
              <a:avLst/>
            </a:prstGeom>
            <a:solidFill>
              <a:schemeClr val="lt1">
                <a:alpha val="3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3" name="Google Shape;103;p24"/>
          <p:cNvSpPr/>
          <p:nvPr/>
        </p:nvSpPr>
        <p:spPr>
          <a:xfrm>
            <a:off x="10874326" y="6344529"/>
            <a:ext cx="998806" cy="51347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1">
  <p:cSld name="Content 1">
    <p:spTree>
      <p:nvGrpSpPr>
        <p:cNvPr id="104" name="Shape 104"/>
        <p:cNvGrpSpPr/>
        <p:nvPr/>
      </p:nvGrpSpPr>
      <p:grpSpPr>
        <a:xfrm>
          <a:off x="0" y="0"/>
          <a:ext cx="0" cy="0"/>
          <a:chOff x="0" y="0"/>
          <a:chExt cx="0" cy="0"/>
        </a:xfrm>
      </p:grpSpPr>
      <p:sp>
        <p:nvSpPr>
          <p:cNvPr id="105" name="Google Shape;105;p25"/>
          <p:cNvSpPr/>
          <p:nvPr/>
        </p:nvSpPr>
        <p:spPr>
          <a:xfrm>
            <a:off x="3206381" y="2848233"/>
            <a:ext cx="1021346" cy="1021344"/>
          </a:xfrm>
          <a:prstGeom prst="ellipse">
            <a:avLst/>
          </a:prstGeom>
          <a:gradFill>
            <a:gsLst>
              <a:gs pos="0">
                <a:srgbClr val="FFFFFF">
                  <a:alpha val="83921"/>
                </a:srgbClr>
              </a:gs>
              <a:gs pos="48000">
                <a:srgbClr val="FFFFFF">
                  <a:alpha val="83921"/>
                </a:srgbClr>
              </a:gs>
              <a:gs pos="99000">
                <a:srgbClr val="FFFFFF">
                  <a:alpha val="0"/>
                </a:srgbClr>
              </a:gs>
              <a:gs pos="100000">
                <a:srgbClr val="FFFFFF">
                  <a:alpha val="0"/>
                </a:srgbClr>
              </a:gs>
            </a:gsLst>
            <a:lin ang="18900000" scaled="0"/>
          </a:gradFill>
          <a:ln>
            <a:noFill/>
          </a:ln>
          <a:effectLst>
            <a:outerShdw blurRad="596900" sx="86000" rotWithShape="0" algn="tl" dir="2700000" dist="368300" sy="86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 name="Google Shape;106;p25"/>
          <p:cNvSpPr/>
          <p:nvPr/>
        </p:nvSpPr>
        <p:spPr>
          <a:xfrm>
            <a:off x="3719511" y="2158755"/>
            <a:ext cx="7941218" cy="2400300"/>
          </a:xfrm>
          <a:prstGeom prst="roundRect">
            <a:avLst>
              <a:gd fmla="val 19381" name="adj"/>
            </a:avLst>
          </a:prstGeom>
          <a:solidFill>
            <a:srgbClr val="1A1B26"/>
          </a:solidFill>
          <a:ln>
            <a:noFill/>
          </a:ln>
          <a:effectLst>
            <a:outerShdw blurRad="571500" rotWithShape="0" algn="tl" dir="3060000" dist="254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 name="Google Shape;107;p25"/>
          <p:cNvSpPr/>
          <p:nvPr/>
        </p:nvSpPr>
        <p:spPr>
          <a:xfrm>
            <a:off x="3333706" y="2975229"/>
            <a:ext cx="767352" cy="767352"/>
          </a:xfrm>
          <a:prstGeom prst="ellipse">
            <a:avLst/>
          </a:prstGeom>
          <a:solidFill>
            <a:srgbClr val="D31E31"/>
          </a:solidFill>
          <a:ln>
            <a:noFill/>
          </a:ln>
          <a:effectLst>
            <a:outerShdw blurRad="342900" sx="96000" rotWithShape="0" algn="tl" dir="2700000" dist="76200" sy="96000">
              <a:srgbClr val="000000">
                <a:alpha val="3215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 name="Google Shape;108;p25"/>
          <p:cNvSpPr/>
          <p:nvPr/>
        </p:nvSpPr>
        <p:spPr>
          <a:xfrm flipH="1" rot="5400000">
            <a:off x="3177939" y="3338418"/>
            <a:ext cx="352508" cy="40975"/>
          </a:xfrm>
          <a:custGeom>
            <a:rect b="b" l="l" r="r" t="t"/>
            <a:pathLst>
              <a:path extrusionOk="0" h="40975" w="352508">
                <a:moveTo>
                  <a:pt x="352508" y="622"/>
                </a:moveTo>
                <a:cubicBezTo>
                  <a:pt x="241164" y="54644"/>
                  <a:pt x="111153" y="54415"/>
                  <a:pt x="0" y="0"/>
                </a:cubicBezTo>
              </a:path>
            </a:pathLst>
          </a:custGeom>
          <a:noFill/>
          <a:ln cap="rnd" cmpd="sng" w="38100">
            <a:solidFill>
              <a:srgbClr val="1A1B2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9" name="Google Shape;109;p25"/>
          <p:cNvGrpSpPr/>
          <p:nvPr/>
        </p:nvGrpSpPr>
        <p:grpSpPr>
          <a:xfrm>
            <a:off x="3549083" y="3189864"/>
            <a:ext cx="336600" cy="338082"/>
            <a:chOff x="8440738" y="3248025"/>
            <a:chExt cx="360363" cy="361950"/>
          </a:xfrm>
        </p:grpSpPr>
        <p:sp>
          <p:nvSpPr>
            <p:cNvPr id="110" name="Google Shape;110;p25"/>
            <p:cNvSpPr/>
            <p:nvPr/>
          </p:nvSpPr>
          <p:spPr>
            <a:xfrm>
              <a:off x="8440738" y="3248025"/>
              <a:ext cx="360363" cy="361950"/>
            </a:xfrm>
            <a:custGeom>
              <a:rect b="b" l="l" r="r" t="t"/>
              <a:pathLst>
                <a:path extrusionOk="0" h="96" w="96">
                  <a:moveTo>
                    <a:pt x="78" y="0"/>
                  </a:moveTo>
                  <a:cubicBezTo>
                    <a:pt x="18" y="0"/>
                    <a:pt x="18" y="0"/>
                    <a:pt x="18" y="0"/>
                  </a:cubicBezTo>
                  <a:cubicBezTo>
                    <a:pt x="8" y="0"/>
                    <a:pt x="0" y="8"/>
                    <a:pt x="0" y="18"/>
                  </a:cubicBezTo>
                  <a:cubicBezTo>
                    <a:pt x="0" y="78"/>
                    <a:pt x="0" y="78"/>
                    <a:pt x="0" y="78"/>
                  </a:cubicBezTo>
                  <a:cubicBezTo>
                    <a:pt x="0" y="88"/>
                    <a:pt x="8" y="96"/>
                    <a:pt x="18" y="96"/>
                  </a:cubicBezTo>
                  <a:cubicBezTo>
                    <a:pt x="78" y="96"/>
                    <a:pt x="78" y="96"/>
                    <a:pt x="78" y="96"/>
                  </a:cubicBezTo>
                  <a:cubicBezTo>
                    <a:pt x="88" y="96"/>
                    <a:pt x="96" y="88"/>
                    <a:pt x="96" y="78"/>
                  </a:cubicBezTo>
                  <a:cubicBezTo>
                    <a:pt x="96" y="18"/>
                    <a:pt x="96" y="18"/>
                    <a:pt x="96" y="18"/>
                  </a:cubicBezTo>
                  <a:cubicBezTo>
                    <a:pt x="96" y="8"/>
                    <a:pt x="88" y="0"/>
                    <a:pt x="78" y="0"/>
                  </a:cubicBezTo>
                  <a:close/>
                  <a:moveTo>
                    <a:pt x="77" y="59"/>
                  </a:moveTo>
                  <a:cubicBezTo>
                    <a:pt x="71" y="71"/>
                    <a:pt x="71" y="71"/>
                    <a:pt x="71" y="71"/>
                  </a:cubicBezTo>
                  <a:cubicBezTo>
                    <a:pt x="70" y="72"/>
                    <a:pt x="70" y="72"/>
                    <a:pt x="69" y="72"/>
                  </a:cubicBezTo>
                  <a:cubicBezTo>
                    <a:pt x="69" y="72"/>
                    <a:pt x="68" y="72"/>
                    <a:pt x="68" y="72"/>
                  </a:cubicBezTo>
                  <a:cubicBezTo>
                    <a:pt x="64" y="69"/>
                    <a:pt x="64" y="69"/>
                    <a:pt x="64" y="69"/>
                  </a:cubicBezTo>
                  <a:cubicBezTo>
                    <a:pt x="62" y="71"/>
                    <a:pt x="60" y="72"/>
                    <a:pt x="57" y="73"/>
                  </a:cubicBezTo>
                  <a:cubicBezTo>
                    <a:pt x="57" y="78"/>
                    <a:pt x="57" y="78"/>
                    <a:pt x="57" y="78"/>
                  </a:cubicBezTo>
                  <a:cubicBezTo>
                    <a:pt x="57" y="79"/>
                    <a:pt x="56" y="80"/>
                    <a:pt x="55" y="80"/>
                  </a:cubicBezTo>
                  <a:cubicBezTo>
                    <a:pt x="41" y="80"/>
                    <a:pt x="41" y="80"/>
                    <a:pt x="41" y="80"/>
                  </a:cubicBezTo>
                  <a:cubicBezTo>
                    <a:pt x="40" y="80"/>
                    <a:pt x="39" y="79"/>
                    <a:pt x="39" y="78"/>
                  </a:cubicBezTo>
                  <a:cubicBezTo>
                    <a:pt x="39" y="73"/>
                    <a:pt x="39" y="73"/>
                    <a:pt x="39" y="73"/>
                  </a:cubicBezTo>
                  <a:cubicBezTo>
                    <a:pt x="37" y="72"/>
                    <a:pt x="35" y="71"/>
                    <a:pt x="33" y="69"/>
                  </a:cubicBezTo>
                  <a:cubicBezTo>
                    <a:pt x="28" y="72"/>
                    <a:pt x="28" y="72"/>
                    <a:pt x="28" y="72"/>
                  </a:cubicBezTo>
                  <a:cubicBezTo>
                    <a:pt x="27" y="72"/>
                    <a:pt x="26" y="72"/>
                    <a:pt x="26" y="71"/>
                  </a:cubicBezTo>
                  <a:cubicBezTo>
                    <a:pt x="19" y="59"/>
                    <a:pt x="19" y="59"/>
                    <a:pt x="19" y="59"/>
                  </a:cubicBezTo>
                  <a:cubicBezTo>
                    <a:pt x="18" y="58"/>
                    <a:pt x="18" y="58"/>
                    <a:pt x="18" y="57"/>
                  </a:cubicBezTo>
                  <a:cubicBezTo>
                    <a:pt x="18" y="57"/>
                    <a:pt x="19" y="56"/>
                    <a:pt x="19" y="56"/>
                  </a:cubicBezTo>
                  <a:cubicBezTo>
                    <a:pt x="24" y="54"/>
                    <a:pt x="24" y="54"/>
                    <a:pt x="24" y="54"/>
                  </a:cubicBezTo>
                  <a:cubicBezTo>
                    <a:pt x="23" y="52"/>
                    <a:pt x="23" y="51"/>
                    <a:pt x="23" y="50"/>
                  </a:cubicBezTo>
                  <a:cubicBezTo>
                    <a:pt x="23" y="49"/>
                    <a:pt x="23" y="48"/>
                    <a:pt x="24" y="46"/>
                  </a:cubicBezTo>
                  <a:cubicBezTo>
                    <a:pt x="19" y="44"/>
                    <a:pt x="19" y="44"/>
                    <a:pt x="19" y="44"/>
                  </a:cubicBezTo>
                  <a:cubicBezTo>
                    <a:pt x="19" y="44"/>
                    <a:pt x="18" y="43"/>
                    <a:pt x="18" y="43"/>
                  </a:cubicBezTo>
                  <a:cubicBezTo>
                    <a:pt x="18" y="42"/>
                    <a:pt x="18" y="42"/>
                    <a:pt x="19" y="41"/>
                  </a:cubicBezTo>
                  <a:cubicBezTo>
                    <a:pt x="26" y="29"/>
                    <a:pt x="26" y="29"/>
                    <a:pt x="26" y="29"/>
                  </a:cubicBezTo>
                  <a:cubicBezTo>
                    <a:pt x="26" y="28"/>
                    <a:pt x="27" y="28"/>
                    <a:pt x="28" y="28"/>
                  </a:cubicBezTo>
                  <a:cubicBezTo>
                    <a:pt x="33" y="31"/>
                    <a:pt x="33" y="31"/>
                    <a:pt x="33" y="31"/>
                  </a:cubicBezTo>
                  <a:cubicBezTo>
                    <a:pt x="35" y="29"/>
                    <a:pt x="37" y="28"/>
                    <a:pt x="39" y="27"/>
                  </a:cubicBezTo>
                  <a:cubicBezTo>
                    <a:pt x="39" y="22"/>
                    <a:pt x="39" y="22"/>
                    <a:pt x="39" y="22"/>
                  </a:cubicBezTo>
                  <a:cubicBezTo>
                    <a:pt x="39" y="21"/>
                    <a:pt x="40" y="20"/>
                    <a:pt x="41" y="20"/>
                  </a:cubicBezTo>
                  <a:cubicBezTo>
                    <a:pt x="55" y="20"/>
                    <a:pt x="55" y="20"/>
                    <a:pt x="55" y="20"/>
                  </a:cubicBezTo>
                  <a:cubicBezTo>
                    <a:pt x="56" y="20"/>
                    <a:pt x="57" y="21"/>
                    <a:pt x="57" y="22"/>
                  </a:cubicBezTo>
                  <a:cubicBezTo>
                    <a:pt x="57" y="27"/>
                    <a:pt x="57" y="27"/>
                    <a:pt x="57" y="27"/>
                  </a:cubicBezTo>
                  <a:cubicBezTo>
                    <a:pt x="60" y="28"/>
                    <a:pt x="62" y="29"/>
                    <a:pt x="64" y="31"/>
                  </a:cubicBezTo>
                  <a:cubicBezTo>
                    <a:pt x="68" y="28"/>
                    <a:pt x="68" y="28"/>
                    <a:pt x="68" y="28"/>
                  </a:cubicBezTo>
                  <a:cubicBezTo>
                    <a:pt x="68" y="28"/>
                    <a:pt x="69" y="28"/>
                    <a:pt x="69" y="28"/>
                  </a:cubicBezTo>
                  <a:cubicBezTo>
                    <a:pt x="70" y="28"/>
                    <a:pt x="70" y="28"/>
                    <a:pt x="70" y="29"/>
                  </a:cubicBezTo>
                  <a:cubicBezTo>
                    <a:pt x="77" y="41"/>
                    <a:pt x="77" y="41"/>
                    <a:pt x="77" y="41"/>
                  </a:cubicBezTo>
                  <a:cubicBezTo>
                    <a:pt x="78" y="42"/>
                    <a:pt x="78" y="42"/>
                    <a:pt x="78" y="43"/>
                  </a:cubicBezTo>
                  <a:cubicBezTo>
                    <a:pt x="78" y="43"/>
                    <a:pt x="77" y="44"/>
                    <a:pt x="77" y="44"/>
                  </a:cubicBezTo>
                  <a:cubicBezTo>
                    <a:pt x="72" y="46"/>
                    <a:pt x="72" y="46"/>
                    <a:pt x="72" y="46"/>
                  </a:cubicBezTo>
                  <a:cubicBezTo>
                    <a:pt x="73" y="48"/>
                    <a:pt x="73" y="49"/>
                    <a:pt x="73" y="50"/>
                  </a:cubicBezTo>
                  <a:cubicBezTo>
                    <a:pt x="73" y="51"/>
                    <a:pt x="73" y="53"/>
                    <a:pt x="72" y="54"/>
                  </a:cubicBezTo>
                  <a:cubicBezTo>
                    <a:pt x="77" y="56"/>
                    <a:pt x="77" y="56"/>
                    <a:pt x="77" y="56"/>
                  </a:cubicBezTo>
                  <a:cubicBezTo>
                    <a:pt x="78" y="57"/>
                    <a:pt x="78" y="58"/>
                    <a:pt x="77" y="5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25"/>
            <p:cNvSpPr/>
            <p:nvPr/>
          </p:nvSpPr>
          <p:spPr>
            <a:xfrm>
              <a:off x="8570913" y="3387725"/>
              <a:ext cx="95250" cy="93663"/>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2" name="Google Shape;112;p25"/>
          <p:cNvSpPr/>
          <p:nvPr/>
        </p:nvSpPr>
        <p:spPr>
          <a:xfrm>
            <a:off x="11071274" y="6260123"/>
            <a:ext cx="745588" cy="59787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p:cSld name="Mockup">
    <p:spTree>
      <p:nvGrpSpPr>
        <p:cNvPr id="113" name="Shape 113"/>
        <p:cNvGrpSpPr/>
        <p:nvPr/>
      </p:nvGrpSpPr>
      <p:grpSpPr>
        <a:xfrm>
          <a:off x="0" y="0"/>
          <a:ext cx="0" cy="0"/>
          <a:chOff x="0" y="0"/>
          <a:chExt cx="0" cy="0"/>
        </a:xfrm>
      </p:grpSpPr>
      <p:pic>
        <p:nvPicPr>
          <p:cNvPr descr="A picture containing text, monitor, electronics, computer&#10;&#10;Description automatically generated" id="114" name="Google Shape;114;p26">
            <a:hlinkClick r:id="rId2"/>
          </p:cNvPr>
          <p:cNvPicPr preferRelativeResize="0"/>
          <p:nvPr/>
        </p:nvPicPr>
        <p:blipFill rotWithShape="1">
          <a:blip r:embed="rId3">
            <a:alphaModFix/>
          </a:blip>
          <a:srcRect b="0" l="0" r="0" t="0"/>
          <a:stretch/>
        </p:blipFill>
        <p:spPr>
          <a:xfrm>
            <a:off x="679839" y="1792926"/>
            <a:ext cx="6034009" cy="3584616"/>
          </a:xfrm>
          <a:prstGeom prst="rect">
            <a:avLst/>
          </a:prstGeom>
          <a:noFill/>
          <a:ln>
            <a:noFill/>
          </a:ln>
        </p:spPr>
      </p:pic>
      <p:sp>
        <p:nvSpPr>
          <p:cNvPr id="115" name="Google Shape;115;p26"/>
          <p:cNvSpPr/>
          <p:nvPr>
            <p:ph idx="2" type="pic"/>
          </p:nvPr>
        </p:nvSpPr>
        <p:spPr>
          <a:xfrm>
            <a:off x="1360714" y="1981200"/>
            <a:ext cx="4659086" cy="2862943"/>
          </a:xfrm>
          <a:prstGeom prst="rect">
            <a:avLst/>
          </a:prstGeom>
          <a:solidFill>
            <a:schemeClr val="lt1"/>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3">
  <p:cSld name="Content 3">
    <p:spTree>
      <p:nvGrpSpPr>
        <p:cNvPr id="116" name="Shape 116"/>
        <p:cNvGrpSpPr/>
        <p:nvPr/>
      </p:nvGrpSpPr>
      <p:grpSpPr>
        <a:xfrm>
          <a:off x="0" y="0"/>
          <a:ext cx="0" cy="0"/>
          <a:chOff x="0" y="0"/>
          <a:chExt cx="0" cy="0"/>
        </a:xfrm>
      </p:grpSpPr>
      <p:pic>
        <p:nvPicPr>
          <p:cNvPr id="117" name="Google Shape;117;p27"/>
          <p:cNvPicPr preferRelativeResize="0"/>
          <p:nvPr/>
        </p:nvPicPr>
        <p:blipFill rotWithShape="1">
          <a:blip r:embed="rId2">
            <a:alphaModFix/>
          </a:blip>
          <a:srcRect b="4473" l="43514" r="9756" t="0"/>
          <a:stretch/>
        </p:blipFill>
        <p:spPr>
          <a:xfrm>
            <a:off x="4005943" y="932544"/>
            <a:ext cx="4180114" cy="5696857"/>
          </a:xfrm>
          <a:custGeom>
            <a:rect b="b" l="l" r="r" t="t"/>
            <a:pathLst>
              <a:path extrusionOk="0" h="5696857" w="4180114">
                <a:moveTo>
                  <a:pt x="696700" y="0"/>
                </a:moveTo>
                <a:lnTo>
                  <a:pt x="3483414" y="0"/>
                </a:lnTo>
                <a:cubicBezTo>
                  <a:pt x="3868191" y="0"/>
                  <a:pt x="4180114" y="311923"/>
                  <a:pt x="4180114" y="696700"/>
                </a:cubicBezTo>
                <a:lnTo>
                  <a:pt x="4180114" y="5696857"/>
                </a:lnTo>
                <a:lnTo>
                  <a:pt x="0" y="5696857"/>
                </a:lnTo>
                <a:lnTo>
                  <a:pt x="0" y="696700"/>
                </a:lnTo>
                <a:cubicBezTo>
                  <a:pt x="0" y="311923"/>
                  <a:pt x="311923" y="0"/>
                  <a:pt x="696700" y="0"/>
                </a:cubicBezTo>
                <a:close/>
              </a:path>
            </a:pathLst>
          </a:custGeom>
          <a:noFill/>
          <a:ln>
            <a:noFill/>
          </a:ln>
        </p:spPr>
      </p:pic>
      <p:sp>
        <p:nvSpPr>
          <p:cNvPr id="118" name="Google Shape;118;p27"/>
          <p:cNvSpPr/>
          <p:nvPr/>
        </p:nvSpPr>
        <p:spPr>
          <a:xfrm>
            <a:off x="4005943" y="932544"/>
            <a:ext cx="4180114" cy="5925456"/>
          </a:xfrm>
          <a:prstGeom prst="round2SameRect">
            <a:avLst>
              <a:gd fmla="val 16667" name="adj1"/>
              <a:gd fmla="val 0" name="adj2"/>
            </a:avLst>
          </a:prstGeom>
          <a:solidFill>
            <a:srgbClr val="1A1B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19" name="Google Shape;119;p27"/>
          <p:cNvCxnSpPr/>
          <p:nvPr/>
        </p:nvCxnSpPr>
        <p:spPr>
          <a:xfrm>
            <a:off x="848406" y="3434299"/>
            <a:ext cx="2430916" cy="0"/>
          </a:xfrm>
          <a:prstGeom prst="straightConnector1">
            <a:avLst/>
          </a:prstGeom>
          <a:noFill/>
          <a:ln cap="flat" cmpd="sng" w="9525">
            <a:solidFill>
              <a:srgbClr val="1A1B26"/>
            </a:solidFill>
            <a:prstDash val="solid"/>
            <a:miter lim="800000"/>
            <a:headEnd len="sm" w="sm" type="none"/>
            <a:tailEnd len="sm" w="sm" type="none"/>
          </a:ln>
        </p:spPr>
      </p:cxnSp>
      <p:cxnSp>
        <p:nvCxnSpPr>
          <p:cNvPr id="120" name="Google Shape;120;p27"/>
          <p:cNvCxnSpPr/>
          <p:nvPr/>
        </p:nvCxnSpPr>
        <p:spPr>
          <a:xfrm>
            <a:off x="8955318" y="3434299"/>
            <a:ext cx="2430916" cy="0"/>
          </a:xfrm>
          <a:prstGeom prst="straightConnector1">
            <a:avLst/>
          </a:prstGeom>
          <a:noFill/>
          <a:ln cap="flat" cmpd="sng" w="9525">
            <a:solidFill>
              <a:srgbClr val="1A1B26"/>
            </a:solidFill>
            <a:prstDash val="solid"/>
            <a:miter lim="800000"/>
            <a:headEnd len="sm" w="sm" type="none"/>
            <a:tailEnd len="sm" w="sm" type="none"/>
          </a:ln>
        </p:spPr>
      </p:cxnSp>
      <p:sp>
        <p:nvSpPr>
          <p:cNvPr id="121" name="Google Shape;121;p27"/>
          <p:cNvSpPr/>
          <p:nvPr/>
        </p:nvSpPr>
        <p:spPr>
          <a:xfrm>
            <a:off x="3411311" y="4190103"/>
            <a:ext cx="1189264" cy="1189262"/>
          </a:xfrm>
          <a:prstGeom prst="ellipse">
            <a:avLst/>
          </a:prstGeom>
          <a:solidFill>
            <a:srgbClr val="FFFFF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27"/>
          <p:cNvSpPr/>
          <p:nvPr/>
        </p:nvSpPr>
        <p:spPr>
          <a:xfrm>
            <a:off x="3556000" y="4342829"/>
            <a:ext cx="899885" cy="899885"/>
          </a:xfrm>
          <a:prstGeom prst="ellipse">
            <a:avLst/>
          </a:prstGeom>
          <a:solidFill>
            <a:srgbClr val="D31E31"/>
          </a:solidFill>
          <a:ln>
            <a:noFill/>
          </a:ln>
          <a:effectLst>
            <a:outerShdw blurRad="215900" sx="87000" rotWithShape="0" algn="t" dir="5400000" dist="165100" sy="87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27"/>
          <p:cNvSpPr/>
          <p:nvPr/>
        </p:nvSpPr>
        <p:spPr>
          <a:xfrm>
            <a:off x="3411311" y="1604473"/>
            <a:ext cx="1189264" cy="1189262"/>
          </a:xfrm>
          <a:prstGeom prst="ellipse">
            <a:avLst/>
          </a:prstGeom>
          <a:solidFill>
            <a:srgbClr val="FFFFF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 name="Google Shape;124;p27"/>
          <p:cNvSpPr/>
          <p:nvPr/>
        </p:nvSpPr>
        <p:spPr>
          <a:xfrm>
            <a:off x="3565525" y="1749162"/>
            <a:ext cx="899885" cy="899885"/>
          </a:xfrm>
          <a:prstGeom prst="ellipse">
            <a:avLst/>
          </a:prstGeom>
          <a:solidFill>
            <a:srgbClr val="D31E31"/>
          </a:solidFill>
          <a:ln>
            <a:noFill/>
          </a:ln>
          <a:effectLst>
            <a:outerShdw blurRad="215900" sx="87000" rotWithShape="0" algn="t" dir="5400000" dist="165100" sy="87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4777B7"/>
              </a:solidFill>
              <a:latin typeface="Calibri"/>
              <a:ea typeface="Calibri"/>
              <a:cs typeface="Calibri"/>
              <a:sym typeface="Calibri"/>
            </a:endParaRPr>
          </a:p>
        </p:txBody>
      </p:sp>
      <p:sp>
        <p:nvSpPr>
          <p:cNvPr id="125" name="Google Shape;125;p27"/>
          <p:cNvSpPr/>
          <p:nvPr/>
        </p:nvSpPr>
        <p:spPr>
          <a:xfrm>
            <a:off x="7591425" y="4190103"/>
            <a:ext cx="1189264" cy="1189262"/>
          </a:xfrm>
          <a:prstGeom prst="ellipse">
            <a:avLst/>
          </a:prstGeom>
          <a:solidFill>
            <a:srgbClr val="FFFFF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27"/>
          <p:cNvSpPr/>
          <p:nvPr/>
        </p:nvSpPr>
        <p:spPr>
          <a:xfrm>
            <a:off x="7591425" y="1604473"/>
            <a:ext cx="1189264" cy="1189262"/>
          </a:xfrm>
          <a:prstGeom prst="ellipse">
            <a:avLst/>
          </a:prstGeom>
          <a:solidFill>
            <a:srgbClr val="FFFFFF">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 name="Google Shape;127;p27"/>
          <p:cNvSpPr/>
          <p:nvPr/>
        </p:nvSpPr>
        <p:spPr>
          <a:xfrm>
            <a:off x="7736117" y="1749162"/>
            <a:ext cx="899885" cy="899885"/>
          </a:xfrm>
          <a:prstGeom prst="ellipse">
            <a:avLst/>
          </a:prstGeom>
          <a:solidFill>
            <a:srgbClr val="D31E31"/>
          </a:solidFill>
          <a:ln>
            <a:noFill/>
          </a:ln>
          <a:effectLst>
            <a:outerShdw blurRad="215900" sx="87000" rotWithShape="0" algn="t" dir="5400000" dist="165100" sy="87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27"/>
          <p:cNvSpPr/>
          <p:nvPr/>
        </p:nvSpPr>
        <p:spPr>
          <a:xfrm>
            <a:off x="7736117" y="4342829"/>
            <a:ext cx="899885" cy="899885"/>
          </a:xfrm>
          <a:prstGeom prst="ellipse">
            <a:avLst/>
          </a:prstGeom>
          <a:solidFill>
            <a:srgbClr val="D31E31"/>
          </a:solidFill>
          <a:ln>
            <a:noFill/>
          </a:ln>
          <a:effectLst>
            <a:outerShdw blurRad="215900" sx="87000" rotWithShape="0" algn="t" dir="5400000" dist="165100" sy="87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27"/>
          <p:cNvSpPr/>
          <p:nvPr/>
        </p:nvSpPr>
        <p:spPr>
          <a:xfrm>
            <a:off x="4274657" y="6529028"/>
            <a:ext cx="227750" cy="149185"/>
          </a:xfrm>
          <a:custGeom>
            <a:rect b="b" l="l" r="r" t="t"/>
            <a:pathLst>
              <a:path extrusionOk="0" h="84" w="128">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 name="Google Shape;130;p27"/>
          <p:cNvSpPr/>
          <p:nvPr/>
        </p:nvSpPr>
        <p:spPr>
          <a:xfrm>
            <a:off x="4648899" y="6529028"/>
            <a:ext cx="950581" cy="16158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ID" sz="1050">
                <a:solidFill>
                  <a:schemeClr val="lt1"/>
                </a:solidFill>
                <a:latin typeface="Proxima Nova"/>
                <a:ea typeface="Proxima Nova"/>
                <a:cs typeface="Proxima Nova"/>
                <a:sym typeface="Proxima Nova"/>
              </a:rPr>
              <a:t>abc@gmail.com</a:t>
            </a:r>
            <a:endParaRPr/>
          </a:p>
        </p:txBody>
      </p:sp>
      <p:cxnSp>
        <p:nvCxnSpPr>
          <p:cNvPr id="131" name="Google Shape;131;p27"/>
          <p:cNvCxnSpPr/>
          <p:nvPr/>
        </p:nvCxnSpPr>
        <p:spPr>
          <a:xfrm rot="10800000">
            <a:off x="6328942" y="6616744"/>
            <a:ext cx="1857115" cy="0"/>
          </a:xfrm>
          <a:prstGeom prst="straightConnector1">
            <a:avLst/>
          </a:prstGeom>
          <a:noFill/>
          <a:ln cap="flat" cmpd="sng" w="9525">
            <a:solidFill>
              <a:srgbClr val="D8D8D8"/>
            </a:solidFill>
            <a:prstDash val="solid"/>
            <a:miter lim="800000"/>
            <a:headEnd len="sm" w="sm" type="none"/>
            <a:tailEnd len="sm" w="sm" type="none"/>
          </a:ln>
        </p:spPr>
      </p:cxnSp>
      <p:grpSp>
        <p:nvGrpSpPr>
          <p:cNvPr id="132" name="Google Shape;132;p27"/>
          <p:cNvGrpSpPr/>
          <p:nvPr/>
        </p:nvGrpSpPr>
        <p:grpSpPr>
          <a:xfrm>
            <a:off x="3802327" y="4615054"/>
            <a:ext cx="407230" cy="355434"/>
            <a:chOff x="5554663" y="4737100"/>
            <a:chExt cx="361950" cy="315913"/>
          </a:xfrm>
        </p:grpSpPr>
        <p:sp>
          <p:nvSpPr>
            <p:cNvPr id="133" name="Google Shape;133;p27"/>
            <p:cNvSpPr/>
            <p:nvPr/>
          </p:nvSpPr>
          <p:spPr>
            <a:xfrm>
              <a:off x="5810250" y="4992688"/>
              <a:ext cx="60325" cy="60325"/>
            </a:xfrm>
            <a:custGeom>
              <a:rect b="b" l="l" r="r" t="t"/>
              <a:pathLst>
                <a:path extrusionOk="0" h="16" w="16">
                  <a:moveTo>
                    <a:pt x="8" y="16"/>
                  </a:moveTo>
                  <a:cubicBezTo>
                    <a:pt x="4" y="16"/>
                    <a:pt x="0" y="12"/>
                    <a:pt x="0" y="8"/>
                  </a:cubicBezTo>
                  <a:cubicBezTo>
                    <a:pt x="0" y="4"/>
                    <a:pt x="4" y="0"/>
                    <a:pt x="8" y="0"/>
                  </a:cubicBezTo>
                  <a:cubicBezTo>
                    <a:pt x="12" y="0"/>
                    <a:pt x="16" y="4"/>
                    <a:pt x="16" y="8"/>
                  </a:cubicBezTo>
                  <a:cubicBezTo>
                    <a:pt x="16" y="12"/>
                    <a:pt x="12" y="16"/>
                    <a:pt x="8" y="16"/>
                  </a:cubicBezTo>
                  <a:close/>
                  <a:moveTo>
                    <a:pt x="8" y="4"/>
                  </a:moveTo>
                  <a:cubicBezTo>
                    <a:pt x="6" y="4"/>
                    <a:pt x="4" y="6"/>
                    <a:pt x="4" y="8"/>
                  </a:cubicBezTo>
                  <a:cubicBezTo>
                    <a:pt x="4" y="10"/>
                    <a:pt x="6" y="12"/>
                    <a:pt x="8" y="12"/>
                  </a:cubicBezTo>
                  <a:cubicBezTo>
                    <a:pt x="10" y="12"/>
                    <a:pt x="12" y="10"/>
                    <a:pt x="12" y="8"/>
                  </a:cubicBezTo>
                  <a:cubicBezTo>
                    <a:pt x="12" y="6"/>
                    <a:pt x="10" y="4"/>
                    <a:pt x="8" y="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27"/>
            <p:cNvSpPr/>
            <p:nvPr/>
          </p:nvSpPr>
          <p:spPr>
            <a:xfrm>
              <a:off x="5645150" y="4992688"/>
              <a:ext cx="60325" cy="60325"/>
            </a:xfrm>
            <a:custGeom>
              <a:rect b="b" l="l" r="r" t="t"/>
              <a:pathLst>
                <a:path extrusionOk="0" h="16" w="16">
                  <a:moveTo>
                    <a:pt x="8" y="16"/>
                  </a:moveTo>
                  <a:cubicBezTo>
                    <a:pt x="4" y="16"/>
                    <a:pt x="0" y="12"/>
                    <a:pt x="0" y="8"/>
                  </a:cubicBezTo>
                  <a:cubicBezTo>
                    <a:pt x="0" y="4"/>
                    <a:pt x="4" y="0"/>
                    <a:pt x="8" y="0"/>
                  </a:cubicBezTo>
                  <a:cubicBezTo>
                    <a:pt x="12" y="0"/>
                    <a:pt x="16" y="4"/>
                    <a:pt x="16" y="8"/>
                  </a:cubicBezTo>
                  <a:cubicBezTo>
                    <a:pt x="16" y="12"/>
                    <a:pt x="12" y="16"/>
                    <a:pt x="8" y="16"/>
                  </a:cubicBezTo>
                  <a:close/>
                  <a:moveTo>
                    <a:pt x="8" y="4"/>
                  </a:moveTo>
                  <a:cubicBezTo>
                    <a:pt x="6" y="4"/>
                    <a:pt x="4" y="6"/>
                    <a:pt x="4" y="8"/>
                  </a:cubicBezTo>
                  <a:cubicBezTo>
                    <a:pt x="4" y="10"/>
                    <a:pt x="6" y="12"/>
                    <a:pt x="8" y="12"/>
                  </a:cubicBezTo>
                  <a:cubicBezTo>
                    <a:pt x="10" y="12"/>
                    <a:pt x="12" y="10"/>
                    <a:pt x="12" y="8"/>
                  </a:cubicBezTo>
                  <a:cubicBezTo>
                    <a:pt x="12" y="6"/>
                    <a:pt x="10" y="4"/>
                    <a:pt x="8" y="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27"/>
            <p:cNvSpPr/>
            <p:nvPr/>
          </p:nvSpPr>
          <p:spPr>
            <a:xfrm>
              <a:off x="5554663" y="4737100"/>
              <a:ext cx="293688" cy="271463"/>
            </a:xfrm>
            <a:custGeom>
              <a:rect b="b" l="l" r="r" t="t"/>
              <a:pathLst>
                <a:path extrusionOk="0" h="72" w="78">
                  <a:moveTo>
                    <a:pt x="76" y="72"/>
                  </a:moveTo>
                  <a:cubicBezTo>
                    <a:pt x="32" y="72"/>
                    <a:pt x="32" y="72"/>
                    <a:pt x="32" y="72"/>
                  </a:cubicBezTo>
                  <a:cubicBezTo>
                    <a:pt x="31" y="72"/>
                    <a:pt x="30" y="71"/>
                    <a:pt x="30" y="70"/>
                  </a:cubicBezTo>
                  <a:cubicBezTo>
                    <a:pt x="14" y="4"/>
                    <a:pt x="14" y="4"/>
                    <a:pt x="14" y="4"/>
                  </a:cubicBezTo>
                  <a:cubicBezTo>
                    <a:pt x="2" y="4"/>
                    <a:pt x="2" y="4"/>
                    <a:pt x="2" y="4"/>
                  </a:cubicBezTo>
                  <a:cubicBezTo>
                    <a:pt x="1" y="4"/>
                    <a:pt x="0" y="3"/>
                    <a:pt x="0" y="2"/>
                  </a:cubicBezTo>
                  <a:cubicBezTo>
                    <a:pt x="0" y="1"/>
                    <a:pt x="1" y="0"/>
                    <a:pt x="2" y="0"/>
                  </a:cubicBezTo>
                  <a:cubicBezTo>
                    <a:pt x="16" y="0"/>
                    <a:pt x="16" y="0"/>
                    <a:pt x="16" y="0"/>
                  </a:cubicBezTo>
                  <a:cubicBezTo>
                    <a:pt x="17" y="0"/>
                    <a:pt x="18" y="1"/>
                    <a:pt x="18" y="2"/>
                  </a:cubicBezTo>
                  <a:cubicBezTo>
                    <a:pt x="34" y="68"/>
                    <a:pt x="34" y="68"/>
                    <a:pt x="34" y="68"/>
                  </a:cubicBezTo>
                  <a:cubicBezTo>
                    <a:pt x="76" y="68"/>
                    <a:pt x="76" y="68"/>
                    <a:pt x="76" y="68"/>
                  </a:cubicBezTo>
                  <a:cubicBezTo>
                    <a:pt x="77" y="68"/>
                    <a:pt x="78" y="69"/>
                    <a:pt x="78" y="70"/>
                  </a:cubicBezTo>
                  <a:cubicBezTo>
                    <a:pt x="78" y="71"/>
                    <a:pt x="77" y="72"/>
                    <a:pt x="76" y="7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 name="Google Shape;136;p27"/>
            <p:cNvSpPr/>
            <p:nvPr/>
          </p:nvSpPr>
          <p:spPr>
            <a:xfrm>
              <a:off x="5630863" y="4827588"/>
              <a:ext cx="285750" cy="150813"/>
            </a:xfrm>
            <a:custGeom>
              <a:rect b="b" l="l" r="r" t="t"/>
              <a:pathLst>
                <a:path extrusionOk="0" h="40" w="76">
                  <a:moveTo>
                    <a:pt x="62" y="40"/>
                  </a:moveTo>
                  <a:cubicBezTo>
                    <a:pt x="10" y="40"/>
                    <a:pt x="10" y="40"/>
                    <a:pt x="10" y="40"/>
                  </a:cubicBezTo>
                  <a:cubicBezTo>
                    <a:pt x="9" y="40"/>
                    <a:pt x="8" y="39"/>
                    <a:pt x="8" y="38"/>
                  </a:cubicBezTo>
                  <a:cubicBezTo>
                    <a:pt x="8" y="37"/>
                    <a:pt x="9" y="36"/>
                    <a:pt x="10" y="36"/>
                  </a:cubicBezTo>
                  <a:cubicBezTo>
                    <a:pt x="61" y="36"/>
                    <a:pt x="61" y="36"/>
                    <a:pt x="61" y="36"/>
                  </a:cubicBezTo>
                  <a:cubicBezTo>
                    <a:pt x="71" y="4"/>
                    <a:pt x="71" y="4"/>
                    <a:pt x="71" y="4"/>
                  </a:cubicBezTo>
                  <a:cubicBezTo>
                    <a:pt x="2" y="4"/>
                    <a:pt x="2" y="4"/>
                    <a:pt x="2" y="4"/>
                  </a:cubicBezTo>
                  <a:cubicBezTo>
                    <a:pt x="1" y="4"/>
                    <a:pt x="0" y="3"/>
                    <a:pt x="0" y="2"/>
                  </a:cubicBezTo>
                  <a:cubicBezTo>
                    <a:pt x="0" y="1"/>
                    <a:pt x="1" y="0"/>
                    <a:pt x="2" y="0"/>
                  </a:cubicBezTo>
                  <a:cubicBezTo>
                    <a:pt x="74" y="0"/>
                    <a:pt x="74" y="0"/>
                    <a:pt x="74" y="0"/>
                  </a:cubicBezTo>
                  <a:cubicBezTo>
                    <a:pt x="75" y="0"/>
                    <a:pt x="75" y="0"/>
                    <a:pt x="76" y="1"/>
                  </a:cubicBezTo>
                  <a:cubicBezTo>
                    <a:pt x="76" y="1"/>
                    <a:pt x="76" y="2"/>
                    <a:pt x="76" y="3"/>
                  </a:cubicBezTo>
                  <a:cubicBezTo>
                    <a:pt x="64" y="39"/>
                    <a:pt x="64" y="39"/>
                    <a:pt x="64" y="39"/>
                  </a:cubicBezTo>
                  <a:cubicBezTo>
                    <a:pt x="64" y="39"/>
                    <a:pt x="63" y="40"/>
                    <a:pt x="62" y="4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37" name="Google Shape;137;p27"/>
          <p:cNvGrpSpPr/>
          <p:nvPr/>
        </p:nvGrpSpPr>
        <p:grpSpPr>
          <a:xfrm>
            <a:off x="3803223" y="2022281"/>
            <a:ext cx="405444" cy="353646"/>
            <a:chOff x="2670244" y="739775"/>
            <a:chExt cx="360372" cy="314324"/>
          </a:xfrm>
        </p:grpSpPr>
        <p:sp>
          <p:nvSpPr>
            <p:cNvPr id="138" name="Google Shape;138;p27"/>
            <p:cNvSpPr/>
            <p:nvPr/>
          </p:nvSpPr>
          <p:spPr>
            <a:xfrm>
              <a:off x="2670244" y="798511"/>
              <a:ext cx="360372" cy="255588"/>
            </a:xfrm>
            <a:custGeom>
              <a:rect b="b" l="l" r="r" t="t"/>
              <a:pathLst>
                <a:path extrusionOk="0" h="68" w="96">
                  <a:moveTo>
                    <a:pt x="82" y="68"/>
                  </a:moveTo>
                  <a:cubicBezTo>
                    <a:pt x="14" y="68"/>
                    <a:pt x="14" y="68"/>
                    <a:pt x="14" y="68"/>
                  </a:cubicBezTo>
                  <a:cubicBezTo>
                    <a:pt x="6" y="68"/>
                    <a:pt x="0" y="62"/>
                    <a:pt x="0" y="54"/>
                  </a:cubicBezTo>
                  <a:cubicBezTo>
                    <a:pt x="0" y="14"/>
                    <a:pt x="0" y="14"/>
                    <a:pt x="0" y="14"/>
                  </a:cubicBezTo>
                  <a:cubicBezTo>
                    <a:pt x="0" y="6"/>
                    <a:pt x="6" y="0"/>
                    <a:pt x="14" y="0"/>
                  </a:cubicBezTo>
                  <a:cubicBezTo>
                    <a:pt x="82" y="0"/>
                    <a:pt x="82" y="0"/>
                    <a:pt x="82" y="0"/>
                  </a:cubicBezTo>
                  <a:cubicBezTo>
                    <a:pt x="90" y="0"/>
                    <a:pt x="96" y="6"/>
                    <a:pt x="96" y="14"/>
                  </a:cubicBezTo>
                  <a:cubicBezTo>
                    <a:pt x="96" y="54"/>
                    <a:pt x="96" y="54"/>
                    <a:pt x="96" y="54"/>
                  </a:cubicBezTo>
                  <a:cubicBezTo>
                    <a:pt x="96" y="62"/>
                    <a:pt x="90" y="68"/>
                    <a:pt x="82" y="68"/>
                  </a:cubicBezTo>
                  <a:close/>
                  <a:moveTo>
                    <a:pt x="14" y="4"/>
                  </a:moveTo>
                  <a:cubicBezTo>
                    <a:pt x="8" y="4"/>
                    <a:pt x="4" y="8"/>
                    <a:pt x="4" y="14"/>
                  </a:cubicBezTo>
                  <a:cubicBezTo>
                    <a:pt x="4" y="54"/>
                    <a:pt x="4" y="54"/>
                    <a:pt x="4" y="54"/>
                  </a:cubicBezTo>
                  <a:cubicBezTo>
                    <a:pt x="4" y="60"/>
                    <a:pt x="8" y="64"/>
                    <a:pt x="14" y="64"/>
                  </a:cubicBezTo>
                  <a:cubicBezTo>
                    <a:pt x="82" y="64"/>
                    <a:pt x="82" y="64"/>
                    <a:pt x="82" y="64"/>
                  </a:cubicBezTo>
                  <a:cubicBezTo>
                    <a:pt x="88" y="64"/>
                    <a:pt x="92" y="60"/>
                    <a:pt x="92" y="54"/>
                  </a:cubicBezTo>
                  <a:cubicBezTo>
                    <a:pt x="92" y="14"/>
                    <a:pt x="92" y="14"/>
                    <a:pt x="92" y="14"/>
                  </a:cubicBezTo>
                  <a:cubicBezTo>
                    <a:pt x="92" y="8"/>
                    <a:pt x="88" y="4"/>
                    <a:pt x="82" y="4"/>
                  </a:cubicBezTo>
                  <a:lnTo>
                    <a:pt x="14" y="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 name="Google Shape;139;p27"/>
            <p:cNvSpPr/>
            <p:nvPr/>
          </p:nvSpPr>
          <p:spPr>
            <a:xfrm>
              <a:off x="2790899" y="739775"/>
              <a:ext cx="120653" cy="74613"/>
            </a:xfrm>
            <a:custGeom>
              <a:rect b="b" l="l" r="r" t="t"/>
              <a:pathLst>
                <a:path extrusionOk="0" h="20" w="32">
                  <a:moveTo>
                    <a:pt x="30" y="20"/>
                  </a:moveTo>
                  <a:cubicBezTo>
                    <a:pt x="29" y="20"/>
                    <a:pt x="28" y="19"/>
                    <a:pt x="28" y="18"/>
                  </a:cubicBezTo>
                  <a:cubicBezTo>
                    <a:pt x="28" y="10"/>
                    <a:pt x="28" y="10"/>
                    <a:pt x="28" y="10"/>
                  </a:cubicBezTo>
                  <a:cubicBezTo>
                    <a:pt x="28" y="7"/>
                    <a:pt x="25" y="4"/>
                    <a:pt x="22" y="4"/>
                  </a:cubicBezTo>
                  <a:cubicBezTo>
                    <a:pt x="10" y="4"/>
                    <a:pt x="10" y="4"/>
                    <a:pt x="10" y="4"/>
                  </a:cubicBezTo>
                  <a:cubicBezTo>
                    <a:pt x="7" y="4"/>
                    <a:pt x="4" y="7"/>
                    <a:pt x="4" y="10"/>
                  </a:cubicBezTo>
                  <a:cubicBezTo>
                    <a:pt x="4" y="18"/>
                    <a:pt x="4" y="18"/>
                    <a:pt x="4" y="18"/>
                  </a:cubicBezTo>
                  <a:cubicBezTo>
                    <a:pt x="4" y="19"/>
                    <a:pt x="3" y="20"/>
                    <a:pt x="2" y="20"/>
                  </a:cubicBezTo>
                  <a:cubicBezTo>
                    <a:pt x="1" y="20"/>
                    <a:pt x="0" y="19"/>
                    <a:pt x="0" y="18"/>
                  </a:cubicBezTo>
                  <a:cubicBezTo>
                    <a:pt x="0" y="10"/>
                    <a:pt x="0" y="10"/>
                    <a:pt x="0" y="10"/>
                  </a:cubicBezTo>
                  <a:cubicBezTo>
                    <a:pt x="0" y="4"/>
                    <a:pt x="4" y="0"/>
                    <a:pt x="10" y="0"/>
                  </a:cubicBezTo>
                  <a:cubicBezTo>
                    <a:pt x="22" y="0"/>
                    <a:pt x="22" y="0"/>
                    <a:pt x="22" y="0"/>
                  </a:cubicBezTo>
                  <a:cubicBezTo>
                    <a:pt x="28" y="0"/>
                    <a:pt x="32" y="4"/>
                    <a:pt x="32" y="10"/>
                  </a:cubicBezTo>
                  <a:cubicBezTo>
                    <a:pt x="32" y="18"/>
                    <a:pt x="32" y="18"/>
                    <a:pt x="32" y="18"/>
                  </a:cubicBezTo>
                  <a:cubicBezTo>
                    <a:pt x="32" y="19"/>
                    <a:pt x="31" y="20"/>
                    <a:pt x="30" y="2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27"/>
            <p:cNvSpPr/>
            <p:nvPr/>
          </p:nvSpPr>
          <p:spPr>
            <a:xfrm>
              <a:off x="2813122" y="866775"/>
              <a:ext cx="74615" cy="127000"/>
            </a:xfrm>
            <a:custGeom>
              <a:rect b="b" l="l" r="r" t="t"/>
              <a:pathLst>
                <a:path extrusionOk="0" h="34" w="20">
                  <a:moveTo>
                    <a:pt x="10" y="34"/>
                  </a:moveTo>
                  <a:cubicBezTo>
                    <a:pt x="5" y="34"/>
                    <a:pt x="0" y="30"/>
                    <a:pt x="0" y="25"/>
                  </a:cubicBezTo>
                  <a:cubicBezTo>
                    <a:pt x="0" y="23"/>
                    <a:pt x="1" y="23"/>
                    <a:pt x="2" y="23"/>
                  </a:cubicBezTo>
                  <a:cubicBezTo>
                    <a:pt x="4" y="23"/>
                    <a:pt x="4" y="23"/>
                    <a:pt x="4" y="25"/>
                  </a:cubicBezTo>
                  <a:cubicBezTo>
                    <a:pt x="4" y="28"/>
                    <a:pt x="7" y="30"/>
                    <a:pt x="10" y="30"/>
                  </a:cubicBezTo>
                  <a:cubicBezTo>
                    <a:pt x="13" y="30"/>
                    <a:pt x="16" y="28"/>
                    <a:pt x="16" y="25"/>
                  </a:cubicBezTo>
                  <a:cubicBezTo>
                    <a:pt x="16" y="21"/>
                    <a:pt x="13" y="19"/>
                    <a:pt x="10" y="19"/>
                  </a:cubicBezTo>
                  <a:cubicBezTo>
                    <a:pt x="5" y="19"/>
                    <a:pt x="0" y="15"/>
                    <a:pt x="0" y="9"/>
                  </a:cubicBezTo>
                  <a:cubicBezTo>
                    <a:pt x="0" y="4"/>
                    <a:pt x="5" y="0"/>
                    <a:pt x="10" y="0"/>
                  </a:cubicBezTo>
                  <a:cubicBezTo>
                    <a:pt x="15" y="0"/>
                    <a:pt x="20" y="4"/>
                    <a:pt x="20" y="9"/>
                  </a:cubicBezTo>
                  <a:cubicBezTo>
                    <a:pt x="20" y="10"/>
                    <a:pt x="19" y="11"/>
                    <a:pt x="18" y="11"/>
                  </a:cubicBezTo>
                  <a:cubicBezTo>
                    <a:pt x="16" y="11"/>
                    <a:pt x="16" y="10"/>
                    <a:pt x="16" y="9"/>
                  </a:cubicBezTo>
                  <a:cubicBezTo>
                    <a:pt x="16" y="6"/>
                    <a:pt x="13" y="4"/>
                    <a:pt x="10" y="4"/>
                  </a:cubicBezTo>
                  <a:cubicBezTo>
                    <a:pt x="7" y="4"/>
                    <a:pt x="4" y="6"/>
                    <a:pt x="4" y="9"/>
                  </a:cubicBezTo>
                  <a:cubicBezTo>
                    <a:pt x="4" y="12"/>
                    <a:pt x="7" y="15"/>
                    <a:pt x="10" y="15"/>
                  </a:cubicBezTo>
                  <a:cubicBezTo>
                    <a:pt x="15" y="15"/>
                    <a:pt x="20" y="19"/>
                    <a:pt x="20" y="25"/>
                  </a:cubicBezTo>
                  <a:cubicBezTo>
                    <a:pt x="20" y="30"/>
                    <a:pt x="15" y="34"/>
                    <a:pt x="10" y="3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 name="Google Shape;141;p27"/>
            <p:cNvSpPr/>
            <p:nvPr/>
          </p:nvSpPr>
          <p:spPr>
            <a:xfrm>
              <a:off x="2843213" y="847725"/>
              <a:ext cx="14288" cy="165100"/>
            </a:xfrm>
            <a:custGeom>
              <a:rect b="b" l="l" r="r" t="t"/>
              <a:pathLst>
                <a:path extrusionOk="0" h="44" w="4">
                  <a:moveTo>
                    <a:pt x="2" y="44"/>
                  </a:moveTo>
                  <a:cubicBezTo>
                    <a:pt x="1" y="44"/>
                    <a:pt x="0" y="43"/>
                    <a:pt x="0" y="42"/>
                  </a:cubicBezTo>
                  <a:cubicBezTo>
                    <a:pt x="0" y="2"/>
                    <a:pt x="0" y="2"/>
                    <a:pt x="0" y="2"/>
                  </a:cubicBezTo>
                  <a:cubicBezTo>
                    <a:pt x="0" y="1"/>
                    <a:pt x="1" y="0"/>
                    <a:pt x="2" y="0"/>
                  </a:cubicBezTo>
                  <a:cubicBezTo>
                    <a:pt x="3" y="0"/>
                    <a:pt x="4" y="1"/>
                    <a:pt x="4" y="2"/>
                  </a:cubicBezTo>
                  <a:cubicBezTo>
                    <a:pt x="4" y="42"/>
                    <a:pt x="4" y="42"/>
                    <a:pt x="4" y="42"/>
                  </a:cubicBezTo>
                  <a:cubicBezTo>
                    <a:pt x="4" y="43"/>
                    <a:pt x="3" y="44"/>
                    <a:pt x="2" y="4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2" name="Google Shape;142;p27"/>
          <p:cNvGrpSpPr/>
          <p:nvPr/>
        </p:nvGrpSpPr>
        <p:grpSpPr>
          <a:xfrm>
            <a:off x="7983346" y="2063361"/>
            <a:ext cx="405443" cy="271486"/>
            <a:chOff x="8440768" y="3729038"/>
            <a:chExt cx="360364" cy="241300"/>
          </a:xfrm>
        </p:grpSpPr>
        <p:sp>
          <p:nvSpPr>
            <p:cNvPr id="143" name="Google Shape;143;p27"/>
            <p:cNvSpPr/>
            <p:nvPr/>
          </p:nvSpPr>
          <p:spPr>
            <a:xfrm>
              <a:off x="8440768" y="3954463"/>
              <a:ext cx="360364" cy="15875"/>
            </a:xfrm>
            <a:custGeom>
              <a:rect b="b" l="l" r="r" t="t"/>
              <a:pathLst>
                <a:path extrusionOk="0" h="4" w="96">
                  <a:moveTo>
                    <a:pt x="94" y="4"/>
                  </a:moveTo>
                  <a:cubicBezTo>
                    <a:pt x="2" y="4"/>
                    <a:pt x="2" y="4"/>
                    <a:pt x="2" y="4"/>
                  </a:cubicBezTo>
                  <a:cubicBezTo>
                    <a:pt x="1" y="4"/>
                    <a:pt x="0" y="3"/>
                    <a:pt x="0" y="2"/>
                  </a:cubicBezTo>
                  <a:cubicBezTo>
                    <a:pt x="0" y="1"/>
                    <a:pt x="1" y="0"/>
                    <a:pt x="2" y="0"/>
                  </a:cubicBezTo>
                  <a:cubicBezTo>
                    <a:pt x="94" y="0"/>
                    <a:pt x="94" y="0"/>
                    <a:pt x="94" y="0"/>
                  </a:cubicBezTo>
                  <a:cubicBezTo>
                    <a:pt x="95" y="0"/>
                    <a:pt x="96" y="1"/>
                    <a:pt x="96" y="2"/>
                  </a:cubicBezTo>
                  <a:cubicBezTo>
                    <a:pt x="96" y="3"/>
                    <a:pt x="95" y="4"/>
                    <a:pt x="94" y="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 name="Google Shape;144;p27"/>
            <p:cNvSpPr/>
            <p:nvPr/>
          </p:nvSpPr>
          <p:spPr>
            <a:xfrm>
              <a:off x="8455044" y="3879850"/>
              <a:ext cx="60325" cy="90488"/>
            </a:xfrm>
            <a:custGeom>
              <a:rect b="b" l="l" r="r" t="t"/>
              <a:pathLst>
                <a:path extrusionOk="0" h="24" w="16">
                  <a:moveTo>
                    <a:pt x="14" y="24"/>
                  </a:moveTo>
                  <a:cubicBezTo>
                    <a:pt x="2" y="24"/>
                    <a:pt x="2" y="24"/>
                    <a:pt x="2" y="24"/>
                  </a:cubicBezTo>
                  <a:cubicBezTo>
                    <a:pt x="1" y="24"/>
                    <a:pt x="0" y="23"/>
                    <a:pt x="0" y="22"/>
                  </a:cubicBezTo>
                  <a:cubicBezTo>
                    <a:pt x="0" y="2"/>
                    <a:pt x="0" y="2"/>
                    <a:pt x="0" y="2"/>
                  </a:cubicBezTo>
                  <a:cubicBezTo>
                    <a:pt x="0" y="1"/>
                    <a:pt x="1" y="0"/>
                    <a:pt x="2" y="0"/>
                  </a:cubicBezTo>
                  <a:cubicBezTo>
                    <a:pt x="14" y="0"/>
                    <a:pt x="14" y="0"/>
                    <a:pt x="14" y="0"/>
                  </a:cubicBezTo>
                  <a:cubicBezTo>
                    <a:pt x="15" y="0"/>
                    <a:pt x="16" y="1"/>
                    <a:pt x="16" y="2"/>
                  </a:cubicBezTo>
                  <a:cubicBezTo>
                    <a:pt x="16" y="22"/>
                    <a:pt x="16" y="22"/>
                    <a:pt x="16" y="22"/>
                  </a:cubicBezTo>
                  <a:cubicBezTo>
                    <a:pt x="16" y="23"/>
                    <a:pt x="15" y="24"/>
                    <a:pt x="14" y="24"/>
                  </a:cubicBezTo>
                  <a:close/>
                  <a:moveTo>
                    <a:pt x="4" y="20"/>
                  </a:moveTo>
                  <a:cubicBezTo>
                    <a:pt x="12" y="20"/>
                    <a:pt x="12" y="20"/>
                    <a:pt x="12" y="20"/>
                  </a:cubicBezTo>
                  <a:cubicBezTo>
                    <a:pt x="12" y="4"/>
                    <a:pt x="12" y="4"/>
                    <a:pt x="12" y="4"/>
                  </a:cubicBezTo>
                  <a:cubicBezTo>
                    <a:pt x="4" y="4"/>
                    <a:pt x="4" y="4"/>
                    <a:pt x="4" y="4"/>
                  </a:cubicBezTo>
                  <a:lnTo>
                    <a:pt x="4" y="2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27"/>
            <p:cNvSpPr/>
            <p:nvPr/>
          </p:nvSpPr>
          <p:spPr>
            <a:xfrm>
              <a:off x="8545548" y="3805238"/>
              <a:ext cx="60325" cy="165100"/>
            </a:xfrm>
            <a:custGeom>
              <a:rect b="b" l="l" r="r" t="t"/>
              <a:pathLst>
                <a:path extrusionOk="0" h="44" w="16">
                  <a:moveTo>
                    <a:pt x="14" y="44"/>
                  </a:moveTo>
                  <a:cubicBezTo>
                    <a:pt x="2" y="44"/>
                    <a:pt x="2" y="44"/>
                    <a:pt x="2" y="44"/>
                  </a:cubicBezTo>
                  <a:cubicBezTo>
                    <a:pt x="1" y="44"/>
                    <a:pt x="0" y="43"/>
                    <a:pt x="0" y="42"/>
                  </a:cubicBezTo>
                  <a:cubicBezTo>
                    <a:pt x="0" y="2"/>
                    <a:pt x="0" y="2"/>
                    <a:pt x="0" y="2"/>
                  </a:cubicBezTo>
                  <a:cubicBezTo>
                    <a:pt x="0" y="1"/>
                    <a:pt x="1" y="0"/>
                    <a:pt x="2" y="0"/>
                  </a:cubicBezTo>
                  <a:cubicBezTo>
                    <a:pt x="14" y="0"/>
                    <a:pt x="14" y="0"/>
                    <a:pt x="14" y="0"/>
                  </a:cubicBezTo>
                  <a:cubicBezTo>
                    <a:pt x="15" y="0"/>
                    <a:pt x="16" y="1"/>
                    <a:pt x="16" y="2"/>
                  </a:cubicBezTo>
                  <a:cubicBezTo>
                    <a:pt x="16" y="42"/>
                    <a:pt x="16" y="42"/>
                    <a:pt x="16" y="42"/>
                  </a:cubicBezTo>
                  <a:cubicBezTo>
                    <a:pt x="16" y="43"/>
                    <a:pt x="15" y="44"/>
                    <a:pt x="14" y="44"/>
                  </a:cubicBezTo>
                  <a:close/>
                  <a:moveTo>
                    <a:pt x="4" y="40"/>
                  </a:moveTo>
                  <a:cubicBezTo>
                    <a:pt x="12" y="40"/>
                    <a:pt x="12" y="40"/>
                    <a:pt x="12" y="40"/>
                  </a:cubicBezTo>
                  <a:cubicBezTo>
                    <a:pt x="12" y="4"/>
                    <a:pt x="12" y="4"/>
                    <a:pt x="12" y="4"/>
                  </a:cubicBezTo>
                  <a:cubicBezTo>
                    <a:pt x="4" y="4"/>
                    <a:pt x="4" y="4"/>
                    <a:pt x="4" y="4"/>
                  </a:cubicBezTo>
                  <a:lnTo>
                    <a:pt x="4" y="4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27"/>
            <p:cNvSpPr/>
            <p:nvPr/>
          </p:nvSpPr>
          <p:spPr>
            <a:xfrm>
              <a:off x="8636054" y="3835400"/>
              <a:ext cx="60325" cy="134938"/>
            </a:xfrm>
            <a:custGeom>
              <a:rect b="b" l="l" r="r" t="t"/>
              <a:pathLst>
                <a:path extrusionOk="0" h="36" w="16">
                  <a:moveTo>
                    <a:pt x="14" y="36"/>
                  </a:moveTo>
                  <a:cubicBezTo>
                    <a:pt x="2" y="36"/>
                    <a:pt x="2" y="36"/>
                    <a:pt x="2" y="36"/>
                  </a:cubicBezTo>
                  <a:cubicBezTo>
                    <a:pt x="1" y="36"/>
                    <a:pt x="0" y="35"/>
                    <a:pt x="0" y="34"/>
                  </a:cubicBezTo>
                  <a:cubicBezTo>
                    <a:pt x="0" y="2"/>
                    <a:pt x="0" y="2"/>
                    <a:pt x="0" y="2"/>
                  </a:cubicBezTo>
                  <a:cubicBezTo>
                    <a:pt x="0" y="1"/>
                    <a:pt x="1" y="0"/>
                    <a:pt x="2" y="0"/>
                  </a:cubicBezTo>
                  <a:cubicBezTo>
                    <a:pt x="14" y="0"/>
                    <a:pt x="14" y="0"/>
                    <a:pt x="14" y="0"/>
                  </a:cubicBezTo>
                  <a:cubicBezTo>
                    <a:pt x="15" y="0"/>
                    <a:pt x="16" y="1"/>
                    <a:pt x="16" y="2"/>
                  </a:cubicBezTo>
                  <a:cubicBezTo>
                    <a:pt x="16" y="34"/>
                    <a:pt x="16" y="34"/>
                    <a:pt x="16" y="34"/>
                  </a:cubicBezTo>
                  <a:cubicBezTo>
                    <a:pt x="16" y="35"/>
                    <a:pt x="15" y="36"/>
                    <a:pt x="14" y="36"/>
                  </a:cubicBezTo>
                  <a:close/>
                  <a:moveTo>
                    <a:pt x="4" y="32"/>
                  </a:moveTo>
                  <a:cubicBezTo>
                    <a:pt x="12" y="32"/>
                    <a:pt x="12" y="32"/>
                    <a:pt x="12" y="32"/>
                  </a:cubicBezTo>
                  <a:cubicBezTo>
                    <a:pt x="12" y="4"/>
                    <a:pt x="12" y="4"/>
                    <a:pt x="12" y="4"/>
                  </a:cubicBezTo>
                  <a:cubicBezTo>
                    <a:pt x="4" y="4"/>
                    <a:pt x="4" y="4"/>
                    <a:pt x="4" y="4"/>
                  </a:cubicBezTo>
                  <a:lnTo>
                    <a:pt x="4" y="3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7" name="Google Shape;147;p27"/>
            <p:cNvSpPr/>
            <p:nvPr/>
          </p:nvSpPr>
          <p:spPr>
            <a:xfrm>
              <a:off x="8724900" y="3729038"/>
              <a:ext cx="60325" cy="241300"/>
            </a:xfrm>
            <a:custGeom>
              <a:rect b="b" l="l" r="r" t="t"/>
              <a:pathLst>
                <a:path extrusionOk="0" h="64" w="16">
                  <a:moveTo>
                    <a:pt x="14" y="64"/>
                  </a:moveTo>
                  <a:cubicBezTo>
                    <a:pt x="2" y="64"/>
                    <a:pt x="2" y="64"/>
                    <a:pt x="2" y="64"/>
                  </a:cubicBezTo>
                  <a:cubicBezTo>
                    <a:pt x="1" y="64"/>
                    <a:pt x="0" y="63"/>
                    <a:pt x="0" y="62"/>
                  </a:cubicBezTo>
                  <a:cubicBezTo>
                    <a:pt x="0" y="2"/>
                    <a:pt x="0" y="2"/>
                    <a:pt x="0" y="2"/>
                  </a:cubicBezTo>
                  <a:cubicBezTo>
                    <a:pt x="0" y="1"/>
                    <a:pt x="1" y="0"/>
                    <a:pt x="2" y="0"/>
                  </a:cubicBezTo>
                  <a:cubicBezTo>
                    <a:pt x="14" y="0"/>
                    <a:pt x="14" y="0"/>
                    <a:pt x="14" y="0"/>
                  </a:cubicBezTo>
                  <a:cubicBezTo>
                    <a:pt x="15" y="0"/>
                    <a:pt x="16" y="1"/>
                    <a:pt x="16" y="2"/>
                  </a:cubicBezTo>
                  <a:cubicBezTo>
                    <a:pt x="16" y="62"/>
                    <a:pt x="16" y="62"/>
                    <a:pt x="16" y="62"/>
                  </a:cubicBezTo>
                  <a:cubicBezTo>
                    <a:pt x="16" y="63"/>
                    <a:pt x="15" y="64"/>
                    <a:pt x="14" y="64"/>
                  </a:cubicBezTo>
                  <a:close/>
                  <a:moveTo>
                    <a:pt x="4" y="60"/>
                  </a:moveTo>
                  <a:cubicBezTo>
                    <a:pt x="12" y="60"/>
                    <a:pt x="12" y="60"/>
                    <a:pt x="12" y="60"/>
                  </a:cubicBezTo>
                  <a:cubicBezTo>
                    <a:pt x="12" y="4"/>
                    <a:pt x="12" y="4"/>
                    <a:pt x="12" y="4"/>
                  </a:cubicBezTo>
                  <a:cubicBezTo>
                    <a:pt x="4" y="4"/>
                    <a:pt x="4" y="4"/>
                    <a:pt x="4" y="4"/>
                  </a:cubicBezTo>
                  <a:lnTo>
                    <a:pt x="4" y="6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48" name="Google Shape;148;p27"/>
          <p:cNvGrpSpPr/>
          <p:nvPr/>
        </p:nvGrpSpPr>
        <p:grpSpPr>
          <a:xfrm>
            <a:off x="7983331" y="4615053"/>
            <a:ext cx="405448" cy="355436"/>
            <a:chOff x="2670231" y="1112866"/>
            <a:chExt cx="360374" cy="315923"/>
          </a:xfrm>
        </p:grpSpPr>
        <p:sp>
          <p:nvSpPr>
            <p:cNvPr id="149" name="Google Shape;149;p27"/>
            <p:cNvSpPr/>
            <p:nvPr/>
          </p:nvSpPr>
          <p:spPr>
            <a:xfrm>
              <a:off x="2700400" y="1228757"/>
              <a:ext cx="300045" cy="200030"/>
            </a:xfrm>
            <a:custGeom>
              <a:rect b="b" l="l" r="r" t="t"/>
              <a:pathLst>
                <a:path extrusionOk="0" h="53" w="80">
                  <a:moveTo>
                    <a:pt x="78" y="53"/>
                  </a:moveTo>
                  <a:cubicBezTo>
                    <a:pt x="2" y="53"/>
                    <a:pt x="2" y="53"/>
                    <a:pt x="2" y="53"/>
                  </a:cubicBezTo>
                  <a:cubicBezTo>
                    <a:pt x="1" y="53"/>
                    <a:pt x="0" y="52"/>
                    <a:pt x="0" y="51"/>
                  </a:cubicBezTo>
                  <a:cubicBezTo>
                    <a:pt x="0" y="2"/>
                    <a:pt x="0" y="2"/>
                    <a:pt x="0" y="2"/>
                  </a:cubicBezTo>
                  <a:cubicBezTo>
                    <a:pt x="0" y="1"/>
                    <a:pt x="1" y="0"/>
                    <a:pt x="2" y="0"/>
                  </a:cubicBezTo>
                  <a:cubicBezTo>
                    <a:pt x="3" y="0"/>
                    <a:pt x="4" y="1"/>
                    <a:pt x="4" y="2"/>
                  </a:cubicBezTo>
                  <a:cubicBezTo>
                    <a:pt x="4" y="49"/>
                    <a:pt x="4" y="49"/>
                    <a:pt x="4" y="49"/>
                  </a:cubicBezTo>
                  <a:cubicBezTo>
                    <a:pt x="76" y="49"/>
                    <a:pt x="76" y="49"/>
                    <a:pt x="76" y="49"/>
                  </a:cubicBezTo>
                  <a:cubicBezTo>
                    <a:pt x="76" y="2"/>
                    <a:pt x="76" y="2"/>
                    <a:pt x="76" y="2"/>
                  </a:cubicBezTo>
                  <a:cubicBezTo>
                    <a:pt x="76" y="1"/>
                    <a:pt x="77" y="0"/>
                    <a:pt x="78" y="0"/>
                  </a:cubicBezTo>
                  <a:cubicBezTo>
                    <a:pt x="79" y="0"/>
                    <a:pt x="80" y="1"/>
                    <a:pt x="80" y="2"/>
                  </a:cubicBezTo>
                  <a:cubicBezTo>
                    <a:pt x="80" y="51"/>
                    <a:pt x="80" y="51"/>
                    <a:pt x="80" y="51"/>
                  </a:cubicBezTo>
                  <a:cubicBezTo>
                    <a:pt x="80" y="52"/>
                    <a:pt x="79" y="53"/>
                    <a:pt x="78" y="5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 name="Google Shape;150;p27"/>
            <p:cNvSpPr/>
            <p:nvPr/>
          </p:nvSpPr>
          <p:spPr>
            <a:xfrm>
              <a:off x="2730563" y="1277971"/>
              <a:ext cx="134941" cy="106366"/>
            </a:xfrm>
            <a:custGeom>
              <a:rect b="b" l="l" r="r" t="t"/>
              <a:pathLst>
                <a:path extrusionOk="0" h="28" w="36">
                  <a:moveTo>
                    <a:pt x="34" y="28"/>
                  </a:moveTo>
                  <a:cubicBezTo>
                    <a:pt x="2" y="28"/>
                    <a:pt x="2" y="28"/>
                    <a:pt x="2" y="28"/>
                  </a:cubicBezTo>
                  <a:cubicBezTo>
                    <a:pt x="1" y="28"/>
                    <a:pt x="0" y="27"/>
                    <a:pt x="0" y="26"/>
                  </a:cubicBezTo>
                  <a:cubicBezTo>
                    <a:pt x="0" y="2"/>
                    <a:pt x="0" y="2"/>
                    <a:pt x="0" y="2"/>
                  </a:cubicBezTo>
                  <a:cubicBezTo>
                    <a:pt x="0" y="1"/>
                    <a:pt x="1" y="0"/>
                    <a:pt x="2" y="0"/>
                  </a:cubicBezTo>
                  <a:cubicBezTo>
                    <a:pt x="34" y="0"/>
                    <a:pt x="34" y="0"/>
                    <a:pt x="34" y="0"/>
                  </a:cubicBezTo>
                  <a:cubicBezTo>
                    <a:pt x="35" y="0"/>
                    <a:pt x="36" y="1"/>
                    <a:pt x="36" y="2"/>
                  </a:cubicBezTo>
                  <a:cubicBezTo>
                    <a:pt x="36" y="26"/>
                    <a:pt x="36" y="26"/>
                    <a:pt x="36" y="26"/>
                  </a:cubicBezTo>
                  <a:cubicBezTo>
                    <a:pt x="36" y="27"/>
                    <a:pt x="35" y="28"/>
                    <a:pt x="34" y="28"/>
                  </a:cubicBezTo>
                  <a:close/>
                  <a:moveTo>
                    <a:pt x="4" y="24"/>
                  </a:moveTo>
                  <a:cubicBezTo>
                    <a:pt x="32" y="24"/>
                    <a:pt x="32" y="24"/>
                    <a:pt x="32" y="24"/>
                  </a:cubicBezTo>
                  <a:cubicBezTo>
                    <a:pt x="32" y="4"/>
                    <a:pt x="32" y="4"/>
                    <a:pt x="32" y="4"/>
                  </a:cubicBezTo>
                  <a:cubicBezTo>
                    <a:pt x="4" y="4"/>
                    <a:pt x="4" y="4"/>
                    <a:pt x="4" y="4"/>
                  </a:cubicBezTo>
                  <a:lnTo>
                    <a:pt x="4" y="2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 name="Google Shape;151;p27"/>
            <p:cNvSpPr/>
            <p:nvPr/>
          </p:nvSpPr>
          <p:spPr>
            <a:xfrm>
              <a:off x="2881379" y="1277972"/>
              <a:ext cx="88902" cy="150817"/>
            </a:xfrm>
            <a:custGeom>
              <a:rect b="b" l="l" r="r" t="t"/>
              <a:pathLst>
                <a:path extrusionOk="0" h="40" w="24">
                  <a:moveTo>
                    <a:pt x="22" y="40"/>
                  </a:moveTo>
                  <a:cubicBezTo>
                    <a:pt x="2" y="40"/>
                    <a:pt x="2" y="40"/>
                    <a:pt x="2" y="40"/>
                  </a:cubicBezTo>
                  <a:cubicBezTo>
                    <a:pt x="1" y="40"/>
                    <a:pt x="0" y="39"/>
                    <a:pt x="0" y="38"/>
                  </a:cubicBezTo>
                  <a:cubicBezTo>
                    <a:pt x="0" y="2"/>
                    <a:pt x="0" y="2"/>
                    <a:pt x="0" y="2"/>
                  </a:cubicBezTo>
                  <a:cubicBezTo>
                    <a:pt x="0" y="1"/>
                    <a:pt x="1" y="0"/>
                    <a:pt x="2" y="0"/>
                  </a:cubicBezTo>
                  <a:cubicBezTo>
                    <a:pt x="22" y="0"/>
                    <a:pt x="22" y="0"/>
                    <a:pt x="22" y="0"/>
                  </a:cubicBezTo>
                  <a:cubicBezTo>
                    <a:pt x="23" y="0"/>
                    <a:pt x="24" y="1"/>
                    <a:pt x="24" y="2"/>
                  </a:cubicBezTo>
                  <a:cubicBezTo>
                    <a:pt x="24" y="38"/>
                    <a:pt x="24" y="38"/>
                    <a:pt x="24" y="38"/>
                  </a:cubicBezTo>
                  <a:cubicBezTo>
                    <a:pt x="24" y="39"/>
                    <a:pt x="23" y="40"/>
                    <a:pt x="22" y="40"/>
                  </a:cubicBezTo>
                  <a:close/>
                  <a:moveTo>
                    <a:pt x="4" y="36"/>
                  </a:moveTo>
                  <a:cubicBezTo>
                    <a:pt x="20" y="36"/>
                    <a:pt x="20" y="36"/>
                    <a:pt x="20" y="36"/>
                  </a:cubicBezTo>
                  <a:cubicBezTo>
                    <a:pt x="20" y="4"/>
                    <a:pt x="20" y="4"/>
                    <a:pt x="20" y="4"/>
                  </a:cubicBezTo>
                  <a:cubicBezTo>
                    <a:pt x="4" y="4"/>
                    <a:pt x="4" y="4"/>
                    <a:pt x="4" y="4"/>
                  </a:cubicBezTo>
                  <a:lnTo>
                    <a:pt x="4" y="3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 name="Google Shape;152;p27"/>
            <p:cNvSpPr/>
            <p:nvPr/>
          </p:nvSpPr>
          <p:spPr>
            <a:xfrm>
              <a:off x="2670234" y="1112868"/>
              <a:ext cx="360371" cy="74615"/>
            </a:xfrm>
            <a:custGeom>
              <a:rect b="b" l="l" r="r" t="t"/>
              <a:pathLst>
                <a:path extrusionOk="0" h="20" w="96">
                  <a:moveTo>
                    <a:pt x="94" y="20"/>
                  </a:moveTo>
                  <a:cubicBezTo>
                    <a:pt x="2" y="20"/>
                    <a:pt x="2" y="20"/>
                    <a:pt x="2" y="20"/>
                  </a:cubicBezTo>
                  <a:cubicBezTo>
                    <a:pt x="1" y="20"/>
                    <a:pt x="1" y="20"/>
                    <a:pt x="0" y="19"/>
                  </a:cubicBezTo>
                  <a:cubicBezTo>
                    <a:pt x="0" y="18"/>
                    <a:pt x="0" y="18"/>
                    <a:pt x="0" y="17"/>
                  </a:cubicBezTo>
                  <a:cubicBezTo>
                    <a:pt x="8" y="1"/>
                    <a:pt x="8" y="1"/>
                    <a:pt x="8" y="1"/>
                  </a:cubicBezTo>
                  <a:cubicBezTo>
                    <a:pt x="9" y="0"/>
                    <a:pt x="9" y="0"/>
                    <a:pt x="10" y="0"/>
                  </a:cubicBezTo>
                  <a:cubicBezTo>
                    <a:pt x="86" y="0"/>
                    <a:pt x="86" y="0"/>
                    <a:pt x="86" y="0"/>
                  </a:cubicBezTo>
                  <a:cubicBezTo>
                    <a:pt x="87" y="0"/>
                    <a:pt x="87" y="0"/>
                    <a:pt x="88" y="1"/>
                  </a:cubicBezTo>
                  <a:cubicBezTo>
                    <a:pt x="96" y="17"/>
                    <a:pt x="96" y="17"/>
                    <a:pt x="96" y="17"/>
                  </a:cubicBezTo>
                  <a:cubicBezTo>
                    <a:pt x="96" y="18"/>
                    <a:pt x="96" y="18"/>
                    <a:pt x="96" y="19"/>
                  </a:cubicBezTo>
                  <a:cubicBezTo>
                    <a:pt x="95" y="20"/>
                    <a:pt x="95" y="20"/>
                    <a:pt x="94" y="20"/>
                  </a:cubicBezTo>
                  <a:close/>
                  <a:moveTo>
                    <a:pt x="5" y="16"/>
                  </a:moveTo>
                  <a:cubicBezTo>
                    <a:pt x="91" y="16"/>
                    <a:pt x="91" y="16"/>
                    <a:pt x="91" y="16"/>
                  </a:cubicBezTo>
                  <a:cubicBezTo>
                    <a:pt x="85" y="4"/>
                    <a:pt x="85" y="4"/>
                    <a:pt x="85" y="4"/>
                  </a:cubicBezTo>
                  <a:cubicBezTo>
                    <a:pt x="11" y="4"/>
                    <a:pt x="11" y="4"/>
                    <a:pt x="11" y="4"/>
                  </a:cubicBezTo>
                  <a:lnTo>
                    <a:pt x="5" y="16"/>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 name="Google Shape;153;p27"/>
            <p:cNvSpPr/>
            <p:nvPr/>
          </p:nvSpPr>
          <p:spPr>
            <a:xfrm>
              <a:off x="2670231" y="1173195"/>
              <a:ext cx="360371" cy="90490"/>
            </a:xfrm>
            <a:custGeom>
              <a:rect b="b" l="l" r="r" t="t"/>
              <a:pathLst>
                <a:path extrusionOk="0" h="24" w="96">
                  <a:moveTo>
                    <a:pt x="60" y="24"/>
                  </a:moveTo>
                  <a:cubicBezTo>
                    <a:pt x="56" y="24"/>
                    <a:pt x="51" y="22"/>
                    <a:pt x="48" y="19"/>
                  </a:cubicBezTo>
                  <a:cubicBezTo>
                    <a:pt x="45" y="22"/>
                    <a:pt x="40" y="24"/>
                    <a:pt x="36" y="24"/>
                  </a:cubicBezTo>
                  <a:cubicBezTo>
                    <a:pt x="31" y="24"/>
                    <a:pt x="25" y="21"/>
                    <a:pt x="22" y="17"/>
                  </a:cubicBezTo>
                  <a:cubicBezTo>
                    <a:pt x="20" y="19"/>
                    <a:pt x="17" y="20"/>
                    <a:pt x="14" y="20"/>
                  </a:cubicBezTo>
                  <a:cubicBezTo>
                    <a:pt x="6" y="20"/>
                    <a:pt x="0" y="14"/>
                    <a:pt x="0" y="6"/>
                  </a:cubicBezTo>
                  <a:cubicBezTo>
                    <a:pt x="0" y="2"/>
                    <a:pt x="0" y="2"/>
                    <a:pt x="0" y="2"/>
                  </a:cubicBezTo>
                  <a:cubicBezTo>
                    <a:pt x="0" y="1"/>
                    <a:pt x="1" y="0"/>
                    <a:pt x="2" y="0"/>
                  </a:cubicBezTo>
                  <a:cubicBezTo>
                    <a:pt x="94" y="0"/>
                    <a:pt x="94" y="0"/>
                    <a:pt x="94" y="0"/>
                  </a:cubicBezTo>
                  <a:cubicBezTo>
                    <a:pt x="95" y="0"/>
                    <a:pt x="96" y="1"/>
                    <a:pt x="96" y="2"/>
                  </a:cubicBezTo>
                  <a:cubicBezTo>
                    <a:pt x="96" y="6"/>
                    <a:pt x="96" y="6"/>
                    <a:pt x="96" y="6"/>
                  </a:cubicBezTo>
                  <a:cubicBezTo>
                    <a:pt x="96" y="14"/>
                    <a:pt x="90" y="20"/>
                    <a:pt x="82" y="20"/>
                  </a:cubicBezTo>
                  <a:cubicBezTo>
                    <a:pt x="79" y="20"/>
                    <a:pt x="76" y="19"/>
                    <a:pt x="74" y="17"/>
                  </a:cubicBezTo>
                  <a:cubicBezTo>
                    <a:pt x="71" y="21"/>
                    <a:pt x="65" y="24"/>
                    <a:pt x="60" y="24"/>
                  </a:cubicBezTo>
                  <a:close/>
                  <a:moveTo>
                    <a:pt x="48" y="15"/>
                  </a:moveTo>
                  <a:cubicBezTo>
                    <a:pt x="49" y="15"/>
                    <a:pt x="49" y="15"/>
                    <a:pt x="50" y="15"/>
                  </a:cubicBezTo>
                  <a:cubicBezTo>
                    <a:pt x="52" y="18"/>
                    <a:pt x="56" y="20"/>
                    <a:pt x="60" y="20"/>
                  </a:cubicBezTo>
                  <a:cubicBezTo>
                    <a:pt x="65" y="20"/>
                    <a:pt x="70" y="17"/>
                    <a:pt x="72" y="13"/>
                  </a:cubicBezTo>
                  <a:cubicBezTo>
                    <a:pt x="73" y="12"/>
                    <a:pt x="73" y="12"/>
                    <a:pt x="74" y="12"/>
                  </a:cubicBezTo>
                  <a:cubicBezTo>
                    <a:pt x="74" y="12"/>
                    <a:pt x="75" y="12"/>
                    <a:pt x="75" y="13"/>
                  </a:cubicBezTo>
                  <a:cubicBezTo>
                    <a:pt x="78" y="15"/>
                    <a:pt x="80" y="16"/>
                    <a:pt x="82" y="16"/>
                  </a:cubicBezTo>
                  <a:cubicBezTo>
                    <a:pt x="88" y="16"/>
                    <a:pt x="92" y="12"/>
                    <a:pt x="92" y="6"/>
                  </a:cubicBezTo>
                  <a:cubicBezTo>
                    <a:pt x="92" y="4"/>
                    <a:pt x="92" y="4"/>
                    <a:pt x="92" y="4"/>
                  </a:cubicBezTo>
                  <a:cubicBezTo>
                    <a:pt x="4" y="4"/>
                    <a:pt x="4" y="4"/>
                    <a:pt x="4" y="4"/>
                  </a:cubicBezTo>
                  <a:cubicBezTo>
                    <a:pt x="4" y="6"/>
                    <a:pt x="4" y="6"/>
                    <a:pt x="4" y="6"/>
                  </a:cubicBezTo>
                  <a:cubicBezTo>
                    <a:pt x="4" y="12"/>
                    <a:pt x="8" y="16"/>
                    <a:pt x="14" y="16"/>
                  </a:cubicBezTo>
                  <a:cubicBezTo>
                    <a:pt x="16" y="16"/>
                    <a:pt x="18" y="15"/>
                    <a:pt x="21" y="13"/>
                  </a:cubicBezTo>
                  <a:cubicBezTo>
                    <a:pt x="21" y="12"/>
                    <a:pt x="22" y="12"/>
                    <a:pt x="22" y="12"/>
                  </a:cubicBezTo>
                  <a:cubicBezTo>
                    <a:pt x="23" y="12"/>
                    <a:pt x="23" y="12"/>
                    <a:pt x="24" y="13"/>
                  </a:cubicBezTo>
                  <a:cubicBezTo>
                    <a:pt x="26" y="17"/>
                    <a:pt x="31" y="20"/>
                    <a:pt x="36" y="20"/>
                  </a:cubicBezTo>
                  <a:cubicBezTo>
                    <a:pt x="40" y="20"/>
                    <a:pt x="44" y="18"/>
                    <a:pt x="47" y="15"/>
                  </a:cubicBezTo>
                  <a:cubicBezTo>
                    <a:pt x="47" y="15"/>
                    <a:pt x="47" y="15"/>
                    <a:pt x="48" y="1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 name="Google Shape;154;p27"/>
            <p:cNvSpPr/>
            <p:nvPr/>
          </p:nvSpPr>
          <p:spPr>
            <a:xfrm>
              <a:off x="2744843" y="1112868"/>
              <a:ext cx="30163" cy="120653"/>
            </a:xfrm>
            <a:custGeom>
              <a:rect b="b" l="l" r="r" t="t"/>
              <a:pathLst>
                <a:path extrusionOk="0" h="32" w="8">
                  <a:moveTo>
                    <a:pt x="2" y="32"/>
                  </a:moveTo>
                  <a:cubicBezTo>
                    <a:pt x="1" y="32"/>
                    <a:pt x="0" y="31"/>
                    <a:pt x="0" y="30"/>
                  </a:cubicBezTo>
                  <a:cubicBezTo>
                    <a:pt x="0" y="18"/>
                    <a:pt x="0" y="18"/>
                    <a:pt x="0" y="18"/>
                  </a:cubicBezTo>
                  <a:cubicBezTo>
                    <a:pt x="0" y="18"/>
                    <a:pt x="0" y="18"/>
                    <a:pt x="0" y="18"/>
                  </a:cubicBezTo>
                  <a:cubicBezTo>
                    <a:pt x="4" y="2"/>
                    <a:pt x="4" y="2"/>
                    <a:pt x="4" y="2"/>
                  </a:cubicBezTo>
                  <a:cubicBezTo>
                    <a:pt x="4" y="0"/>
                    <a:pt x="5" y="0"/>
                    <a:pt x="6" y="0"/>
                  </a:cubicBezTo>
                  <a:cubicBezTo>
                    <a:pt x="8" y="0"/>
                    <a:pt x="8" y="1"/>
                    <a:pt x="8" y="2"/>
                  </a:cubicBezTo>
                  <a:cubicBezTo>
                    <a:pt x="4" y="18"/>
                    <a:pt x="4" y="18"/>
                    <a:pt x="4" y="18"/>
                  </a:cubicBezTo>
                  <a:cubicBezTo>
                    <a:pt x="4" y="30"/>
                    <a:pt x="4" y="30"/>
                    <a:pt x="4" y="30"/>
                  </a:cubicBezTo>
                  <a:cubicBezTo>
                    <a:pt x="4" y="31"/>
                    <a:pt x="3" y="32"/>
                    <a:pt x="2"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 name="Google Shape;155;p27"/>
            <p:cNvSpPr/>
            <p:nvPr/>
          </p:nvSpPr>
          <p:spPr>
            <a:xfrm>
              <a:off x="2843271" y="1112866"/>
              <a:ext cx="14288" cy="131767"/>
            </a:xfrm>
            <a:custGeom>
              <a:rect b="b" l="l" r="r" t="t"/>
              <a:pathLst>
                <a:path extrusionOk="0" h="35" w="4">
                  <a:moveTo>
                    <a:pt x="2" y="35"/>
                  </a:moveTo>
                  <a:cubicBezTo>
                    <a:pt x="1" y="35"/>
                    <a:pt x="0" y="34"/>
                    <a:pt x="0" y="33"/>
                  </a:cubicBezTo>
                  <a:cubicBezTo>
                    <a:pt x="0" y="2"/>
                    <a:pt x="0" y="2"/>
                    <a:pt x="0" y="2"/>
                  </a:cubicBezTo>
                  <a:cubicBezTo>
                    <a:pt x="0" y="1"/>
                    <a:pt x="1" y="0"/>
                    <a:pt x="2" y="0"/>
                  </a:cubicBezTo>
                  <a:cubicBezTo>
                    <a:pt x="3" y="0"/>
                    <a:pt x="4" y="1"/>
                    <a:pt x="4" y="2"/>
                  </a:cubicBezTo>
                  <a:cubicBezTo>
                    <a:pt x="4" y="33"/>
                    <a:pt x="4" y="33"/>
                    <a:pt x="4" y="33"/>
                  </a:cubicBezTo>
                  <a:cubicBezTo>
                    <a:pt x="4" y="34"/>
                    <a:pt x="3" y="35"/>
                    <a:pt x="2" y="3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 name="Google Shape;156;p27"/>
            <p:cNvSpPr/>
            <p:nvPr/>
          </p:nvSpPr>
          <p:spPr>
            <a:xfrm>
              <a:off x="2925845" y="1112869"/>
              <a:ext cx="30163" cy="120653"/>
            </a:xfrm>
            <a:custGeom>
              <a:rect b="b" l="l" r="r" t="t"/>
              <a:pathLst>
                <a:path extrusionOk="0" h="32" w="8">
                  <a:moveTo>
                    <a:pt x="6" y="32"/>
                  </a:moveTo>
                  <a:cubicBezTo>
                    <a:pt x="5" y="32"/>
                    <a:pt x="4" y="31"/>
                    <a:pt x="4" y="30"/>
                  </a:cubicBezTo>
                  <a:cubicBezTo>
                    <a:pt x="4" y="18"/>
                    <a:pt x="4" y="18"/>
                    <a:pt x="4" y="18"/>
                  </a:cubicBezTo>
                  <a:cubicBezTo>
                    <a:pt x="0" y="2"/>
                    <a:pt x="0" y="2"/>
                    <a:pt x="0" y="2"/>
                  </a:cubicBezTo>
                  <a:cubicBezTo>
                    <a:pt x="0" y="1"/>
                    <a:pt x="0" y="0"/>
                    <a:pt x="2" y="0"/>
                  </a:cubicBezTo>
                  <a:cubicBezTo>
                    <a:pt x="3" y="0"/>
                    <a:pt x="4" y="0"/>
                    <a:pt x="4" y="2"/>
                  </a:cubicBezTo>
                  <a:cubicBezTo>
                    <a:pt x="8" y="18"/>
                    <a:pt x="8" y="18"/>
                    <a:pt x="8" y="18"/>
                  </a:cubicBezTo>
                  <a:cubicBezTo>
                    <a:pt x="8" y="18"/>
                    <a:pt x="8" y="18"/>
                    <a:pt x="8" y="18"/>
                  </a:cubicBezTo>
                  <a:cubicBezTo>
                    <a:pt x="8" y="30"/>
                    <a:pt x="8" y="30"/>
                    <a:pt x="8" y="30"/>
                  </a:cubicBezTo>
                  <a:cubicBezTo>
                    <a:pt x="8" y="31"/>
                    <a:pt x="7" y="32"/>
                    <a:pt x="6" y="3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p27"/>
            <p:cNvSpPr/>
            <p:nvPr/>
          </p:nvSpPr>
          <p:spPr>
            <a:xfrm>
              <a:off x="2925763" y="1354138"/>
              <a:ext cx="14288" cy="14288"/>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8" name="Google Shape;158;p27"/>
          <p:cNvSpPr/>
          <p:nvPr/>
        </p:nvSpPr>
        <p:spPr>
          <a:xfrm>
            <a:off x="10960768" y="6220326"/>
            <a:ext cx="842211" cy="63767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4">
  <p:cSld name="Content 4">
    <p:spTree>
      <p:nvGrpSpPr>
        <p:cNvPr id="159" name="Shape 159"/>
        <p:cNvGrpSpPr/>
        <p:nvPr/>
      </p:nvGrpSpPr>
      <p:grpSpPr>
        <a:xfrm>
          <a:off x="0" y="0"/>
          <a:ext cx="0" cy="0"/>
          <a:chOff x="0" y="0"/>
          <a:chExt cx="0" cy="0"/>
        </a:xfrm>
      </p:grpSpPr>
      <p:sp>
        <p:nvSpPr>
          <p:cNvPr id="160" name="Google Shape;160;p28"/>
          <p:cNvSpPr/>
          <p:nvPr/>
        </p:nvSpPr>
        <p:spPr>
          <a:xfrm>
            <a:off x="6941291" y="2039287"/>
            <a:ext cx="4726400" cy="1031272"/>
          </a:xfrm>
          <a:prstGeom prst="roundRect">
            <a:avLst>
              <a:gd fmla="val 20127" name="adj"/>
            </a:avLst>
          </a:prstGeom>
          <a:solidFill>
            <a:srgbClr val="1A1B26"/>
          </a:solidFill>
          <a:ln>
            <a:noFill/>
          </a:ln>
          <a:effectLst>
            <a:outerShdw blurRad="241300" rotWithShape="0" algn="r" dir="10800000" dist="88900">
              <a:schemeClr val="dk1">
                <a:alpha val="14901"/>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1" name="Google Shape;161;p28"/>
          <p:cNvSpPr/>
          <p:nvPr/>
        </p:nvSpPr>
        <p:spPr>
          <a:xfrm>
            <a:off x="6524699" y="1650955"/>
            <a:ext cx="849512" cy="849512"/>
          </a:xfrm>
          <a:prstGeom prst="ellipse">
            <a:avLst/>
          </a:prstGeom>
          <a:solidFill>
            <a:srgbClr val="D31E31"/>
          </a:solidFill>
          <a:ln cap="flat" cmpd="sng" w="41275">
            <a:solidFill>
              <a:schemeClr val="lt1"/>
            </a:solidFill>
            <a:prstDash val="solid"/>
            <a:miter lim="800000"/>
            <a:headEnd len="sm" w="sm" type="none"/>
            <a:tailEnd len="sm" w="sm" type="none"/>
          </a:ln>
          <a:effectLst>
            <a:outerShdw blurRad="203200" rotWithShape="0" algn="r" dir="10800000" dist="101600">
              <a:schemeClr val="dk1">
                <a:alpha val="200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lt1"/>
              </a:solidFill>
              <a:latin typeface="Calibri"/>
              <a:ea typeface="Calibri"/>
              <a:cs typeface="Calibri"/>
              <a:sym typeface="Calibri"/>
            </a:endParaRPr>
          </a:p>
        </p:txBody>
      </p:sp>
      <p:sp>
        <p:nvSpPr>
          <p:cNvPr id="162" name="Google Shape;162;p28"/>
          <p:cNvSpPr/>
          <p:nvPr/>
        </p:nvSpPr>
        <p:spPr>
          <a:xfrm>
            <a:off x="6941291" y="3554654"/>
            <a:ext cx="4726400" cy="1031272"/>
          </a:xfrm>
          <a:prstGeom prst="roundRect">
            <a:avLst>
              <a:gd fmla="val 20127" name="adj"/>
            </a:avLst>
          </a:prstGeom>
          <a:solidFill>
            <a:srgbClr val="1A1B26"/>
          </a:solidFill>
          <a:ln>
            <a:noFill/>
          </a:ln>
          <a:effectLst>
            <a:outerShdw blurRad="241300" rotWithShape="0" algn="r" dir="10800000" dist="88900">
              <a:schemeClr val="dk1">
                <a:alpha val="14901"/>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 name="Google Shape;163;p28"/>
          <p:cNvSpPr/>
          <p:nvPr/>
        </p:nvSpPr>
        <p:spPr>
          <a:xfrm>
            <a:off x="6524699" y="3166322"/>
            <a:ext cx="849512" cy="849512"/>
          </a:xfrm>
          <a:prstGeom prst="ellipse">
            <a:avLst/>
          </a:prstGeom>
          <a:solidFill>
            <a:srgbClr val="D31E31"/>
          </a:solidFill>
          <a:ln cap="flat" cmpd="sng" w="41275">
            <a:solidFill>
              <a:schemeClr val="lt1"/>
            </a:solidFill>
            <a:prstDash val="solid"/>
            <a:miter lim="800000"/>
            <a:headEnd len="sm" w="sm" type="none"/>
            <a:tailEnd len="sm" w="sm" type="none"/>
          </a:ln>
          <a:effectLst>
            <a:outerShdw blurRad="203200" rotWithShape="0" algn="r" dir="10800000" dist="101600">
              <a:schemeClr val="dk1">
                <a:alpha val="200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lt1"/>
              </a:solidFill>
              <a:latin typeface="Calibri"/>
              <a:ea typeface="Calibri"/>
              <a:cs typeface="Calibri"/>
              <a:sym typeface="Calibri"/>
            </a:endParaRPr>
          </a:p>
        </p:txBody>
      </p:sp>
      <p:sp>
        <p:nvSpPr>
          <p:cNvPr id="164" name="Google Shape;164;p28"/>
          <p:cNvSpPr/>
          <p:nvPr/>
        </p:nvSpPr>
        <p:spPr>
          <a:xfrm>
            <a:off x="6941291" y="5070021"/>
            <a:ext cx="4726400" cy="1031272"/>
          </a:xfrm>
          <a:prstGeom prst="roundRect">
            <a:avLst>
              <a:gd fmla="val 20127" name="adj"/>
            </a:avLst>
          </a:prstGeom>
          <a:solidFill>
            <a:srgbClr val="1A1B26"/>
          </a:solidFill>
          <a:ln>
            <a:noFill/>
          </a:ln>
          <a:effectLst>
            <a:outerShdw blurRad="241300" rotWithShape="0" algn="r" dir="10800000" dist="88900">
              <a:schemeClr val="dk1">
                <a:alpha val="14901"/>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28"/>
          <p:cNvSpPr/>
          <p:nvPr/>
        </p:nvSpPr>
        <p:spPr>
          <a:xfrm>
            <a:off x="6524699" y="4681689"/>
            <a:ext cx="849512" cy="849512"/>
          </a:xfrm>
          <a:prstGeom prst="ellipse">
            <a:avLst/>
          </a:prstGeom>
          <a:solidFill>
            <a:srgbClr val="D31E31"/>
          </a:solidFill>
          <a:ln cap="flat" cmpd="sng" w="41275">
            <a:solidFill>
              <a:schemeClr val="lt1"/>
            </a:solidFill>
            <a:prstDash val="solid"/>
            <a:miter lim="800000"/>
            <a:headEnd len="sm" w="sm" type="none"/>
            <a:tailEnd len="sm" w="sm" type="none"/>
          </a:ln>
          <a:effectLst>
            <a:outerShdw blurRad="203200" rotWithShape="0" algn="r" dir="10800000" dist="101600">
              <a:schemeClr val="dk1">
                <a:alpha val="200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lt1"/>
              </a:solidFill>
              <a:latin typeface="Calibri"/>
              <a:ea typeface="Calibri"/>
              <a:cs typeface="Calibri"/>
              <a:sym typeface="Calibri"/>
            </a:endParaRPr>
          </a:p>
        </p:txBody>
      </p:sp>
      <p:grpSp>
        <p:nvGrpSpPr>
          <p:cNvPr id="166" name="Google Shape;166;p28"/>
          <p:cNvGrpSpPr/>
          <p:nvPr/>
        </p:nvGrpSpPr>
        <p:grpSpPr>
          <a:xfrm>
            <a:off x="6821661" y="1902674"/>
            <a:ext cx="255588" cy="346075"/>
            <a:chOff x="7770813" y="2532063"/>
            <a:chExt cx="255588" cy="346075"/>
          </a:xfrm>
        </p:grpSpPr>
        <p:sp>
          <p:nvSpPr>
            <p:cNvPr id="167" name="Google Shape;167;p28"/>
            <p:cNvSpPr/>
            <p:nvPr/>
          </p:nvSpPr>
          <p:spPr>
            <a:xfrm>
              <a:off x="7800975" y="2532063"/>
              <a:ext cx="195263" cy="173038"/>
            </a:xfrm>
            <a:custGeom>
              <a:rect b="b" l="l" r="r" t="t"/>
              <a:pathLst>
                <a:path extrusionOk="0" h="46" w="52">
                  <a:moveTo>
                    <a:pt x="52" y="20"/>
                  </a:moveTo>
                  <a:cubicBezTo>
                    <a:pt x="52" y="34"/>
                    <a:pt x="40" y="46"/>
                    <a:pt x="26" y="46"/>
                  </a:cubicBezTo>
                  <a:cubicBezTo>
                    <a:pt x="12" y="46"/>
                    <a:pt x="0" y="34"/>
                    <a:pt x="0" y="20"/>
                  </a:cubicBezTo>
                  <a:cubicBezTo>
                    <a:pt x="0" y="0"/>
                    <a:pt x="0" y="0"/>
                    <a:pt x="0" y="0"/>
                  </a:cubicBezTo>
                  <a:cubicBezTo>
                    <a:pt x="52" y="0"/>
                    <a:pt x="52" y="0"/>
                    <a:pt x="52" y="0"/>
                  </a:cubicBezTo>
                  <a:lnTo>
                    <a:pt x="52" y="20"/>
                  </a:lnTo>
                  <a:close/>
                </a:path>
              </a:pathLst>
            </a:custGeom>
            <a:noFill/>
            <a:ln cap="rnd" cmpd="sng" w="222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 name="Google Shape;168;p28"/>
            <p:cNvSpPr/>
            <p:nvPr/>
          </p:nvSpPr>
          <p:spPr>
            <a:xfrm>
              <a:off x="7800975" y="2705100"/>
              <a:ext cx="195263" cy="173038"/>
            </a:xfrm>
            <a:custGeom>
              <a:rect b="b" l="l" r="r" t="t"/>
              <a:pathLst>
                <a:path extrusionOk="0" h="46" w="52">
                  <a:moveTo>
                    <a:pt x="52" y="26"/>
                  </a:moveTo>
                  <a:cubicBezTo>
                    <a:pt x="52" y="12"/>
                    <a:pt x="40" y="0"/>
                    <a:pt x="26" y="0"/>
                  </a:cubicBezTo>
                  <a:cubicBezTo>
                    <a:pt x="12" y="0"/>
                    <a:pt x="0" y="12"/>
                    <a:pt x="0" y="26"/>
                  </a:cubicBezTo>
                  <a:cubicBezTo>
                    <a:pt x="0" y="46"/>
                    <a:pt x="0" y="46"/>
                    <a:pt x="0" y="46"/>
                  </a:cubicBezTo>
                  <a:cubicBezTo>
                    <a:pt x="52" y="46"/>
                    <a:pt x="52" y="46"/>
                    <a:pt x="52" y="46"/>
                  </a:cubicBezTo>
                  <a:lnTo>
                    <a:pt x="52" y="26"/>
                  </a:lnTo>
                  <a:close/>
                </a:path>
              </a:pathLst>
            </a:custGeom>
            <a:noFill/>
            <a:ln cap="rnd" cmpd="sng" w="222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9" name="Google Shape;169;p28"/>
            <p:cNvCxnSpPr/>
            <p:nvPr/>
          </p:nvCxnSpPr>
          <p:spPr>
            <a:xfrm>
              <a:off x="7770813" y="2532063"/>
              <a:ext cx="255588" cy="0"/>
            </a:xfrm>
            <a:prstGeom prst="straightConnector1">
              <a:avLst/>
            </a:prstGeom>
            <a:noFill/>
            <a:ln cap="rnd" cmpd="sng" w="22225">
              <a:solidFill>
                <a:schemeClr val="lt1"/>
              </a:solidFill>
              <a:prstDash val="solid"/>
              <a:round/>
              <a:headEnd len="med" w="med" type="none"/>
              <a:tailEnd len="med" w="med" type="none"/>
            </a:ln>
          </p:spPr>
        </p:cxnSp>
        <p:cxnSp>
          <p:nvCxnSpPr>
            <p:cNvPr id="170" name="Google Shape;170;p28"/>
            <p:cNvCxnSpPr/>
            <p:nvPr/>
          </p:nvCxnSpPr>
          <p:spPr>
            <a:xfrm>
              <a:off x="7770813" y="2878138"/>
              <a:ext cx="255588" cy="0"/>
            </a:xfrm>
            <a:prstGeom prst="straightConnector1">
              <a:avLst/>
            </a:prstGeom>
            <a:noFill/>
            <a:ln cap="rnd" cmpd="sng" w="22225">
              <a:solidFill>
                <a:schemeClr val="lt1"/>
              </a:solidFill>
              <a:prstDash val="solid"/>
              <a:round/>
              <a:headEnd len="med" w="med" type="none"/>
              <a:tailEnd len="med" w="med" type="none"/>
            </a:ln>
          </p:spPr>
        </p:cxnSp>
        <p:sp>
          <p:nvSpPr>
            <p:cNvPr id="171" name="Google Shape;171;p28"/>
            <p:cNvSpPr/>
            <p:nvPr/>
          </p:nvSpPr>
          <p:spPr>
            <a:xfrm>
              <a:off x="7800975" y="2773363"/>
              <a:ext cx="195263" cy="44450"/>
            </a:xfrm>
            <a:custGeom>
              <a:rect b="b" l="l" r="r" t="t"/>
              <a:pathLst>
                <a:path extrusionOk="0" h="28" w="123">
                  <a:moveTo>
                    <a:pt x="0" y="28"/>
                  </a:moveTo>
                  <a:lnTo>
                    <a:pt x="33" y="28"/>
                  </a:lnTo>
                  <a:lnTo>
                    <a:pt x="62" y="0"/>
                  </a:lnTo>
                  <a:lnTo>
                    <a:pt x="90" y="28"/>
                  </a:lnTo>
                  <a:lnTo>
                    <a:pt x="123" y="28"/>
                  </a:lnTo>
                </a:path>
              </a:pathLst>
            </a:custGeom>
            <a:noFill/>
            <a:ln cap="rnd" cmpd="sng" w="22225">
              <a:solidFill>
                <a:schemeClr val="lt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2" name="Google Shape;172;p28"/>
            <p:cNvCxnSpPr/>
            <p:nvPr/>
          </p:nvCxnSpPr>
          <p:spPr>
            <a:xfrm>
              <a:off x="7824788" y="2667000"/>
              <a:ext cx="149225" cy="0"/>
            </a:xfrm>
            <a:prstGeom prst="straightConnector1">
              <a:avLst/>
            </a:prstGeom>
            <a:noFill/>
            <a:ln cap="rnd" cmpd="sng" w="22225">
              <a:solidFill>
                <a:schemeClr val="lt1"/>
              </a:solidFill>
              <a:prstDash val="solid"/>
              <a:round/>
              <a:headEnd len="med" w="med" type="none"/>
              <a:tailEnd len="med" w="med" type="none"/>
            </a:ln>
          </p:spPr>
        </p:cxnSp>
      </p:grpSp>
      <p:grpSp>
        <p:nvGrpSpPr>
          <p:cNvPr id="173" name="Google Shape;173;p28"/>
          <p:cNvGrpSpPr/>
          <p:nvPr/>
        </p:nvGrpSpPr>
        <p:grpSpPr>
          <a:xfrm>
            <a:off x="6800544" y="3367711"/>
            <a:ext cx="297822" cy="446736"/>
            <a:chOff x="7778750" y="2163763"/>
            <a:chExt cx="241300" cy="361951"/>
          </a:xfrm>
        </p:grpSpPr>
        <p:sp>
          <p:nvSpPr>
            <p:cNvPr id="174" name="Google Shape;174;p28"/>
            <p:cNvSpPr/>
            <p:nvPr/>
          </p:nvSpPr>
          <p:spPr>
            <a:xfrm>
              <a:off x="7794625" y="2254251"/>
              <a:ext cx="220663" cy="271463"/>
            </a:xfrm>
            <a:custGeom>
              <a:rect b="b" l="l" r="r" t="t"/>
              <a:pathLst>
                <a:path extrusionOk="0" h="72" w="59">
                  <a:moveTo>
                    <a:pt x="52" y="72"/>
                  </a:moveTo>
                  <a:cubicBezTo>
                    <a:pt x="20" y="72"/>
                    <a:pt x="20" y="72"/>
                    <a:pt x="20" y="72"/>
                  </a:cubicBezTo>
                  <a:cubicBezTo>
                    <a:pt x="19" y="72"/>
                    <a:pt x="19" y="72"/>
                    <a:pt x="18" y="71"/>
                  </a:cubicBezTo>
                  <a:cubicBezTo>
                    <a:pt x="2" y="47"/>
                    <a:pt x="2" y="47"/>
                    <a:pt x="2" y="47"/>
                  </a:cubicBezTo>
                  <a:cubicBezTo>
                    <a:pt x="1" y="45"/>
                    <a:pt x="0" y="41"/>
                    <a:pt x="2" y="39"/>
                  </a:cubicBezTo>
                  <a:cubicBezTo>
                    <a:pt x="2" y="37"/>
                    <a:pt x="4" y="36"/>
                    <a:pt x="6" y="36"/>
                  </a:cubicBezTo>
                  <a:cubicBezTo>
                    <a:pt x="10" y="36"/>
                    <a:pt x="14" y="38"/>
                    <a:pt x="20" y="46"/>
                  </a:cubicBezTo>
                  <a:cubicBezTo>
                    <a:pt x="20" y="8"/>
                    <a:pt x="20" y="8"/>
                    <a:pt x="20" y="8"/>
                  </a:cubicBezTo>
                  <a:cubicBezTo>
                    <a:pt x="20" y="4"/>
                    <a:pt x="24" y="0"/>
                    <a:pt x="28" y="0"/>
                  </a:cubicBezTo>
                  <a:cubicBezTo>
                    <a:pt x="32" y="0"/>
                    <a:pt x="36" y="4"/>
                    <a:pt x="36" y="8"/>
                  </a:cubicBezTo>
                  <a:cubicBezTo>
                    <a:pt x="36" y="31"/>
                    <a:pt x="36" y="31"/>
                    <a:pt x="36" y="31"/>
                  </a:cubicBezTo>
                  <a:cubicBezTo>
                    <a:pt x="52" y="36"/>
                    <a:pt x="52" y="36"/>
                    <a:pt x="52" y="36"/>
                  </a:cubicBezTo>
                  <a:cubicBezTo>
                    <a:pt x="57" y="38"/>
                    <a:pt x="59" y="44"/>
                    <a:pt x="58" y="48"/>
                  </a:cubicBezTo>
                  <a:cubicBezTo>
                    <a:pt x="54" y="70"/>
                    <a:pt x="54" y="70"/>
                    <a:pt x="54" y="70"/>
                  </a:cubicBezTo>
                  <a:cubicBezTo>
                    <a:pt x="54" y="71"/>
                    <a:pt x="53" y="72"/>
                    <a:pt x="52" y="72"/>
                  </a:cubicBezTo>
                  <a:close/>
                  <a:moveTo>
                    <a:pt x="21" y="68"/>
                  </a:moveTo>
                  <a:cubicBezTo>
                    <a:pt x="50" y="68"/>
                    <a:pt x="50" y="68"/>
                    <a:pt x="50" y="68"/>
                  </a:cubicBezTo>
                  <a:cubicBezTo>
                    <a:pt x="54" y="48"/>
                    <a:pt x="54" y="48"/>
                    <a:pt x="54" y="48"/>
                  </a:cubicBezTo>
                  <a:cubicBezTo>
                    <a:pt x="55" y="45"/>
                    <a:pt x="54" y="41"/>
                    <a:pt x="51" y="40"/>
                  </a:cubicBezTo>
                  <a:cubicBezTo>
                    <a:pt x="33" y="34"/>
                    <a:pt x="33" y="34"/>
                    <a:pt x="33" y="34"/>
                  </a:cubicBezTo>
                  <a:cubicBezTo>
                    <a:pt x="33" y="34"/>
                    <a:pt x="32" y="33"/>
                    <a:pt x="32" y="32"/>
                  </a:cubicBezTo>
                  <a:cubicBezTo>
                    <a:pt x="32" y="8"/>
                    <a:pt x="32" y="8"/>
                    <a:pt x="32" y="8"/>
                  </a:cubicBezTo>
                  <a:cubicBezTo>
                    <a:pt x="32" y="6"/>
                    <a:pt x="30" y="4"/>
                    <a:pt x="28" y="4"/>
                  </a:cubicBezTo>
                  <a:cubicBezTo>
                    <a:pt x="26" y="4"/>
                    <a:pt x="24" y="6"/>
                    <a:pt x="24" y="8"/>
                  </a:cubicBezTo>
                  <a:cubicBezTo>
                    <a:pt x="24" y="52"/>
                    <a:pt x="24" y="52"/>
                    <a:pt x="24" y="52"/>
                  </a:cubicBezTo>
                  <a:cubicBezTo>
                    <a:pt x="24" y="53"/>
                    <a:pt x="23" y="54"/>
                    <a:pt x="23" y="54"/>
                  </a:cubicBezTo>
                  <a:cubicBezTo>
                    <a:pt x="22" y="54"/>
                    <a:pt x="21" y="54"/>
                    <a:pt x="20" y="53"/>
                  </a:cubicBezTo>
                  <a:cubicBezTo>
                    <a:pt x="12" y="41"/>
                    <a:pt x="9" y="40"/>
                    <a:pt x="6" y="40"/>
                  </a:cubicBezTo>
                  <a:cubicBezTo>
                    <a:pt x="5" y="40"/>
                    <a:pt x="5" y="40"/>
                    <a:pt x="5" y="40"/>
                  </a:cubicBezTo>
                  <a:cubicBezTo>
                    <a:pt x="4" y="41"/>
                    <a:pt x="5" y="44"/>
                    <a:pt x="6" y="45"/>
                  </a:cubicBezTo>
                  <a:lnTo>
                    <a:pt x="21" y="6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p28"/>
            <p:cNvSpPr/>
            <p:nvPr/>
          </p:nvSpPr>
          <p:spPr>
            <a:xfrm>
              <a:off x="7959725" y="2268538"/>
              <a:ext cx="60325" cy="15875"/>
            </a:xfrm>
            <a:custGeom>
              <a:rect b="b" l="l" r="r" t="t"/>
              <a:pathLst>
                <a:path extrusionOk="0" h="4" w="16">
                  <a:moveTo>
                    <a:pt x="14" y="4"/>
                  </a:moveTo>
                  <a:cubicBezTo>
                    <a:pt x="2" y="4"/>
                    <a:pt x="2" y="4"/>
                    <a:pt x="2" y="4"/>
                  </a:cubicBezTo>
                  <a:cubicBezTo>
                    <a:pt x="1" y="4"/>
                    <a:pt x="0" y="3"/>
                    <a:pt x="0" y="2"/>
                  </a:cubicBezTo>
                  <a:cubicBezTo>
                    <a:pt x="0" y="1"/>
                    <a:pt x="1" y="0"/>
                    <a:pt x="2" y="0"/>
                  </a:cubicBezTo>
                  <a:cubicBezTo>
                    <a:pt x="14" y="0"/>
                    <a:pt x="14" y="0"/>
                    <a:pt x="14" y="0"/>
                  </a:cubicBezTo>
                  <a:cubicBezTo>
                    <a:pt x="15" y="0"/>
                    <a:pt x="16" y="1"/>
                    <a:pt x="16" y="2"/>
                  </a:cubicBezTo>
                  <a:cubicBezTo>
                    <a:pt x="16" y="3"/>
                    <a:pt x="15" y="4"/>
                    <a:pt x="14" y="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28"/>
            <p:cNvSpPr/>
            <p:nvPr/>
          </p:nvSpPr>
          <p:spPr>
            <a:xfrm>
              <a:off x="7943850" y="2193926"/>
              <a:ext cx="46038" cy="44450"/>
            </a:xfrm>
            <a:custGeom>
              <a:rect b="b" l="l" r="r" t="t"/>
              <a:pathLst>
                <a:path extrusionOk="0" h="12" w="12">
                  <a:moveTo>
                    <a:pt x="2" y="12"/>
                  </a:moveTo>
                  <a:cubicBezTo>
                    <a:pt x="1" y="12"/>
                    <a:pt x="1" y="12"/>
                    <a:pt x="1" y="11"/>
                  </a:cubicBezTo>
                  <a:cubicBezTo>
                    <a:pt x="0" y="11"/>
                    <a:pt x="0" y="9"/>
                    <a:pt x="1" y="9"/>
                  </a:cubicBezTo>
                  <a:cubicBezTo>
                    <a:pt x="9" y="1"/>
                    <a:pt x="9" y="1"/>
                    <a:pt x="9" y="1"/>
                  </a:cubicBezTo>
                  <a:cubicBezTo>
                    <a:pt x="9" y="0"/>
                    <a:pt x="11" y="0"/>
                    <a:pt x="11" y="1"/>
                  </a:cubicBezTo>
                  <a:cubicBezTo>
                    <a:pt x="12" y="1"/>
                    <a:pt x="12" y="3"/>
                    <a:pt x="11" y="3"/>
                  </a:cubicBezTo>
                  <a:cubicBezTo>
                    <a:pt x="3" y="11"/>
                    <a:pt x="3" y="11"/>
                    <a:pt x="3" y="11"/>
                  </a:cubicBezTo>
                  <a:cubicBezTo>
                    <a:pt x="3" y="12"/>
                    <a:pt x="3" y="12"/>
                    <a:pt x="2" y="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28"/>
            <p:cNvSpPr/>
            <p:nvPr/>
          </p:nvSpPr>
          <p:spPr>
            <a:xfrm>
              <a:off x="7899400" y="2163763"/>
              <a:ext cx="14288" cy="60325"/>
            </a:xfrm>
            <a:custGeom>
              <a:rect b="b" l="l" r="r" t="t"/>
              <a:pathLst>
                <a:path extrusionOk="0" h="16" w="4">
                  <a:moveTo>
                    <a:pt x="2" y="16"/>
                  </a:moveTo>
                  <a:cubicBezTo>
                    <a:pt x="1" y="16"/>
                    <a:pt x="0" y="15"/>
                    <a:pt x="0" y="14"/>
                  </a:cubicBezTo>
                  <a:cubicBezTo>
                    <a:pt x="0" y="2"/>
                    <a:pt x="0" y="2"/>
                    <a:pt x="0" y="2"/>
                  </a:cubicBezTo>
                  <a:cubicBezTo>
                    <a:pt x="0" y="1"/>
                    <a:pt x="1" y="0"/>
                    <a:pt x="2" y="0"/>
                  </a:cubicBezTo>
                  <a:cubicBezTo>
                    <a:pt x="3" y="0"/>
                    <a:pt x="4" y="1"/>
                    <a:pt x="4" y="2"/>
                  </a:cubicBezTo>
                  <a:cubicBezTo>
                    <a:pt x="4" y="14"/>
                    <a:pt x="4" y="14"/>
                    <a:pt x="4" y="14"/>
                  </a:cubicBezTo>
                  <a:cubicBezTo>
                    <a:pt x="4" y="15"/>
                    <a:pt x="3" y="16"/>
                    <a:pt x="2" y="16"/>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 name="Google Shape;178;p28"/>
            <p:cNvSpPr/>
            <p:nvPr/>
          </p:nvSpPr>
          <p:spPr>
            <a:xfrm>
              <a:off x="7808913" y="2193926"/>
              <a:ext cx="44450" cy="44450"/>
            </a:xfrm>
            <a:custGeom>
              <a:rect b="b" l="l" r="r" t="t"/>
              <a:pathLst>
                <a:path extrusionOk="0" h="12" w="12">
                  <a:moveTo>
                    <a:pt x="10" y="12"/>
                  </a:moveTo>
                  <a:cubicBezTo>
                    <a:pt x="9" y="12"/>
                    <a:pt x="9" y="12"/>
                    <a:pt x="9" y="11"/>
                  </a:cubicBezTo>
                  <a:cubicBezTo>
                    <a:pt x="1" y="3"/>
                    <a:pt x="1" y="3"/>
                    <a:pt x="1" y="3"/>
                  </a:cubicBezTo>
                  <a:cubicBezTo>
                    <a:pt x="0" y="3"/>
                    <a:pt x="0" y="1"/>
                    <a:pt x="1" y="1"/>
                  </a:cubicBezTo>
                  <a:cubicBezTo>
                    <a:pt x="1" y="0"/>
                    <a:pt x="3" y="0"/>
                    <a:pt x="3" y="1"/>
                  </a:cubicBezTo>
                  <a:cubicBezTo>
                    <a:pt x="11" y="9"/>
                    <a:pt x="11" y="9"/>
                    <a:pt x="11" y="9"/>
                  </a:cubicBezTo>
                  <a:cubicBezTo>
                    <a:pt x="12" y="9"/>
                    <a:pt x="12" y="11"/>
                    <a:pt x="11" y="11"/>
                  </a:cubicBezTo>
                  <a:cubicBezTo>
                    <a:pt x="11" y="12"/>
                    <a:pt x="11" y="12"/>
                    <a:pt x="10" y="1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p28"/>
            <p:cNvSpPr/>
            <p:nvPr/>
          </p:nvSpPr>
          <p:spPr>
            <a:xfrm>
              <a:off x="7778750" y="2268538"/>
              <a:ext cx="60325" cy="15875"/>
            </a:xfrm>
            <a:custGeom>
              <a:rect b="b" l="l" r="r" t="t"/>
              <a:pathLst>
                <a:path extrusionOk="0" h="4" w="16">
                  <a:moveTo>
                    <a:pt x="14" y="4"/>
                  </a:moveTo>
                  <a:cubicBezTo>
                    <a:pt x="2" y="4"/>
                    <a:pt x="2" y="4"/>
                    <a:pt x="2" y="4"/>
                  </a:cubicBezTo>
                  <a:cubicBezTo>
                    <a:pt x="1" y="4"/>
                    <a:pt x="0" y="3"/>
                    <a:pt x="0" y="2"/>
                  </a:cubicBezTo>
                  <a:cubicBezTo>
                    <a:pt x="0" y="1"/>
                    <a:pt x="1" y="0"/>
                    <a:pt x="2" y="0"/>
                  </a:cubicBezTo>
                  <a:cubicBezTo>
                    <a:pt x="14" y="0"/>
                    <a:pt x="14" y="0"/>
                    <a:pt x="14" y="0"/>
                  </a:cubicBezTo>
                  <a:cubicBezTo>
                    <a:pt x="15" y="0"/>
                    <a:pt x="16" y="1"/>
                    <a:pt x="16" y="2"/>
                  </a:cubicBezTo>
                  <a:cubicBezTo>
                    <a:pt x="16" y="3"/>
                    <a:pt x="15" y="4"/>
                    <a:pt x="14" y="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0" name="Google Shape;180;p28"/>
          <p:cNvGrpSpPr/>
          <p:nvPr/>
        </p:nvGrpSpPr>
        <p:grpSpPr>
          <a:xfrm>
            <a:off x="6776418" y="4931820"/>
            <a:ext cx="346075" cy="349250"/>
            <a:chOff x="4137026" y="3617913"/>
            <a:chExt cx="346075" cy="349250"/>
          </a:xfrm>
        </p:grpSpPr>
        <p:sp>
          <p:nvSpPr>
            <p:cNvPr id="181" name="Google Shape;181;p28"/>
            <p:cNvSpPr/>
            <p:nvPr/>
          </p:nvSpPr>
          <p:spPr>
            <a:xfrm>
              <a:off x="4137026" y="3617913"/>
              <a:ext cx="346075" cy="349250"/>
            </a:xfrm>
            <a:prstGeom prst="rect">
              <a:avLst/>
            </a:prstGeom>
            <a:noFill/>
            <a:ln cap="flat" cmpd="sng" w="222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 name="Google Shape;182;p28"/>
            <p:cNvSpPr/>
            <p:nvPr/>
          </p:nvSpPr>
          <p:spPr>
            <a:xfrm>
              <a:off x="4183063" y="3679825"/>
              <a:ext cx="104775" cy="74613"/>
            </a:xfrm>
            <a:custGeom>
              <a:rect b="b" l="l" r="r" t="t"/>
              <a:pathLst>
                <a:path extrusionOk="0" h="47" w="66">
                  <a:moveTo>
                    <a:pt x="0" y="28"/>
                  </a:moveTo>
                  <a:lnTo>
                    <a:pt x="19" y="47"/>
                  </a:lnTo>
                  <a:lnTo>
                    <a:pt x="66" y="0"/>
                  </a:lnTo>
                </a:path>
              </a:pathLst>
            </a:custGeom>
            <a:noFill/>
            <a:ln cap="rnd" cmpd="sng" w="22225">
              <a:solidFill>
                <a:schemeClr val="lt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28"/>
            <p:cNvSpPr/>
            <p:nvPr/>
          </p:nvSpPr>
          <p:spPr>
            <a:xfrm>
              <a:off x="4183063" y="3816350"/>
              <a:ext cx="104775" cy="74613"/>
            </a:xfrm>
            <a:custGeom>
              <a:rect b="b" l="l" r="r" t="t"/>
              <a:pathLst>
                <a:path extrusionOk="0" h="47" w="66">
                  <a:moveTo>
                    <a:pt x="0" y="28"/>
                  </a:moveTo>
                  <a:lnTo>
                    <a:pt x="19" y="47"/>
                  </a:lnTo>
                  <a:lnTo>
                    <a:pt x="66" y="0"/>
                  </a:lnTo>
                </a:path>
              </a:pathLst>
            </a:custGeom>
            <a:noFill/>
            <a:ln cap="rnd" cmpd="sng" w="22225">
              <a:solidFill>
                <a:schemeClr val="lt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84" name="Google Shape;184;p28"/>
            <p:cNvCxnSpPr/>
            <p:nvPr/>
          </p:nvCxnSpPr>
          <p:spPr>
            <a:xfrm>
              <a:off x="4318001" y="3740150"/>
              <a:ext cx="120650" cy="0"/>
            </a:xfrm>
            <a:prstGeom prst="straightConnector1">
              <a:avLst/>
            </a:prstGeom>
            <a:noFill/>
            <a:ln cap="rnd" cmpd="sng" w="22225">
              <a:solidFill>
                <a:schemeClr val="lt1"/>
              </a:solidFill>
              <a:prstDash val="solid"/>
              <a:round/>
              <a:headEnd len="med" w="med" type="none"/>
              <a:tailEnd len="med" w="med" type="none"/>
            </a:ln>
          </p:spPr>
        </p:cxnSp>
        <p:cxnSp>
          <p:nvCxnSpPr>
            <p:cNvPr id="185" name="Google Shape;185;p28"/>
            <p:cNvCxnSpPr/>
            <p:nvPr/>
          </p:nvCxnSpPr>
          <p:spPr>
            <a:xfrm>
              <a:off x="4318001" y="3876675"/>
              <a:ext cx="120650" cy="0"/>
            </a:xfrm>
            <a:prstGeom prst="straightConnector1">
              <a:avLst/>
            </a:prstGeom>
            <a:noFill/>
            <a:ln cap="rnd" cmpd="sng" w="22225">
              <a:solidFill>
                <a:schemeClr val="lt1"/>
              </a:solidFill>
              <a:prstDash val="solid"/>
              <a:round/>
              <a:headEnd len="med" w="med" type="none"/>
              <a:tailEnd len="med" w="med" type="none"/>
            </a:ln>
          </p:spPr>
        </p:cxnSp>
      </p:grpSp>
      <p:sp>
        <p:nvSpPr>
          <p:cNvPr id="186" name="Google Shape;186;p28"/>
          <p:cNvSpPr/>
          <p:nvPr/>
        </p:nvSpPr>
        <p:spPr>
          <a:xfrm>
            <a:off x="10789920" y="6330462"/>
            <a:ext cx="1181686" cy="52753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5">
  <p:cSld name="Content 5">
    <p:spTree>
      <p:nvGrpSpPr>
        <p:cNvPr id="187" name="Shape 187"/>
        <p:cNvGrpSpPr/>
        <p:nvPr/>
      </p:nvGrpSpPr>
      <p:grpSpPr>
        <a:xfrm>
          <a:off x="0" y="0"/>
          <a:ext cx="0" cy="0"/>
          <a:chOff x="0" y="0"/>
          <a:chExt cx="0" cy="0"/>
        </a:xfrm>
      </p:grpSpPr>
      <p:pic>
        <p:nvPicPr>
          <p:cNvPr id="188" name="Google Shape;188;p29"/>
          <p:cNvPicPr preferRelativeResize="0"/>
          <p:nvPr/>
        </p:nvPicPr>
        <p:blipFill rotWithShape="1">
          <a:blip r:embed="rId2">
            <a:alphaModFix/>
          </a:blip>
          <a:srcRect b="5365" l="22081" r="0" t="870"/>
          <a:stretch/>
        </p:blipFill>
        <p:spPr>
          <a:xfrm>
            <a:off x="5199529" y="1524000"/>
            <a:ext cx="6992470" cy="4724400"/>
          </a:xfrm>
          <a:custGeom>
            <a:rect b="b" l="l" r="r" t="t"/>
            <a:pathLst>
              <a:path extrusionOk="0" h="4724400" w="6992470">
                <a:moveTo>
                  <a:pt x="464692" y="0"/>
                </a:moveTo>
                <a:lnTo>
                  <a:pt x="6992470" y="0"/>
                </a:lnTo>
                <a:lnTo>
                  <a:pt x="6992470" y="4724400"/>
                </a:lnTo>
                <a:lnTo>
                  <a:pt x="464692" y="4724400"/>
                </a:lnTo>
                <a:cubicBezTo>
                  <a:pt x="208050" y="4724400"/>
                  <a:pt x="0" y="4516350"/>
                  <a:pt x="0" y="4259708"/>
                </a:cubicBezTo>
                <a:lnTo>
                  <a:pt x="0" y="464692"/>
                </a:lnTo>
                <a:cubicBezTo>
                  <a:pt x="0" y="208050"/>
                  <a:pt x="208050" y="0"/>
                  <a:pt x="464692" y="0"/>
                </a:cubicBezTo>
                <a:close/>
              </a:path>
            </a:pathLst>
          </a:custGeom>
          <a:noFill/>
          <a:ln>
            <a:noFill/>
          </a:ln>
        </p:spPr>
      </p:pic>
      <p:sp>
        <p:nvSpPr>
          <p:cNvPr id="189" name="Google Shape;189;p29"/>
          <p:cNvSpPr/>
          <p:nvPr/>
        </p:nvSpPr>
        <p:spPr>
          <a:xfrm>
            <a:off x="5199530" y="1524000"/>
            <a:ext cx="6992471" cy="4724400"/>
          </a:xfrm>
          <a:custGeom>
            <a:rect b="b" l="l" r="r" t="t"/>
            <a:pathLst>
              <a:path extrusionOk="0" h="4724400" w="6992471">
                <a:moveTo>
                  <a:pt x="464692" y="0"/>
                </a:moveTo>
                <a:lnTo>
                  <a:pt x="6992471" y="0"/>
                </a:lnTo>
                <a:lnTo>
                  <a:pt x="6992471" y="4724400"/>
                </a:lnTo>
                <a:lnTo>
                  <a:pt x="464692" y="4724400"/>
                </a:lnTo>
                <a:cubicBezTo>
                  <a:pt x="208050" y="4724400"/>
                  <a:pt x="0" y="4516350"/>
                  <a:pt x="0" y="4259708"/>
                </a:cubicBezTo>
                <a:lnTo>
                  <a:pt x="0" y="464692"/>
                </a:lnTo>
                <a:cubicBezTo>
                  <a:pt x="0" y="208050"/>
                  <a:pt x="208050" y="0"/>
                  <a:pt x="464692" y="0"/>
                </a:cubicBezTo>
                <a:close/>
              </a:path>
            </a:pathLst>
          </a:custGeom>
          <a:solidFill>
            <a:srgbClr val="1A1B26"/>
          </a:solidFill>
          <a:ln>
            <a:noFill/>
          </a:ln>
          <a:effectLst>
            <a:outerShdw blurRad="241300" rotWithShape="0" algn="r" dir="10800000" dist="88900">
              <a:schemeClr val="dk1">
                <a:alpha val="14901"/>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29"/>
          <p:cNvSpPr/>
          <p:nvPr/>
        </p:nvSpPr>
        <p:spPr>
          <a:xfrm>
            <a:off x="4812645" y="1948070"/>
            <a:ext cx="773768" cy="3876261"/>
          </a:xfrm>
          <a:prstGeom prst="roundRect">
            <a:avLst>
              <a:gd fmla="val 50000" name="adj"/>
            </a:avLst>
          </a:prstGeom>
          <a:solidFill>
            <a:srgbClr val="D31E31"/>
          </a:solidFill>
          <a:ln>
            <a:noFill/>
          </a:ln>
          <a:effectLst>
            <a:outerShdw blurRad="203200" rotWithShape="0" algn="r" dir="10800000" dist="101600">
              <a:schemeClr val="dk1">
                <a:alpha val="200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lt1"/>
              </a:solidFill>
              <a:latin typeface="Calibri"/>
              <a:ea typeface="Calibri"/>
              <a:cs typeface="Calibri"/>
              <a:sym typeface="Calibri"/>
            </a:endParaRPr>
          </a:p>
        </p:txBody>
      </p:sp>
      <p:grpSp>
        <p:nvGrpSpPr>
          <p:cNvPr id="191" name="Google Shape;191;p29"/>
          <p:cNvGrpSpPr/>
          <p:nvPr/>
        </p:nvGrpSpPr>
        <p:grpSpPr>
          <a:xfrm>
            <a:off x="5027285" y="2165412"/>
            <a:ext cx="344488" cy="346075"/>
            <a:chOff x="2678113" y="6364288"/>
            <a:chExt cx="344488" cy="346075"/>
          </a:xfrm>
        </p:grpSpPr>
        <p:sp>
          <p:nvSpPr>
            <p:cNvPr id="192" name="Google Shape;192;p29"/>
            <p:cNvSpPr/>
            <p:nvPr/>
          </p:nvSpPr>
          <p:spPr>
            <a:xfrm>
              <a:off x="2813050" y="6424613"/>
              <a:ext cx="134938" cy="225425"/>
            </a:xfrm>
            <a:custGeom>
              <a:rect b="b" l="l" r="r" t="t"/>
              <a:pathLst>
                <a:path extrusionOk="0" h="142" w="85">
                  <a:moveTo>
                    <a:pt x="0" y="104"/>
                  </a:moveTo>
                  <a:lnTo>
                    <a:pt x="42" y="71"/>
                  </a:lnTo>
                  <a:lnTo>
                    <a:pt x="0" y="38"/>
                  </a:lnTo>
                  <a:lnTo>
                    <a:pt x="0" y="0"/>
                  </a:lnTo>
                  <a:lnTo>
                    <a:pt x="85" y="71"/>
                  </a:lnTo>
                  <a:lnTo>
                    <a:pt x="0" y="142"/>
                  </a:lnTo>
                  <a:lnTo>
                    <a:pt x="0" y="104"/>
                  </a:lnTo>
                  <a:close/>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p29"/>
            <p:cNvSpPr/>
            <p:nvPr/>
          </p:nvSpPr>
          <p:spPr>
            <a:xfrm>
              <a:off x="2678113" y="6364288"/>
              <a:ext cx="344488" cy="346075"/>
            </a:xfrm>
            <a:prstGeom prst="ellipse">
              <a:avLst/>
            </a:pr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4" name="Google Shape;194;p29"/>
          <p:cNvGrpSpPr/>
          <p:nvPr/>
        </p:nvGrpSpPr>
        <p:grpSpPr>
          <a:xfrm>
            <a:off x="5027285" y="2939565"/>
            <a:ext cx="344488" cy="346075"/>
            <a:chOff x="2678113" y="6364288"/>
            <a:chExt cx="344488" cy="346075"/>
          </a:xfrm>
        </p:grpSpPr>
        <p:sp>
          <p:nvSpPr>
            <p:cNvPr id="195" name="Google Shape;195;p29"/>
            <p:cNvSpPr/>
            <p:nvPr/>
          </p:nvSpPr>
          <p:spPr>
            <a:xfrm>
              <a:off x="2813050" y="6424613"/>
              <a:ext cx="134938" cy="225425"/>
            </a:xfrm>
            <a:custGeom>
              <a:rect b="b" l="l" r="r" t="t"/>
              <a:pathLst>
                <a:path extrusionOk="0" h="142" w="85">
                  <a:moveTo>
                    <a:pt x="0" y="104"/>
                  </a:moveTo>
                  <a:lnTo>
                    <a:pt x="42" y="71"/>
                  </a:lnTo>
                  <a:lnTo>
                    <a:pt x="0" y="38"/>
                  </a:lnTo>
                  <a:lnTo>
                    <a:pt x="0" y="0"/>
                  </a:lnTo>
                  <a:lnTo>
                    <a:pt x="85" y="71"/>
                  </a:lnTo>
                  <a:lnTo>
                    <a:pt x="0" y="142"/>
                  </a:lnTo>
                  <a:lnTo>
                    <a:pt x="0" y="104"/>
                  </a:lnTo>
                  <a:close/>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 name="Google Shape;196;p29"/>
            <p:cNvSpPr/>
            <p:nvPr/>
          </p:nvSpPr>
          <p:spPr>
            <a:xfrm>
              <a:off x="2678113" y="6364288"/>
              <a:ext cx="344488" cy="346075"/>
            </a:xfrm>
            <a:prstGeom prst="ellipse">
              <a:avLst/>
            </a:pr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7" name="Google Shape;197;p29"/>
          <p:cNvGrpSpPr/>
          <p:nvPr/>
        </p:nvGrpSpPr>
        <p:grpSpPr>
          <a:xfrm>
            <a:off x="5027285" y="3713718"/>
            <a:ext cx="344488" cy="346075"/>
            <a:chOff x="2678113" y="6364288"/>
            <a:chExt cx="344488" cy="346075"/>
          </a:xfrm>
        </p:grpSpPr>
        <p:sp>
          <p:nvSpPr>
            <p:cNvPr id="198" name="Google Shape;198;p29"/>
            <p:cNvSpPr/>
            <p:nvPr/>
          </p:nvSpPr>
          <p:spPr>
            <a:xfrm>
              <a:off x="2813050" y="6424613"/>
              <a:ext cx="134938" cy="225425"/>
            </a:xfrm>
            <a:custGeom>
              <a:rect b="b" l="l" r="r" t="t"/>
              <a:pathLst>
                <a:path extrusionOk="0" h="142" w="85">
                  <a:moveTo>
                    <a:pt x="0" y="104"/>
                  </a:moveTo>
                  <a:lnTo>
                    <a:pt x="42" y="71"/>
                  </a:lnTo>
                  <a:lnTo>
                    <a:pt x="0" y="38"/>
                  </a:lnTo>
                  <a:lnTo>
                    <a:pt x="0" y="0"/>
                  </a:lnTo>
                  <a:lnTo>
                    <a:pt x="85" y="71"/>
                  </a:lnTo>
                  <a:lnTo>
                    <a:pt x="0" y="142"/>
                  </a:lnTo>
                  <a:lnTo>
                    <a:pt x="0" y="104"/>
                  </a:lnTo>
                  <a:close/>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29"/>
            <p:cNvSpPr/>
            <p:nvPr/>
          </p:nvSpPr>
          <p:spPr>
            <a:xfrm>
              <a:off x="2678113" y="6364288"/>
              <a:ext cx="344488" cy="346075"/>
            </a:xfrm>
            <a:prstGeom prst="ellipse">
              <a:avLst/>
            </a:pr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0" name="Google Shape;200;p29"/>
          <p:cNvGrpSpPr/>
          <p:nvPr/>
        </p:nvGrpSpPr>
        <p:grpSpPr>
          <a:xfrm>
            <a:off x="5027285" y="4487871"/>
            <a:ext cx="344488" cy="346075"/>
            <a:chOff x="2678113" y="6364288"/>
            <a:chExt cx="344488" cy="346075"/>
          </a:xfrm>
        </p:grpSpPr>
        <p:sp>
          <p:nvSpPr>
            <p:cNvPr id="201" name="Google Shape;201;p29"/>
            <p:cNvSpPr/>
            <p:nvPr/>
          </p:nvSpPr>
          <p:spPr>
            <a:xfrm>
              <a:off x="2813050" y="6424613"/>
              <a:ext cx="134938" cy="225425"/>
            </a:xfrm>
            <a:custGeom>
              <a:rect b="b" l="l" r="r" t="t"/>
              <a:pathLst>
                <a:path extrusionOk="0" h="142" w="85">
                  <a:moveTo>
                    <a:pt x="0" y="104"/>
                  </a:moveTo>
                  <a:lnTo>
                    <a:pt x="42" y="71"/>
                  </a:lnTo>
                  <a:lnTo>
                    <a:pt x="0" y="38"/>
                  </a:lnTo>
                  <a:lnTo>
                    <a:pt x="0" y="0"/>
                  </a:lnTo>
                  <a:lnTo>
                    <a:pt x="85" y="71"/>
                  </a:lnTo>
                  <a:lnTo>
                    <a:pt x="0" y="142"/>
                  </a:lnTo>
                  <a:lnTo>
                    <a:pt x="0" y="104"/>
                  </a:lnTo>
                  <a:close/>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29"/>
            <p:cNvSpPr/>
            <p:nvPr/>
          </p:nvSpPr>
          <p:spPr>
            <a:xfrm>
              <a:off x="2678113" y="6364288"/>
              <a:ext cx="344488" cy="346075"/>
            </a:xfrm>
            <a:prstGeom prst="ellipse">
              <a:avLst/>
            </a:pr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03" name="Google Shape;203;p29"/>
          <p:cNvGrpSpPr/>
          <p:nvPr/>
        </p:nvGrpSpPr>
        <p:grpSpPr>
          <a:xfrm>
            <a:off x="5027285" y="5262025"/>
            <a:ext cx="344488" cy="346075"/>
            <a:chOff x="2678113" y="6364288"/>
            <a:chExt cx="344488" cy="346075"/>
          </a:xfrm>
        </p:grpSpPr>
        <p:sp>
          <p:nvSpPr>
            <p:cNvPr id="204" name="Google Shape;204;p29"/>
            <p:cNvSpPr/>
            <p:nvPr/>
          </p:nvSpPr>
          <p:spPr>
            <a:xfrm>
              <a:off x="2813050" y="6424613"/>
              <a:ext cx="134938" cy="225425"/>
            </a:xfrm>
            <a:custGeom>
              <a:rect b="b" l="l" r="r" t="t"/>
              <a:pathLst>
                <a:path extrusionOk="0" h="142" w="85">
                  <a:moveTo>
                    <a:pt x="0" y="104"/>
                  </a:moveTo>
                  <a:lnTo>
                    <a:pt x="42" y="71"/>
                  </a:lnTo>
                  <a:lnTo>
                    <a:pt x="0" y="38"/>
                  </a:lnTo>
                  <a:lnTo>
                    <a:pt x="0" y="0"/>
                  </a:lnTo>
                  <a:lnTo>
                    <a:pt x="85" y="71"/>
                  </a:lnTo>
                  <a:lnTo>
                    <a:pt x="0" y="142"/>
                  </a:lnTo>
                  <a:lnTo>
                    <a:pt x="0" y="104"/>
                  </a:lnTo>
                  <a:close/>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29"/>
            <p:cNvSpPr/>
            <p:nvPr/>
          </p:nvSpPr>
          <p:spPr>
            <a:xfrm>
              <a:off x="2678113" y="6364288"/>
              <a:ext cx="344488" cy="346075"/>
            </a:xfrm>
            <a:prstGeom prst="ellipse">
              <a:avLst/>
            </a:pr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206" name="Google Shape;206;p29"/>
          <p:cNvCxnSpPr/>
          <p:nvPr/>
        </p:nvCxnSpPr>
        <p:spPr>
          <a:xfrm>
            <a:off x="5801053" y="2725526"/>
            <a:ext cx="6390947" cy="0"/>
          </a:xfrm>
          <a:prstGeom prst="straightConnector1">
            <a:avLst/>
          </a:prstGeom>
          <a:noFill/>
          <a:ln cap="flat" cmpd="sng" w="9525">
            <a:solidFill>
              <a:srgbClr val="D31E31"/>
            </a:solidFill>
            <a:prstDash val="solid"/>
            <a:miter lim="800000"/>
            <a:headEnd len="sm" w="sm" type="none"/>
            <a:tailEnd len="sm" w="sm" type="none"/>
          </a:ln>
        </p:spPr>
      </p:cxnSp>
      <p:cxnSp>
        <p:nvCxnSpPr>
          <p:cNvPr id="207" name="Google Shape;207;p29"/>
          <p:cNvCxnSpPr/>
          <p:nvPr/>
        </p:nvCxnSpPr>
        <p:spPr>
          <a:xfrm>
            <a:off x="5801053" y="3499679"/>
            <a:ext cx="6390947" cy="0"/>
          </a:xfrm>
          <a:prstGeom prst="straightConnector1">
            <a:avLst/>
          </a:prstGeom>
          <a:noFill/>
          <a:ln cap="flat" cmpd="sng" w="9525">
            <a:solidFill>
              <a:srgbClr val="D31E31"/>
            </a:solidFill>
            <a:prstDash val="solid"/>
            <a:miter lim="800000"/>
            <a:headEnd len="sm" w="sm" type="none"/>
            <a:tailEnd len="sm" w="sm" type="none"/>
          </a:ln>
        </p:spPr>
      </p:cxnSp>
      <p:cxnSp>
        <p:nvCxnSpPr>
          <p:cNvPr id="208" name="Google Shape;208;p29"/>
          <p:cNvCxnSpPr/>
          <p:nvPr/>
        </p:nvCxnSpPr>
        <p:spPr>
          <a:xfrm>
            <a:off x="5801053" y="4273832"/>
            <a:ext cx="6390947" cy="0"/>
          </a:xfrm>
          <a:prstGeom prst="straightConnector1">
            <a:avLst/>
          </a:prstGeom>
          <a:noFill/>
          <a:ln cap="flat" cmpd="sng" w="9525">
            <a:solidFill>
              <a:srgbClr val="D31E31"/>
            </a:solidFill>
            <a:prstDash val="solid"/>
            <a:miter lim="800000"/>
            <a:headEnd len="sm" w="sm" type="none"/>
            <a:tailEnd len="sm" w="sm" type="none"/>
          </a:ln>
        </p:spPr>
      </p:cxnSp>
      <p:cxnSp>
        <p:nvCxnSpPr>
          <p:cNvPr id="209" name="Google Shape;209;p29"/>
          <p:cNvCxnSpPr/>
          <p:nvPr/>
        </p:nvCxnSpPr>
        <p:spPr>
          <a:xfrm>
            <a:off x="5801053" y="5047986"/>
            <a:ext cx="6390947" cy="0"/>
          </a:xfrm>
          <a:prstGeom prst="straightConnector1">
            <a:avLst/>
          </a:prstGeom>
          <a:noFill/>
          <a:ln cap="flat" cmpd="sng" w="9525">
            <a:solidFill>
              <a:srgbClr val="D31E31"/>
            </a:solidFill>
            <a:prstDash val="solid"/>
            <a:miter lim="800000"/>
            <a:headEnd len="sm" w="sm" type="none"/>
            <a:tailEnd len="sm" w="sm" type="none"/>
          </a:ln>
        </p:spPr>
      </p:cxnSp>
      <p:sp>
        <p:nvSpPr>
          <p:cNvPr id="210" name="Google Shape;210;p29"/>
          <p:cNvSpPr/>
          <p:nvPr/>
        </p:nvSpPr>
        <p:spPr>
          <a:xfrm>
            <a:off x="11057206" y="6372665"/>
            <a:ext cx="815926" cy="4853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2">
  <p:cSld name="Timeline 2">
    <p:spTree>
      <p:nvGrpSpPr>
        <p:cNvPr id="211" name="Shape 211"/>
        <p:cNvGrpSpPr/>
        <p:nvPr/>
      </p:nvGrpSpPr>
      <p:grpSpPr>
        <a:xfrm>
          <a:off x="0" y="0"/>
          <a:ext cx="0" cy="0"/>
          <a:chOff x="0" y="0"/>
          <a:chExt cx="0" cy="0"/>
        </a:xfrm>
      </p:grpSpPr>
      <p:sp>
        <p:nvSpPr>
          <p:cNvPr id="212" name="Google Shape;212;p30"/>
          <p:cNvSpPr/>
          <p:nvPr/>
        </p:nvSpPr>
        <p:spPr>
          <a:xfrm flipH="1" rot="10800000">
            <a:off x="3079410" y="3376083"/>
            <a:ext cx="1283040" cy="1283040"/>
          </a:xfrm>
          <a:prstGeom prst="ellipse">
            <a:avLst/>
          </a:prstGeom>
          <a:noFill/>
          <a:ln cap="flat" cmpd="sng" w="9525">
            <a:solidFill>
              <a:srgbClr val="D8D8D8"/>
            </a:solidFill>
            <a:prstDash val="solid"/>
            <a:miter lim="800000"/>
            <a:headEnd len="sm" w="sm" type="none"/>
            <a:tailEnd len="sm" w="sm" type="none"/>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13" name="Google Shape;213;p30"/>
          <p:cNvSpPr/>
          <p:nvPr/>
        </p:nvSpPr>
        <p:spPr>
          <a:xfrm flipH="1" rot="10800000">
            <a:off x="7245589" y="3376083"/>
            <a:ext cx="1283040" cy="1283040"/>
          </a:xfrm>
          <a:prstGeom prst="ellipse">
            <a:avLst/>
          </a:prstGeom>
          <a:noFill/>
          <a:ln cap="flat" cmpd="sng" w="9525">
            <a:solidFill>
              <a:srgbClr val="D8D8D8"/>
            </a:solidFill>
            <a:prstDash val="solid"/>
            <a:miter lim="800000"/>
            <a:headEnd len="sm" w="sm" type="none"/>
            <a:tailEnd len="sm" w="sm" type="none"/>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14" name="Google Shape;214;p30"/>
          <p:cNvSpPr/>
          <p:nvPr/>
        </p:nvSpPr>
        <p:spPr>
          <a:xfrm flipH="1" rot="10800000">
            <a:off x="5161129" y="4299713"/>
            <a:ext cx="1283040" cy="1283040"/>
          </a:xfrm>
          <a:prstGeom prst="ellipse">
            <a:avLst/>
          </a:prstGeom>
          <a:noFill/>
          <a:ln cap="flat" cmpd="sng" w="9525">
            <a:solidFill>
              <a:srgbClr val="D8D8D8"/>
            </a:solidFill>
            <a:prstDash val="solid"/>
            <a:miter lim="800000"/>
            <a:headEnd len="sm" w="sm" type="none"/>
            <a:tailEnd len="sm" w="sm" type="none"/>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15" name="Google Shape;215;p30"/>
          <p:cNvSpPr/>
          <p:nvPr/>
        </p:nvSpPr>
        <p:spPr>
          <a:xfrm flipH="1" rot="10800000">
            <a:off x="994950" y="4299713"/>
            <a:ext cx="1283040" cy="1283040"/>
          </a:xfrm>
          <a:prstGeom prst="ellipse">
            <a:avLst/>
          </a:prstGeom>
          <a:noFill/>
          <a:ln cap="flat" cmpd="sng" w="9525">
            <a:solidFill>
              <a:srgbClr val="D8D8D8"/>
            </a:solidFill>
            <a:prstDash val="solid"/>
            <a:miter lim="800000"/>
            <a:headEnd len="sm" w="sm" type="none"/>
            <a:tailEnd len="sm" w="sm" type="none"/>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16" name="Google Shape;216;p30"/>
          <p:cNvSpPr/>
          <p:nvPr/>
        </p:nvSpPr>
        <p:spPr>
          <a:xfrm flipH="1" rot="10800000">
            <a:off x="9330049" y="4299713"/>
            <a:ext cx="1283040" cy="1283040"/>
          </a:xfrm>
          <a:prstGeom prst="ellipse">
            <a:avLst/>
          </a:prstGeom>
          <a:noFill/>
          <a:ln cap="flat" cmpd="sng" w="9525">
            <a:solidFill>
              <a:srgbClr val="D8D8D8"/>
            </a:solidFill>
            <a:prstDash val="solid"/>
            <a:miter lim="800000"/>
            <a:headEnd len="sm" w="sm" type="none"/>
            <a:tailEnd len="sm" w="sm" type="none"/>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17" name="Google Shape;217;p30"/>
          <p:cNvSpPr/>
          <p:nvPr/>
        </p:nvSpPr>
        <p:spPr>
          <a:xfrm rot="5400000">
            <a:off x="3963821" y="-2805496"/>
            <a:ext cx="1773654" cy="8255963"/>
          </a:xfrm>
          <a:prstGeom prst="round2SameRect">
            <a:avLst>
              <a:gd fmla="val 23278" name="adj1"/>
              <a:gd fmla="val 0" name="adj2"/>
            </a:avLst>
          </a:prstGeom>
          <a:solidFill>
            <a:srgbClr val="D31E3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 name="Google Shape;218;p30"/>
          <p:cNvSpPr/>
          <p:nvPr/>
        </p:nvSpPr>
        <p:spPr>
          <a:xfrm>
            <a:off x="490537" y="435220"/>
            <a:ext cx="10643386" cy="5691588"/>
          </a:xfrm>
          <a:custGeom>
            <a:rect b="b" l="l" r="r" t="t"/>
            <a:pathLst>
              <a:path extrusionOk="0" h="5691588" w="10643386">
                <a:moveTo>
                  <a:pt x="4761" y="0"/>
                </a:moveTo>
                <a:lnTo>
                  <a:pt x="233362" y="0"/>
                </a:lnTo>
                <a:lnTo>
                  <a:pt x="233362" y="4046772"/>
                </a:lnTo>
                <a:lnTo>
                  <a:pt x="234727" y="4046772"/>
                </a:lnTo>
                <a:lnTo>
                  <a:pt x="233819" y="4100556"/>
                </a:lnTo>
                <a:cubicBezTo>
                  <a:pt x="231458" y="4290660"/>
                  <a:pt x="233032" y="4476818"/>
                  <a:pt x="245629" y="4587253"/>
                </a:cubicBezTo>
                <a:cubicBezTo>
                  <a:pt x="302313" y="5092091"/>
                  <a:pt x="724294" y="5445479"/>
                  <a:pt x="1158867" y="5445479"/>
                </a:cubicBezTo>
                <a:cubicBezTo>
                  <a:pt x="1593445" y="5445479"/>
                  <a:pt x="2015424" y="5092091"/>
                  <a:pt x="2072109" y="4593564"/>
                </a:cubicBezTo>
                <a:cubicBezTo>
                  <a:pt x="2084706" y="4479974"/>
                  <a:pt x="2086280" y="4292238"/>
                  <a:pt x="2083918" y="4101345"/>
                </a:cubicBezTo>
                <a:lnTo>
                  <a:pt x="2083002" y="4046772"/>
                </a:lnTo>
                <a:lnTo>
                  <a:pt x="2086132" y="4046772"/>
                </a:lnTo>
                <a:lnTo>
                  <a:pt x="2085290" y="3933997"/>
                </a:lnTo>
                <a:cubicBezTo>
                  <a:pt x="2083820" y="3743056"/>
                  <a:pt x="2082436" y="3582490"/>
                  <a:pt x="2082436" y="3564742"/>
                </a:cubicBezTo>
                <a:cubicBezTo>
                  <a:pt x="2082436" y="2921072"/>
                  <a:pt x="2605188" y="2403611"/>
                  <a:pt x="3241303" y="2403611"/>
                </a:cubicBezTo>
                <a:cubicBezTo>
                  <a:pt x="3883721" y="2403611"/>
                  <a:pt x="4400177" y="2921072"/>
                  <a:pt x="4400177" y="3564742"/>
                </a:cubicBezTo>
                <a:cubicBezTo>
                  <a:pt x="4400177" y="3583673"/>
                  <a:pt x="4400177" y="3777720"/>
                  <a:pt x="4399390" y="3987544"/>
                </a:cubicBezTo>
                <a:lnTo>
                  <a:pt x="4399100" y="4048427"/>
                </a:lnTo>
                <a:lnTo>
                  <a:pt x="4397141" y="4048427"/>
                </a:lnTo>
                <a:lnTo>
                  <a:pt x="4396262" y="4100556"/>
                </a:lnTo>
                <a:cubicBezTo>
                  <a:pt x="4393900" y="4290660"/>
                  <a:pt x="4395475" y="4476818"/>
                  <a:pt x="4408071" y="4587253"/>
                </a:cubicBezTo>
                <a:cubicBezTo>
                  <a:pt x="4464755" y="5092091"/>
                  <a:pt x="4886736" y="5445479"/>
                  <a:pt x="5321310" y="5445479"/>
                </a:cubicBezTo>
                <a:cubicBezTo>
                  <a:pt x="5755887" y="5445479"/>
                  <a:pt x="6177867" y="5092091"/>
                  <a:pt x="6234551" y="4593564"/>
                </a:cubicBezTo>
                <a:cubicBezTo>
                  <a:pt x="6247148" y="4479974"/>
                  <a:pt x="6248722" y="4292238"/>
                  <a:pt x="6246360" y="4101345"/>
                </a:cubicBezTo>
                <a:lnTo>
                  <a:pt x="6245444" y="4046772"/>
                </a:lnTo>
                <a:lnTo>
                  <a:pt x="6247702" y="4046772"/>
                </a:lnTo>
                <a:lnTo>
                  <a:pt x="6246861" y="3933997"/>
                </a:lnTo>
                <a:cubicBezTo>
                  <a:pt x="6245391" y="3743056"/>
                  <a:pt x="6244007" y="3582490"/>
                  <a:pt x="6244007" y="3564742"/>
                </a:cubicBezTo>
                <a:cubicBezTo>
                  <a:pt x="6244007" y="2921072"/>
                  <a:pt x="6766759" y="2403611"/>
                  <a:pt x="7402874" y="2403611"/>
                </a:cubicBezTo>
                <a:cubicBezTo>
                  <a:pt x="8045292" y="2403611"/>
                  <a:pt x="8561748" y="2921072"/>
                  <a:pt x="8561748" y="3564742"/>
                </a:cubicBezTo>
                <a:cubicBezTo>
                  <a:pt x="8561748" y="3583673"/>
                  <a:pt x="8561748" y="3777720"/>
                  <a:pt x="8560960" y="3987544"/>
                </a:cubicBezTo>
                <a:lnTo>
                  <a:pt x="8560670" y="4048427"/>
                </a:lnTo>
                <a:lnTo>
                  <a:pt x="8560343" y="4048427"/>
                </a:lnTo>
                <a:lnTo>
                  <a:pt x="8559464" y="4100556"/>
                </a:lnTo>
                <a:cubicBezTo>
                  <a:pt x="8557103" y="4290660"/>
                  <a:pt x="8558677" y="4476818"/>
                  <a:pt x="8571274" y="4587253"/>
                </a:cubicBezTo>
                <a:cubicBezTo>
                  <a:pt x="8627958" y="5092091"/>
                  <a:pt x="9049939" y="5445479"/>
                  <a:pt x="9484512" y="5445479"/>
                </a:cubicBezTo>
                <a:cubicBezTo>
                  <a:pt x="9919089" y="5445479"/>
                  <a:pt x="10341069" y="5092091"/>
                  <a:pt x="10397753" y="4593564"/>
                </a:cubicBezTo>
                <a:cubicBezTo>
                  <a:pt x="10410351" y="4479974"/>
                  <a:pt x="10411924" y="4292238"/>
                  <a:pt x="10409563" y="4101345"/>
                </a:cubicBezTo>
                <a:lnTo>
                  <a:pt x="10408647" y="4046772"/>
                </a:lnTo>
                <a:lnTo>
                  <a:pt x="10411776" y="4046772"/>
                </a:lnTo>
                <a:lnTo>
                  <a:pt x="10411764" y="4045194"/>
                </a:lnTo>
                <a:lnTo>
                  <a:pt x="10642753" y="4045194"/>
                </a:lnTo>
                <a:lnTo>
                  <a:pt x="10642807" y="4048427"/>
                </a:lnTo>
                <a:lnTo>
                  <a:pt x="10642317" y="4048427"/>
                </a:lnTo>
                <a:lnTo>
                  <a:pt x="10642598" y="4107656"/>
                </a:lnTo>
                <a:cubicBezTo>
                  <a:pt x="10643386" y="4317479"/>
                  <a:pt x="10643386" y="4511526"/>
                  <a:pt x="10643386" y="4530457"/>
                </a:cubicBezTo>
                <a:cubicBezTo>
                  <a:pt x="10643386" y="5174128"/>
                  <a:pt x="10126930" y="5691588"/>
                  <a:pt x="9484512" y="5691588"/>
                </a:cubicBezTo>
                <a:cubicBezTo>
                  <a:pt x="8848397" y="5691588"/>
                  <a:pt x="8325645" y="5174128"/>
                  <a:pt x="8325645" y="4530457"/>
                </a:cubicBezTo>
                <a:cubicBezTo>
                  <a:pt x="8325645" y="4512709"/>
                  <a:pt x="8327029" y="4352144"/>
                  <a:pt x="8328498" y="4161203"/>
                </a:cubicBezTo>
                <a:lnTo>
                  <a:pt x="8329341" y="4048427"/>
                </a:lnTo>
                <a:lnTo>
                  <a:pt x="8327008" y="4048427"/>
                </a:lnTo>
                <a:lnTo>
                  <a:pt x="8327925" y="3993855"/>
                </a:lnTo>
                <a:cubicBezTo>
                  <a:pt x="8330286" y="3802962"/>
                  <a:pt x="8328712" y="3615226"/>
                  <a:pt x="8316115" y="3501636"/>
                </a:cubicBezTo>
                <a:cubicBezTo>
                  <a:pt x="8259431" y="3003108"/>
                  <a:pt x="7837451" y="2649721"/>
                  <a:pt x="7402874" y="2649721"/>
                </a:cubicBezTo>
                <a:cubicBezTo>
                  <a:pt x="6968301" y="2649721"/>
                  <a:pt x="6546320" y="3003108"/>
                  <a:pt x="6489636" y="3507947"/>
                </a:cubicBezTo>
                <a:cubicBezTo>
                  <a:pt x="6477039" y="3618381"/>
                  <a:pt x="6475465" y="3804540"/>
                  <a:pt x="6477826" y="3994643"/>
                </a:cubicBezTo>
                <a:lnTo>
                  <a:pt x="6478706" y="4046772"/>
                </a:lnTo>
                <a:lnTo>
                  <a:pt x="6479106" y="4046772"/>
                </a:lnTo>
                <a:lnTo>
                  <a:pt x="6479396" y="4107656"/>
                </a:lnTo>
                <a:cubicBezTo>
                  <a:pt x="6480184" y="4317479"/>
                  <a:pt x="6480184" y="4511526"/>
                  <a:pt x="6480184" y="4530457"/>
                </a:cubicBezTo>
                <a:cubicBezTo>
                  <a:pt x="6480184" y="5174128"/>
                  <a:pt x="5963727" y="5691588"/>
                  <a:pt x="5321310" y="5691588"/>
                </a:cubicBezTo>
                <a:cubicBezTo>
                  <a:pt x="4685194" y="5691588"/>
                  <a:pt x="4162442" y="5174128"/>
                  <a:pt x="4162442" y="4530457"/>
                </a:cubicBezTo>
                <a:cubicBezTo>
                  <a:pt x="4162442" y="4512709"/>
                  <a:pt x="4163826" y="4352144"/>
                  <a:pt x="4165296" y="4161203"/>
                </a:cubicBezTo>
                <a:lnTo>
                  <a:pt x="4166138" y="4048427"/>
                </a:lnTo>
                <a:lnTo>
                  <a:pt x="4165438" y="4048427"/>
                </a:lnTo>
                <a:lnTo>
                  <a:pt x="4166354" y="3993855"/>
                </a:lnTo>
                <a:cubicBezTo>
                  <a:pt x="4168716" y="3802962"/>
                  <a:pt x="4167142" y="3615226"/>
                  <a:pt x="4154545" y="3501636"/>
                </a:cubicBezTo>
                <a:cubicBezTo>
                  <a:pt x="4097860" y="3003108"/>
                  <a:pt x="3675881" y="2649721"/>
                  <a:pt x="3241303" y="2649721"/>
                </a:cubicBezTo>
                <a:cubicBezTo>
                  <a:pt x="2806730" y="2649721"/>
                  <a:pt x="2384749" y="3003108"/>
                  <a:pt x="2328065" y="3507947"/>
                </a:cubicBezTo>
                <a:cubicBezTo>
                  <a:pt x="2315469" y="3618381"/>
                  <a:pt x="2313894" y="3804540"/>
                  <a:pt x="2316256" y="3994643"/>
                </a:cubicBezTo>
                <a:lnTo>
                  <a:pt x="2317163" y="4048427"/>
                </a:lnTo>
                <a:lnTo>
                  <a:pt x="2316672" y="4048427"/>
                </a:lnTo>
                <a:lnTo>
                  <a:pt x="2316954" y="4107656"/>
                </a:lnTo>
                <a:cubicBezTo>
                  <a:pt x="2317742" y="4317479"/>
                  <a:pt x="2317742" y="4511526"/>
                  <a:pt x="2317742" y="4530457"/>
                </a:cubicBezTo>
                <a:cubicBezTo>
                  <a:pt x="2317742" y="5174128"/>
                  <a:pt x="1801285" y="5691588"/>
                  <a:pt x="1158867" y="5691588"/>
                </a:cubicBezTo>
                <a:cubicBezTo>
                  <a:pt x="522752" y="5691588"/>
                  <a:pt x="0" y="5174128"/>
                  <a:pt x="0" y="4530457"/>
                </a:cubicBezTo>
                <a:cubicBezTo>
                  <a:pt x="0" y="4512709"/>
                  <a:pt x="1384" y="4352144"/>
                  <a:pt x="2854" y="4161203"/>
                </a:cubicBezTo>
                <a:lnTo>
                  <a:pt x="3708" y="4046772"/>
                </a:lnTo>
                <a:lnTo>
                  <a:pt x="4761" y="4046772"/>
                </a:lnTo>
                <a:close/>
              </a:path>
            </a:pathLst>
          </a:custGeom>
          <a:solidFill>
            <a:srgbClr val="D31E3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9" name="Google Shape;219;p30"/>
          <p:cNvSpPr/>
          <p:nvPr/>
        </p:nvSpPr>
        <p:spPr>
          <a:xfrm flipH="1" rot="10800000">
            <a:off x="3237102" y="3533775"/>
            <a:ext cx="967656" cy="967656"/>
          </a:xfrm>
          <a:prstGeom prst="ellipse">
            <a:avLst/>
          </a:prstGeom>
          <a:solidFill>
            <a:srgbClr val="D31E31"/>
          </a:solidFill>
          <a:ln>
            <a:noFill/>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20" name="Google Shape;220;p30"/>
          <p:cNvSpPr/>
          <p:nvPr/>
        </p:nvSpPr>
        <p:spPr>
          <a:xfrm flipH="1" rot="10800000">
            <a:off x="7403281" y="3533775"/>
            <a:ext cx="967656" cy="967656"/>
          </a:xfrm>
          <a:prstGeom prst="ellipse">
            <a:avLst/>
          </a:prstGeom>
          <a:solidFill>
            <a:srgbClr val="D31E31"/>
          </a:solidFill>
          <a:ln>
            <a:noFill/>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21" name="Google Shape;221;p30"/>
          <p:cNvSpPr/>
          <p:nvPr/>
        </p:nvSpPr>
        <p:spPr>
          <a:xfrm flipH="1" rot="10800000">
            <a:off x="5318821" y="4457405"/>
            <a:ext cx="967656" cy="967656"/>
          </a:xfrm>
          <a:prstGeom prst="ellipse">
            <a:avLst/>
          </a:prstGeom>
          <a:solidFill>
            <a:srgbClr val="D31E31"/>
          </a:solidFill>
          <a:ln>
            <a:noFill/>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22" name="Google Shape;222;p30"/>
          <p:cNvSpPr/>
          <p:nvPr/>
        </p:nvSpPr>
        <p:spPr>
          <a:xfrm flipH="1" rot="10800000">
            <a:off x="1152642" y="4457405"/>
            <a:ext cx="967656" cy="967656"/>
          </a:xfrm>
          <a:prstGeom prst="ellipse">
            <a:avLst/>
          </a:prstGeom>
          <a:solidFill>
            <a:srgbClr val="D31E31"/>
          </a:solidFill>
          <a:ln>
            <a:noFill/>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sp>
        <p:nvSpPr>
          <p:cNvPr id="223" name="Google Shape;223;p30"/>
          <p:cNvSpPr/>
          <p:nvPr/>
        </p:nvSpPr>
        <p:spPr>
          <a:xfrm flipH="1" rot="10800000">
            <a:off x="9487741" y="4457405"/>
            <a:ext cx="967656" cy="967656"/>
          </a:xfrm>
          <a:prstGeom prst="ellipse">
            <a:avLst/>
          </a:prstGeom>
          <a:solidFill>
            <a:srgbClr val="D31E31"/>
          </a:solidFill>
          <a:ln>
            <a:noFill/>
          </a:ln>
          <a:effectLst>
            <a:outerShdw blurRad="165100" sx="90000" rotWithShape="0" algn="t" dir="5400000" dist="152400" sy="90000">
              <a:srgbClr val="000000">
                <a:alpha val="30196"/>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000000"/>
              </a:solidFill>
              <a:latin typeface="Calibri"/>
              <a:ea typeface="Calibri"/>
              <a:cs typeface="Calibri"/>
              <a:sym typeface="Calibri"/>
            </a:endParaRPr>
          </a:p>
        </p:txBody>
      </p:sp>
      <p:grpSp>
        <p:nvGrpSpPr>
          <p:cNvPr id="224" name="Google Shape;224;p30"/>
          <p:cNvGrpSpPr/>
          <p:nvPr/>
        </p:nvGrpSpPr>
        <p:grpSpPr>
          <a:xfrm>
            <a:off x="1438687" y="4743450"/>
            <a:ext cx="395566" cy="395566"/>
            <a:chOff x="2678113" y="4700588"/>
            <a:chExt cx="346075" cy="346075"/>
          </a:xfrm>
        </p:grpSpPr>
        <p:sp>
          <p:nvSpPr>
            <p:cNvPr id="225" name="Google Shape;225;p30"/>
            <p:cNvSpPr/>
            <p:nvPr/>
          </p:nvSpPr>
          <p:spPr>
            <a:xfrm>
              <a:off x="2678113" y="4700588"/>
              <a:ext cx="239713" cy="241300"/>
            </a:xfrm>
            <a:prstGeom prst="ellipse">
              <a:avLst/>
            </a:prstGeom>
            <a:noFill/>
            <a:ln cap="flat" cmpd="sng" w="1905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6" name="Google Shape;226;p30"/>
            <p:cNvCxnSpPr/>
            <p:nvPr/>
          </p:nvCxnSpPr>
          <p:spPr>
            <a:xfrm>
              <a:off x="2884488" y="4908550"/>
              <a:ext cx="139700" cy="138113"/>
            </a:xfrm>
            <a:prstGeom prst="straightConnector1">
              <a:avLst/>
            </a:prstGeom>
            <a:noFill/>
            <a:ln cap="rnd" cmpd="sng" w="19050">
              <a:solidFill>
                <a:schemeClr val="lt1"/>
              </a:solidFill>
              <a:prstDash val="solid"/>
              <a:round/>
              <a:headEnd len="med" w="med" type="none"/>
              <a:tailEnd len="med" w="med" type="none"/>
            </a:ln>
          </p:spPr>
        </p:cxnSp>
      </p:grpSp>
      <p:grpSp>
        <p:nvGrpSpPr>
          <p:cNvPr id="227" name="Google Shape;227;p30"/>
          <p:cNvGrpSpPr/>
          <p:nvPr/>
        </p:nvGrpSpPr>
        <p:grpSpPr>
          <a:xfrm>
            <a:off x="7668350" y="3869088"/>
            <a:ext cx="437518" cy="297031"/>
            <a:chOff x="3416301" y="2947988"/>
            <a:chExt cx="346075" cy="234950"/>
          </a:xfrm>
        </p:grpSpPr>
        <p:sp>
          <p:nvSpPr>
            <p:cNvPr id="228" name="Google Shape;228;p30"/>
            <p:cNvSpPr/>
            <p:nvPr/>
          </p:nvSpPr>
          <p:spPr>
            <a:xfrm>
              <a:off x="3556001" y="2947988"/>
              <a:ext cx="112713" cy="93663"/>
            </a:xfrm>
            <a:custGeom>
              <a:rect b="b" l="l" r="r" t="t"/>
              <a:pathLst>
                <a:path extrusionOk="0" h="59" w="71">
                  <a:moveTo>
                    <a:pt x="71" y="14"/>
                  </a:moveTo>
                  <a:lnTo>
                    <a:pt x="56" y="0"/>
                  </a:lnTo>
                  <a:lnTo>
                    <a:pt x="0" y="59"/>
                  </a:lnTo>
                </a:path>
              </a:pathLst>
            </a:custGeom>
            <a:noFill/>
            <a:ln cap="flat" cmpd="sng" w="15875">
              <a:solidFill>
                <a:schemeClr val="lt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 name="Google Shape;229;p30"/>
            <p:cNvSpPr/>
            <p:nvPr/>
          </p:nvSpPr>
          <p:spPr>
            <a:xfrm>
              <a:off x="3416301" y="3057525"/>
              <a:ext cx="98425" cy="125413"/>
            </a:xfrm>
            <a:custGeom>
              <a:rect b="b" l="l" r="r" t="t"/>
              <a:pathLst>
                <a:path extrusionOk="0" h="79" w="62">
                  <a:moveTo>
                    <a:pt x="40" y="12"/>
                  </a:moveTo>
                  <a:lnTo>
                    <a:pt x="26" y="0"/>
                  </a:lnTo>
                  <a:lnTo>
                    <a:pt x="0" y="26"/>
                  </a:lnTo>
                  <a:lnTo>
                    <a:pt x="52" y="79"/>
                  </a:lnTo>
                  <a:lnTo>
                    <a:pt x="62" y="67"/>
                  </a:lnTo>
                </a:path>
              </a:pathLst>
            </a:custGeom>
            <a:noFill/>
            <a:ln cap="flat" cmpd="sng" w="15875">
              <a:solidFill>
                <a:schemeClr val="lt1"/>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p30"/>
            <p:cNvSpPr/>
            <p:nvPr/>
          </p:nvSpPr>
          <p:spPr>
            <a:xfrm>
              <a:off x="3490913" y="2947988"/>
              <a:ext cx="271463" cy="234950"/>
            </a:xfrm>
            <a:custGeom>
              <a:rect b="b" l="l" r="r" t="t"/>
              <a:pathLst>
                <a:path extrusionOk="0" h="148" w="171">
                  <a:moveTo>
                    <a:pt x="145" y="0"/>
                  </a:moveTo>
                  <a:lnTo>
                    <a:pt x="52" y="95"/>
                  </a:lnTo>
                  <a:lnTo>
                    <a:pt x="26" y="69"/>
                  </a:lnTo>
                  <a:lnTo>
                    <a:pt x="0" y="95"/>
                  </a:lnTo>
                  <a:lnTo>
                    <a:pt x="52" y="148"/>
                  </a:lnTo>
                  <a:lnTo>
                    <a:pt x="171" y="26"/>
                  </a:lnTo>
                  <a:lnTo>
                    <a:pt x="145" y="0"/>
                  </a:lnTo>
                  <a:close/>
                </a:path>
              </a:pathLst>
            </a:custGeom>
            <a:noFill/>
            <a:ln cap="flat"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31" name="Google Shape;231;p30"/>
          <p:cNvGrpSpPr/>
          <p:nvPr/>
        </p:nvGrpSpPr>
        <p:grpSpPr>
          <a:xfrm>
            <a:off x="3502171" y="3783604"/>
            <a:ext cx="437519" cy="437518"/>
            <a:chOff x="5562600" y="3979863"/>
            <a:chExt cx="346076" cy="346075"/>
          </a:xfrm>
        </p:grpSpPr>
        <p:sp>
          <p:nvSpPr>
            <p:cNvPr id="232" name="Google Shape;232;p30"/>
            <p:cNvSpPr/>
            <p:nvPr/>
          </p:nvSpPr>
          <p:spPr>
            <a:xfrm>
              <a:off x="5637213" y="4160838"/>
              <a:ext cx="90488" cy="90488"/>
            </a:xfrm>
            <a:prstGeom prst="ellipse">
              <a:avLst/>
            </a:prstGeom>
            <a:noFill/>
            <a:ln cap="flat"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p30"/>
            <p:cNvSpPr/>
            <p:nvPr/>
          </p:nvSpPr>
          <p:spPr>
            <a:xfrm>
              <a:off x="5818188" y="4024313"/>
              <a:ext cx="44450" cy="46038"/>
            </a:xfrm>
            <a:prstGeom prst="ellipse">
              <a:avLst/>
            </a:prstGeom>
            <a:noFill/>
            <a:ln cap="flat"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p30"/>
            <p:cNvSpPr/>
            <p:nvPr/>
          </p:nvSpPr>
          <p:spPr>
            <a:xfrm>
              <a:off x="5562600" y="4084638"/>
              <a:ext cx="241300" cy="241300"/>
            </a:xfrm>
            <a:custGeom>
              <a:rect b="b" l="l" r="r" t="t"/>
              <a:pathLst>
                <a:path extrusionOk="0" h="64" w="64">
                  <a:moveTo>
                    <a:pt x="58" y="32"/>
                  </a:moveTo>
                  <a:cubicBezTo>
                    <a:pt x="58" y="30"/>
                    <a:pt x="58" y="28"/>
                    <a:pt x="57" y="27"/>
                  </a:cubicBezTo>
                  <a:cubicBezTo>
                    <a:pt x="64" y="23"/>
                    <a:pt x="64" y="23"/>
                    <a:pt x="64" y="23"/>
                  </a:cubicBezTo>
                  <a:cubicBezTo>
                    <a:pt x="56" y="9"/>
                    <a:pt x="56" y="9"/>
                    <a:pt x="56" y="9"/>
                  </a:cubicBezTo>
                  <a:cubicBezTo>
                    <a:pt x="50" y="13"/>
                    <a:pt x="50" y="13"/>
                    <a:pt x="50" y="13"/>
                  </a:cubicBezTo>
                  <a:cubicBezTo>
                    <a:pt x="47" y="10"/>
                    <a:pt x="44" y="8"/>
                    <a:pt x="40" y="7"/>
                  </a:cubicBezTo>
                  <a:cubicBezTo>
                    <a:pt x="40" y="0"/>
                    <a:pt x="40" y="0"/>
                    <a:pt x="40" y="0"/>
                  </a:cubicBezTo>
                  <a:cubicBezTo>
                    <a:pt x="24" y="0"/>
                    <a:pt x="24" y="0"/>
                    <a:pt x="24" y="0"/>
                  </a:cubicBezTo>
                  <a:cubicBezTo>
                    <a:pt x="24" y="7"/>
                    <a:pt x="24" y="7"/>
                    <a:pt x="24" y="7"/>
                  </a:cubicBezTo>
                  <a:cubicBezTo>
                    <a:pt x="20" y="8"/>
                    <a:pt x="17" y="10"/>
                    <a:pt x="15" y="13"/>
                  </a:cubicBezTo>
                  <a:cubicBezTo>
                    <a:pt x="8" y="9"/>
                    <a:pt x="8" y="9"/>
                    <a:pt x="8" y="9"/>
                  </a:cubicBezTo>
                  <a:cubicBezTo>
                    <a:pt x="0" y="23"/>
                    <a:pt x="0" y="23"/>
                    <a:pt x="0" y="23"/>
                  </a:cubicBezTo>
                  <a:cubicBezTo>
                    <a:pt x="7" y="27"/>
                    <a:pt x="7" y="27"/>
                    <a:pt x="7" y="27"/>
                  </a:cubicBezTo>
                  <a:cubicBezTo>
                    <a:pt x="6" y="28"/>
                    <a:pt x="6" y="30"/>
                    <a:pt x="6" y="32"/>
                  </a:cubicBezTo>
                  <a:cubicBezTo>
                    <a:pt x="6" y="34"/>
                    <a:pt x="6" y="36"/>
                    <a:pt x="7" y="37"/>
                  </a:cubicBezTo>
                  <a:cubicBezTo>
                    <a:pt x="0" y="41"/>
                    <a:pt x="0" y="41"/>
                    <a:pt x="0" y="41"/>
                  </a:cubicBezTo>
                  <a:cubicBezTo>
                    <a:pt x="8" y="55"/>
                    <a:pt x="8" y="55"/>
                    <a:pt x="8" y="55"/>
                  </a:cubicBezTo>
                  <a:cubicBezTo>
                    <a:pt x="15" y="51"/>
                    <a:pt x="15" y="51"/>
                    <a:pt x="15" y="51"/>
                  </a:cubicBezTo>
                  <a:cubicBezTo>
                    <a:pt x="17" y="54"/>
                    <a:pt x="20" y="56"/>
                    <a:pt x="24" y="57"/>
                  </a:cubicBezTo>
                  <a:cubicBezTo>
                    <a:pt x="24" y="64"/>
                    <a:pt x="24" y="64"/>
                    <a:pt x="24" y="64"/>
                  </a:cubicBezTo>
                  <a:cubicBezTo>
                    <a:pt x="40" y="64"/>
                    <a:pt x="40" y="64"/>
                    <a:pt x="40" y="64"/>
                  </a:cubicBezTo>
                  <a:cubicBezTo>
                    <a:pt x="40" y="57"/>
                    <a:pt x="40" y="57"/>
                    <a:pt x="40" y="57"/>
                  </a:cubicBezTo>
                  <a:cubicBezTo>
                    <a:pt x="44" y="56"/>
                    <a:pt x="47" y="54"/>
                    <a:pt x="50" y="51"/>
                  </a:cubicBezTo>
                  <a:cubicBezTo>
                    <a:pt x="56" y="55"/>
                    <a:pt x="56" y="55"/>
                    <a:pt x="56" y="55"/>
                  </a:cubicBezTo>
                  <a:cubicBezTo>
                    <a:pt x="64" y="41"/>
                    <a:pt x="64" y="41"/>
                    <a:pt x="64" y="41"/>
                  </a:cubicBezTo>
                  <a:cubicBezTo>
                    <a:pt x="57" y="37"/>
                    <a:pt x="57" y="37"/>
                    <a:pt x="57" y="37"/>
                  </a:cubicBezTo>
                  <a:cubicBezTo>
                    <a:pt x="58" y="36"/>
                    <a:pt x="58" y="34"/>
                    <a:pt x="58" y="32"/>
                  </a:cubicBezTo>
                  <a:close/>
                </a:path>
              </a:pathLst>
            </a:custGeom>
            <a:noFill/>
            <a:ln cap="flat"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 name="Google Shape;235;p30"/>
            <p:cNvSpPr/>
            <p:nvPr/>
          </p:nvSpPr>
          <p:spPr>
            <a:xfrm>
              <a:off x="5773738" y="3979863"/>
              <a:ext cx="134938" cy="134938"/>
            </a:xfrm>
            <a:custGeom>
              <a:rect b="b" l="l" r="r" t="t"/>
              <a:pathLst>
                <a:path extrusionOk="0" h="36" w="36">
                  <a:moveTo>
                    <a:pt x="32" y="18"/>
                  </a:moveTo>
                  <a:cubicBezTo>
                    <a:pt x="32" y="17"/>
                    <a:pt x="32" y="16"/>
                    <a:pt x="32" y="15"/>
                  </a:cubicBezTo>
                  <a:cubicBezTo>
                    <a:pt x="36" y="12"/>
                    <a:pt x="36" y="12"/>
                    <a:pt x="36" y="12"/>
                  </a:cubicBezTo>
                  <a:cubicBezTo>
                    <a:pt x="32" y="6"/>
                    <a:pt x="32" y="6"/>
                    <a:pt x="32" y="6"/>
                  </a:cubicBezTo>
                  <a:cubicBezTo>
                    <a:pt x="28" y="8"/>
                    <a:pt x="28" y="8"/>
                    <a:pt x="28" y="8"/>
                  </a:cubicBezTo>
                  <a:cubicBezTo>
                    <a:pt x="26" y="6"/>
                    <a:pt x="24" y="5"/>
                    <a:pt x="22" y="5"/>
                  </a:cubicBezTo>
                  <a:cubicBezTo>
                    <a:pt x="22" y="0"/>
                    <a:pt x="22" y="0"/>
                    <a:pt x="22" y="0"/>
                  </a:cubicBezTo>
                  <a:cubicBezTo>
                    <a:pt x="14" y="0"/>
                    <a:pt x="14" y="0"/>
                    <a:pt x="14" y="0"/>
                  </a:cubicBezTo>
                  <a:cubicBezTo>
                    <a:pt x="14" y="5"/>
                    <a:pt x="14" y="5"/>
                    <a:pt x="14" y="5"/>
                  </a:cubicBezTo>
                  <a:cubicBezTo>
                    <a:pt x="12" y="5"/>
                    <a:pt x="10" y="6"/>
                    <a:pt x="9" y="8"/>
                  </a:cubicBezTo>
                  <a:cubicBezTo>
                    <a:pt x="5" y="6"/>
                    <a:pt x="5" y="6"/>
                    <a:pt x="5" y="6"/>
                  </a:cubicBezTo>
                  <a:cubicBezTo>
                    <a:pt x="0" y="12"/>
                    <a:pt x="0" y="12"/>
                    <a:pt x="0" y="12"/>
                  </a:cubicBezTo>
                  <a:cubicBezTo>
                    <a:pt x="4" y="15"/>
                    <a:pt x="4" y="15"/>
                    <a:pt x="4" y="15"/>
                  </a:cubicBezTo>
                  <a:cubicBezTo>
                    <a:pt x="4" y="16"/>
                    <a:pt x="4" y="17"/>
                    <a:pt x="4" y="18"/>
                  </a:cubicBezTo>
                  <a:cubicBezTo>
                    <a:pt x="4" y="19"/>
                    <a:pt x="4" y="20"/>
                    <a:pt x="4" y="21"/>
                  </a:cubicBezTo>
                  <a:cubicBezTo>
                    <a:pt x="0" y="24"/>
                    <a:pt x="0" y="24"/>
                    <a:pt x="0" y="24"/>
                  </a:cubicBezTo>
                  <a:cubicBezTo>
                    <a:pt x="4" y="30"/>
                    <a:pt x="4" y="30"/>
                    <a:pt x="4" y="30"/>
                  </a:cubicBezTo>
                  <a:cubicBezTo>
                    <a:pt x="9" y="28"/>
                    <a:pt x="9" y="28"/>
                    <a:pt x="9" y="28"/>
                  </a:cubicBezTo>
                  <a:cubicBezTo>
                    <a:pt x="10" y="30"/>
                    <a:pt x="12" y="31"/>
                    <a:pt x="14" y="31"/>
                  </a:cubicBezTo>
                  <a:cubicBezTo>
                    <a:pt x="14" y="36"/>
                    <a:pt x="14" y="36"/>
                    <a:pt x="14" y="36"/>
                  </a:cubicBezTo>
                  <a:cubicBezTo>
                    <a:pt x="22" y="36"/>
                    <a:pt x="22" y="36"/>
                    <a:pt x="22" y="36"/>
                  </a:cubicBezTo>
                  <a:cubicBezTo>
                    <a:pt x="22" y="31"/>
                    <a:pt x="22" y="31"/>
                    <a:pt x="22" y="31"/>
                  </a:cubicBezTo>
                  <a:cubicBezTo>
                    <a:pt x="24" y="31"/>
                    <a:pt x="26" y="30"/>
                    <a:pt x="28" y="28"/>
                  </a:cubicBezTo>
                  <a:cubicBezTo>
                    <a:pt x="32" y="30"/>
                    <a:pt x="32" y="30"/>
                    <a:pt x="32" y="30"/>
                  </a:cubicBezTo>
                  <a:cubicBezTo>
                    <a:pt x="36" y="24"/>
                    <a:pt x="36" y="24"/>
                    <a:pt x="36" y="24"/>
                  </a:cubicBezTo>
                  <a:cubicBezTo>
                    <a:pt x="32" y="21"/>
                    <a:pt x="32" y="21"/>
                    <a:pt x="32" y="21"/>
                  </a:cubicBezTo>
                  <a:cubicBezTo>
                    <a:pt x="32" y="20"/>
                    <a:pt x="32" y="19"/>
                    <a:pt x="32" y="18"/>
                  </a:cubicBezTo>
                  <a:close/>
                </a:path>
              </a:pathLst>
            </a:custGeom>
            <a:noFill/>
            <a:ln cap="flat"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36" name="Google Shape;236;p30"/>
          <p:cNvGrpSpPr/>
          <p:nvPr/>
        </p:nvGrpSpPr>
        <p:grpSpPr>
          <a:xfrm>
            <a:off x="5583890" y="4591050"/>
            <a:ext cx="437518" cy="624166"/>
            <a:chOff x="2678113" y="2787650"/>
            <a:chExt cx="346075" cy="493713"/>
          </a:xfrm>
        </p:grpSpPr>
        <p:sp>
          <p:nvSpPr>
            <p:cNvPr id="237" name="Google Shape;237;p30"/>
            <p:cNvSpPr/>
            <p:nvPr/>
          </p:nvSpPr>
          <p:spPr>
            <a:xfrm>
              <a:off x="2782888" y="2787650"/>
              <a:ext cx="60325" cy="493713"/>
            </a:xfrm>
            <a:custGeom>
              <a:rect b="b" l="l" r="r" t="t"/>
              <a:pathLst>
                <a:path extrusionOk="0" h="130" w="16">
                  <a:moveTo>
                    <a:pt x="0" y="51"/>
                  </a:moveTo>
                  <a:cubicBezTo>
                    <a:pt x="0" y="130"/>
                    <a:pt x="0" y="0"/>
                    <a:pt x="0" y="85"/>
                  </a:cubicBezTo>
                  <a:cubicBezTo>
                    <a:pt x="0" y="96"/>
                    <a:pt x="6" y="106"/>
                    <a:pt x="16" y="111"/>
                  </a:cubicBezTo>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30"/>
            <p:cNvSpPr/>
            <p:nvPr/>
          </p:nvSpPr>
          <p:spPr>
            <a:xfrm>
              <a:off x="2994025" y="3011488"/>
              <a:ext cx="30163" cy="61913"/>
            </a:xfrm>
            <a:custGeom>
              <a:rect b="b" l="l" r="r" t="t"/>
              <a:pathLst>
                <a:path extrusionOk="0" h="16" w="8">
                  <a:moveTo>
                    <a:pt x="8" y="10"/>
                  </a:moveTo>
                  <a:cubicBezTo>
                    <a:pt x="8" y="13"/>
                    <a:pt x="5" y="16"/>
                    <a:pt x="2" y="16"/>
                  </a:cubicBezTo>
                  <a:cubicBezTo>
                    <a:pt x="0" y="16"/>
                    <a:pt x="0" y="16"/>
                    <a:pt x="0" y="16"/>
                  </a:cubicBezTo>
                  <a:cubicBezTo>
                    <a:pt x="0" y="0"/>
                    <a:pt x="0" y="0"/>
                    <a:pt x="0" y="0"/>
                  </a:cubicBezTo>
                  <a:cubicBezTo>
                    <a:pt x="2" y="0"/>
                    <a:pt x="2" y="0"/>
                    <a:pt x="2" y="0"/>
                  </a:cubicBezTo>
                  <a:cubicBezTo>
                    <a:pt x="5" y="0"/>
                    <a:pt x="8" y="3"/>
                    <a:pt x="8" y="6"/>
                  </a:cubicBezTo>
                  <a:lnTo>
                    <a:pt x="8" y="10"/>
                  </a:lnTo>
                  <a:close/>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30"/>
            <p:cNvSpPr/>
            <p:nvPr/>
          </p:nvSpPr>
          <p:spPr>
            <a:xfrm>
              <a:off x="2678113" y="2921000"/>
              <a:ext cx="315913" cy="242888"/>
            </a:xfrm>
            <a:custGeom>
              <a:rect b="b" l="l" r="r" t="t"/>
              <a:pathLst>
                <a:path extrusionOk="0" h="64" w="84">
                  <a:moveTo>
                    <a:pt x="16" y="16"/>
                  </a:moveTo>
                  <a:cubicBezTo>
                    <a:pt x="12" y="16"/>
                    <a:pt x="12" y="16"/>
                    <a:pt x="12" y="16"/>
                  </a:cubicBezTo>
                  <a:cubicBezTo>
                    <a:pt x="5" y="16"/>
                    <a:pt x="0" y="21"/>
                    <a:pt x="0" y="28"/>
                  </a:cubicBezTo>
                  <a:cubicBezTo>
                    <a:pt x="0" y="36"/>
                    <a:pt x="0" y="36"/>
                    <a:pt x="0" y="36"/>
                  </a:cubicBezTo>
                  <a:cubicBezTo>
                    <a:pt x="0" y="43"/>
                    <a:pt x="5" y="48"/>
                    <a:pt x="12" y="48"/>
                  </a:cubicBezTo>
                  <a:cubicBezTo>
                    <a:pt x="16" y="48"/>
                    <a:pt x="16" y="48"/>
                    <a:pt x="16" y="48"/>
                  </a:cubicBezTo>
                  <a:cubicBezTo>
                    <a:pt x="52" y="48"/>
                    <a:pt x="66" y="56"/>
                    <a:pt x="84" y="64"/>
                  </a:cubicBezTo>
                  <a:cubicBezTo>
                    <a:pt x="84" y="0"/>
                    <a:pt x="84" y="0"/>
                    <a:pt x="84" y="0"/>
                  </a:cubicBezTo>
                  <a:cubicBezTo>
                    <a:pt x="66" y="8"/>
                    <a:pt x="52" y="16"/>
                    <a:pt x="16" y="16"/>
                  </a:cubicBezTo>
                  <a:close/>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40" name="Google Shape;240;p30"/>
          <p:cNvGrpSpPr/>
          <p:nvPr/>
        </p:nvGrpSpPr>
        <p:grpSpPr>
          <a:xfrm>
            <a:off x="9762845" y="4716140"/>
            <a:ext cx="417448" cy="399386"/>
            <a:chOff x="4127500" y="2909888"/>
            <a:chExt cx="330200" cy="315913"/>
          </a:xfrm>
        </p:grpSpPr>
        <p:sp>
          <p:nvSpPr>
            <p:cNvPr id="241" name="Google Shape;241;p30"/>
            <p:cNvSpPr/>
            <p:nvPr/>
          </p:nvSpPr>
          <p:spPr>
            <a:xfrm>
              <a:off x="4149725" y="3060701"/>
              <a:ext cx="76200" cy="74613"/>
            </a:xfrm>
            <a:prstGeom prst="ellipse">
              <a:avLst/>
            </a:pr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p30"/>
            <p:cNvSpPr/>
            <p:nvPr/>
          </p:nvSpPr>
          <p:spPr>
            <a:xfrm>
              <a:off x="4127500" y="3135313"/>
              <a:ext cx="109538" cy="60325"/>
            </a:xfrm>
            <a:custGeom>
              <a:rect b="b" l="l" r="r" t="t"/>
              <a:pathLst>
                <a:path extrusionOk="0" h="16" w="29">
                  <a:moveTo>
                    <a:pt x="22" y="16"/>
                  </a:moveTo>
                  <a:cubicBezTo>
                    <a:pt x="0" y="16"/>
                    <a:pt x="0" y="16"/>
                    <a:pt x="0" y="16"/>
                  </a:cubicBezTo>
                  <a:cubicBezTo>
                    <a:pt x="0" y="7"/>
                    <a:pt x="7" y="0"/>
                    <a:pt x="16" y="0"/>
                  </a:cubicBezTo>
                  <a:cubicBezTo>
                    <a:pt x="21" y="0"/>
                    <a:pt x="26" y="3"/>
                    <a:pt x="29" y="7"/>
                  </a:cubicBezTo>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p30"/>
            <p:cNvSpPr/>
            <p:nvPr/>
          </p:nvSpPr>
          <p:spPr>
            <a:xfrm>
              <a:off x="4360863" y="3060701"/>
              <a:ext cx="74613" cy="74613"/>
            </a:xfrm>
            <a:prstGeom prst="ellipse">
              <a:avLst/>
            </a:pr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p30"/>
            <p:cNvSpPr/>
            <p:nvPr/>
          </p:nvSpPr>
          <p:spPr>
            <a:xfrm>
              <a:off x="4349750" y="3135313"/>
              <a:ext cx="107950" cy="60325"/>
            </a:xfrm>
            <a:custGeom>
              <a:rect b="b" l="l" r="r" t="t"/>
              <a:pathLst>
                <a:path extrusionOk="0" h="16" w="29">
                  <a:moveTo>
                    <a:pt x="0" y="7"/>
                  </a:moveTo>
                  <a:cubicBezTo>
                    <a:pt x="3" y="3"/>
                    <a:pt x="8" y="0"/>
                    <a:pt x="13" y="0"/>
                  </a:cubicBezTo>
                  <a:cubicBezTo>
                    <a:pt x="22" y="0"/>
                    <a:pt x="29" y="7"/>
                    <a:pt x="29" y="16"/>
                  </a:cubicBezTo>
                  <a:cubicBezTo>
                    <a:pt x="7" y="16"/>
                    <a:pt x="7" y="16"/>
                    <a:pt x="7" y="16"/>
                  </a:cubicBezTo>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p30"/>
            <p:cNvSpPr/>
            <p:nvPr/>
          </p:nvSpPr>
          <p:spPr>
            <a:xfrm>
              <a:off x="4240213" y="3030538"/>
              <a:ext cx="104775" cy="109538"/>
            </a:xfrm>
            <a:prstGeom prst="ellipse">
              <a:avLst/>
            </a:pr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 name="Google Shape;246;p30"/>
            <p:cNvSpPr/>
            <p:nvPr/>
          </p:nvSpPr>
          <p:spPr>
            <a:xfrm>
              <a:off x="4214813" y="2986088"/>
              <a:ext cx="157163" cy="36513"/>
            </a:xfrm>
            <a:custGeom>
              <a:rect b="b" l="l" r="r" t="t"/>
              <a:pathLst>
                <a:path extrusionOk="0" h="10" w="42">
                  <a:moveTo>
                    <a:pt x="0" y="10"/>
                  </a:moveTo>
                  <a:cubicBezTo>
                    <a:pt x="5" y="4"/>
                    <a:pt x="13" y="0"/>
                    <a:pt x="21" y="0"/>
                  </a:cubicBezTo>
                  <a:cubicBezTo>
                    <a:pt x="29" y="0"/>
                    <a:pt x="37" y="4"/>
                    <a:pt x="42" y="10"/>
                  </a:cubicBezTo>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p30"/>
            <p:cNvSpPr/>
            <p:nvPr/>
          </p:nvSpPr>
          <p:spPr>
            <a:xfrm>
              <a:off x="4187825" y="2947988"/>
              <a:ext cx="211138" cy="49213"/>
            </a:xfrm>
            <a:custGeom>
              <a:rect b="b" l="l" r="r" t="t"/>
              <a:pathLst>
                <a:path extrusionOk="0" h="13" w="56">
                  <a:moveTo>
                    <a:pt x="0" y="13"/>
                  </a:moveTo>
                  <a:cubicBezTo>
                    <a:pt x="7" y="5"/>
                    <a:pt x="17" y="0"/>
                    <a:pt x="28" y="0"/>
                  </a:cubicBezTo>
                  <a:cubicBezTo>
                    <a:pt x="39" y="0"/>
                    <a:pt x="49" y="5"/>
                    <a:pt x="56" y="13"/>
                  </a:cubicBezTo>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30"/>
            <p:cNvSpPr/>
            <p:nvPr/>
          </p:nvSpPr>
          <p:spPr>
            <a:xfrm>
              <a:off x="4157663" y="2909888"/>
              <a:ext cx="269875" cy="63500"/>
            </a:xfrm>
            <a:custGeom>
              <a:rect b="b" l="l" r="r" t="t"/>
              <a:pathLst>
                <a:path extrusionOk="0" h="17" w="72">
                  <a:moveTo>
                    <a:pt x="0" y="17"/>
                  </a:moveTo>
                  <a:cubicBezTo>
                    <a:pt x="8" y="7"/>
                    <a:pt x="21" y="0"/>
                    <a:pt x="36" y="0"/>
                  </a:cubicBezTo>
                  <a:cubicBezTo>
                    <a:pt x="51" y="0"/>
                    <a:pt x="64" y="7"/>
                    <a:pt x="72" y="17"/>
                  </a:cubicBezTo>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30"/>
            <p:cNvSpPr/>
            <p:nvPr/>
          </p:nvSpPr>
          <p:spPr>
            <a:xfrm>
              <a:off x="4206875" y="3140076"/>
              <a:ext cx="173038" cy="85725"/>
            </a:xfrm>
            <a:custGeom>
              <a:rect b="b" l="l" r="r" t="t"/>
              <a:pathLst>
                <a:path extrusionOk="0" h="23" w="46">
                  <a:moveTo>
                    <a:pt x="46" y="23"/>
                  </a:moveTo>
                  <a:cubicBezTo>
                    <a:pt x="0" y="23"/>
                    <a:pt x="0" y="23"/>
                    <a:pt x="0" y="23"/>
                  </a:cubicBezTo>
                  <a:cubicBezTo>
                    <a:pt x="0" y="10"/>
                    <a:pt x="10" y="0"/>
                    <a:pt x="23" y="0"/>
                  </a:cubicBezTo>
                  <a:cubicBezTo>
                    <a:pt x="36" y="0"/>
                    <a:pt x="46" y="10"/>
                    <a:pt x="46" y="23"/>
                  </a:cubicBezTo>
                  <a:close/>
                </a:path>
              </a:pathLst>
            </a:custGeom>
            <a:noFill/>
            <a:ln cap="rnd" cmpd="sng" w="158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0" name="Google Shape;250;p30"/>
          <p:cNvSpPr/>
          <p:nvPr/>
        </p:nvSpPr>
        <p:spPr>
          <a:xfrm>
            <a:off x="11133923" y="6288258"/>
            <a:ext cx="668871" cy="56974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solidFill>
          <a:srgbClr val="2FD161"/>
        </a:solidFill>
      </p:bgPr>
    </p:bg>
    <p:spTree>
      <p:nvGrpSpPr>
        <p:cNvPr id="251" name="Shape 251"/>
        <p:cNvGrpSpPr/>
        <p:nvPr/>
      </p:nvGrpSpPr>
      <p:grpSpPr>
        <a:xfrm>
          <a:off x="0" y="0"/>
          <a:ext cx="0" cy="0"/>
          <a:chOff x="0" y="0"/>
          <a:chExt cx="0" cy="0"/>
        </a:xfrm>
      </p:grpSpPr>
      <p:pic>
        <p:nvPicPr>
          <p:cNvPr id="252" name="Google Shape;252;p31"/>
          <p:cNvPicPr preferRelativeResize="0"/>
          <p:nvPr/>
        </p:nvPicPr>
        <p:blipFill rotWithShape="1">
          <a:blip r:embed="rId2">
            <a:alphaModFix/>
          </a:blip>
          <a:srcRect b="0" l="0" r="0" t="0"/>
          <a:stretch/>
        </p:blipFill>
        <p:spPr>
          <a:xfrm>
            <a:off x="0" y="1"/>
            <a:ext cx="12192000" cy="6858000"/>
          </a:xfrm>
          <a:prstGeom prst="rect">
            <a:avLst/>
          </a:prstGeom>
          <a:solidFill>
            <a:schemeClr val="dk2"/>
          </a:solidFill>
          <a:ln>
            <a:noFill/>
          </a:ln>
        </p:spPr>
      </p:pic>
      <p:sp>
        <p:nvSpPr>
          <p:cNvPr id="253" name="Google Shape;253;p31"/>
          <p:cNvSpPr/>
          <p:nvPr/>
        </p:nvSpPr>
        <p:spPr>
          <a:xfrm>
            <a:off x="0" y="0"/>
            <a:ext cx="12192000" cy="6858000"/>
          </a:xfrm>
          <a:prstGeom prst="rect">
            <a:avLst/>
          </a:prstGeom>
          <a:solidFill>
            <a:schemeClr val="lt1"/>
          </a:solidFill>
          <a:ln cap="flat" cmpd="sng" w="12700">
            <a:solidFill>
              <a:srgbClr val="A1A1A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54" name="Google Shape;254;p31"/>
          <p:cNvPicPr preferRelativeResize="0"/>
          <p:nvPr/>
        </p:nvPicPr>
        <p:blipFill rotWithShape="1">
          <a:blip r:embed="rId3">
            <a:alphaModFix/>
          </a:blip>
          <a:srcRect b="0" l="0" r="0" t="0"/>
          <a:stretch/>
        </p:blipFill>
        <p:spPr>
          <a:xfrm>
            <a:off x="4341" y="2819"/>
            <a:ext cx="12187659" cy="6855182"/>
          </a:xfrm>
          <a:prstGeom prst="rect">
            <a:avLst/>
          </a:prstGeom>
          <a:noFill/>
          <a:ln>
            <a:noFill/>
          </a:ln>
        </p:spPr>
      </p:pic>
      <p:pic>
        <p:nvPicPr>
          <p:cNvPr id="255" name="Google Shape;255;p31"/>
          <p:cNvPicPr preferRelativeResize="0"/>
          <p:nvPr/>
        </p:nvPicPr>
        <p:blipFill rotWithShape="1">
          <a:blip r:embed="rId4">
            <a:alphaModFix/>
          </a:blip>
          <a:srcRect b="0" l="0" r="0" t="0"/>
          <a:stretch/>
        </p:blipFill>
        <p:spPr>
          <a:xfrm>
            <a:off x="5535" y="3056"/>
            <a:ext cx="12186465" cy="6854944"/>
          </a:xfrm>
          <a:prstGeom prst="rect">
            <a:avLst/>
          </a:prstGeom>
          <a:noFill/>
          <a:ln>
            <a:noFill/>
          </a:ln>
        </p:spPr>
      </p:pic>
      <p:pic>
        <p:nvPicPr>
          <p:cNvPr id="256" name="Google Shape;256;p31"/>
          <p:cNvPicPr preferRelativeResize="0"/>
          <p:nvPr/>
        </p:nvPicPr>
        <p:blipFill rotWithShape="1">
          <a:blip r:embed="rId5">
            <a:alphaModFix/>
          </a:blip>
          <a:srcRect b="0" l="0" r="0" t="0"/>
          <a:stretch/>
        </p:blipFill>
        <p:spPr>
          <a:xfrm>
            <a:off x="0" y="-1"/>
            <a:ext cx="12192000" cy="6858001"/>
          </a:xfrm>
          <a:prstGeom prst="rect">
            <a:avLst/>
          </a:prstGeom>
          <a:solidFill>
            <a:srgbClr val="000000"/>
          </a:solidFill>
          <a:ln>
            <a:noFill/>
          </a:ln>
        </p:spPr>
      </p:pic>
      <p:sp>
        <p:nvSpPr>
          <p:cNvPr id="257" name="Google Shape;257;p31"/>
          <p:cNvSpPr/>
          <p:nvPr/>
        </p:nvSpPr>
        <p:spPr>
          <a:xfrm>
            <a:off x="0" y="0"/>
            <a:ext cx="12192000" cy="6858000"/>
          </a:xfrm>
          <a:prstGeom prst="rect">
            <a:avLst/>
          </a:prstGeom>
          <a:solidFill>
            <a:schemeClr val="lt1"/>
          </a:solidFill>
          <a:ln cap="flat" cmpd="sng" w="12700">
            <a:solidFill>
              <a:srgbClr val="A1A1A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58" name="Shape 258"/>
        <p:cNvGrpSpPr/>
        <p:nvPr/>
      </p:nvGrpSpPr>
      <p:grpSpPr>
        <a:xfrm>
          <a:off x="0" y="0"/>
          <a:ext cx="0" cy="0"/>
          <a:chOff x="0" y="0"/>
          <a:chExt cx="0" cy="0"/>
        </a:xfrm>
      </p:grpSpPr>
      <p:sp>
        <p:nvSpPr>
          <p:cNvPr id="259" name="Google Shape;259;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0" name="Google Shape;260;p3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61" name="Google Shape;261;p3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62" name="Google Shape;262;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3" name="Google Shape;263;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4" name="Google Shape;264;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65" name="Shape 265"/>
        <p:cNvGrpSpPr/>
        <p:nvPr/>
      </p:nvGrpSpPr>
      <p:grpSpPr>
        <a:xfrm>
          <a:off x="0" y="0"/>
          <a:ext cx="0" cy="0"/>
          <a:chOff x="0" y="0"/>
          <a:chExt cx="0" cy="0"/>
        </a:xfrm>
      </p:grpSpPr>
      <p:pic>
        <p:nvPicPr>
          <p:cNvPr id="266" name="Google Shape;266;p33"/>
          <p:cNvPicPr preferRelativeResize="0"/>
          <p:nvPr/>
        </p:nvPicPr>
        <p:blipFill rotWithShape="1">
          <a:blip r:embed="rId2">
            <a:alphaModFix/>
          </a:blip>
          <a:srcRect b="37118" l="0" r="740" t="25378"/>
          <a:stretch/>
        </p:blipFill>
        <p:spPr>
          <a:xfrm>
            <a:off x="0" y="-1"/>
            <a:ext cx="12191999" cy="3072626"/>
          </a:xfrm>
          <a:custGeom>
            <a:rect b="b" l="l" r="r" t="t"/>
            <a:pathLst>
              <a:path extrusionOk="0" h="3072626" w="12173712">
                <a:moveTo>
                  <a:pt x="0" y="0"/>
                </a:moveTo>
                <a:lnTo>
                  <a:pt x="12173712" y="0"/>
                </a:lnTo>
                <a:lnTo>
                  <a:pt x="12173712" y="3072626"/>
                </a:lnTo>
                <a:lnTo>
                  <a:pt x="3821713" y="3072626"/>
                </a:lnTo>
                <a:cubicBezTo>
                  <a:pt x="3821713" y="3072626"/>
                  <a:pt x="3821713" y="3072626"/>
                  <a:pt x="3088867" y="3072626"/>
                </a:cubicBezTo>
                <a:lnTo>
                  <a:pt x="3060698" y="3072626"/>
                </a:lnTo>
                <a:lnTo>
                  <a:pt x="2727786" y="3072626"/>
                </a:lnTo>
                <a:cubicBezTo>
                  <a:pt x="2626614" y="3072626"/>
                  <a:pt x="2541250" y="3009126"/>
                  <a:pt x="2506472" y="2917051"/>
                </a:cubicBezTo>
                <a:cubicBezTo>
                  <a:pt x="2443239" y="2745601"/>
                  <a:pt x="2278834" y="2621776"/>
                  <a:pt x="2085974" y="2621776"/>
                </a:cubicBezTo>
                <a:cubicBezTo>
                  <a:pt x="1893114" y="2621776"/>
                  <a:pt x="1728709" y="2742426"/>
                  <a:pt x="1665476" y="2913876"/>
                </a:cubicBezTo>
                <a:cubicBezTo>
                  <a:pt x="1630698" y="3009126"/>
                  <a:pt x="1545334" y="3072626"/>
                  <a:pt x="1444161" y="3072626"/>
                </a:cubicBezTo>
                <a:cubicBezTo>
                  <a:pt x="1444161" y="3072626"/>
                  <a:pt x="1444161" y="3072626"/>
                  <a:pt x="1386474" y="3072626"/>
                </a:cubicBezTo>
                <a:lnTo>
                  <a:pt x="1381123" y="3072626"/>
                </a:lnTo>
                <a:lnTo>
                  <a:pt x="1307421" y="3072626"/>
                </a:lnTo>
                <a:cubicBezTo>
                  <a:pt x="1170680" y="3072626"/>
                  <a:pt x="897198" y="3072626"/>
                  <a:pt x="350235" y="3072626"/>
                </a:cubicBezTo>
                <a:lnTo>
                  <a:pt x="0" y="3072626"/>
                </a:lnTo>
                <a:close/>
              </a:path>
            </a:pathLst>
          </a:custGeom>
          <a:noFill/>
          <a:ln>
            <a:noFill/>
          </a:ln>
        </p:spPr>
      </p:pic>
      <p:sp>
        <p:nvSpPr>
          <p:cNvPr id="267" name="Google Shape;267;p33"/>
          <p:cNvSpPr/>
          <p:nvPr/>
        </p:nvSpPr>
        <p:spPr>
          <a:xfrm>
            <a:off x="0" y="0"/>
            <a:ext cx="12192001" cy="3072625"/>
          </a:xfrm>
          <a:custGeom>
            <a:rect b="b" l="l" r="r" t="t"/>
            <a:pathLst>
              <a:path extrusionOk="0" h="3072626" w="12192001">
                <a:moveTo>
                  <a:pt x="1" y="0"/>
                </a:moveTo>
                <a:lnTo>
                  <a:pt x="12192001" y="0"/>
                </a:lnTo>
                <a:lnTo>
                  <a:pt x="12192001" y="1375074"/>
                </a:lnTo>
                <a:lnTo>
                  <a:pt x="12192000" y="1375074"/>
                </a:lnTo>
                <a:lnTo>
                  <a:pt x="12192000" y="3072626"/>
                </a:lnTo>
                <a:lnTo>
                  <a:pt x="3821715" y="3072626"/>
                </a:lnTo>
                <a:cubicBezTo>
                  <a:pt x="3821715" y="3072626"/>
                  <a:pt x="3821715" y="3072626"/>
                  <a:pt x="3088869" y="3072626"/>
                </a:cubicBezTo>
                <a:lnTo>
                  <a:pt x="3060700" y="3072626"/>
                </a:lnTo>
                <a:lnTo>
                  <a:pt x="2727788" y="3072626"/>
                </a:lnTo>
                <a:cubicBezTo>
                  <a:pt x="2626616" y="3072626"/>
                  <a:pt x="2541252" y="3009126"/>
                  <a:pt x="2506474" y="2917051"/>
                </a:cubicBezTo>
                <a:cubicBezTo>
                  <a:pt x="2443241" y="2745601"/>
                  <a:pt x="2278836" y="2621776"/>
                  <a:pt x="2085976" y="2621776"/>
                </a:cubicBezTo>
                <a:cubicBezTo>
                  <a:pt x="1893116" y="2621776"/>
                  <a:pt x="1728711" y="2742426"/>
                  <a:pt x="1665478" y="2913876"/>
                </a:cubicBezTo>
                <a:cubicBezTo>
                  <a:pt x="1630700" y="3009126"/>
                  <a:pt x="1545336" y="3072626"/>
                  <a:pt x="1444163" y="3072626"/>
                </a:cubicBezTo>
                <a:cubicBezTo>
                  <a:pt x="1444163" y="3072626"/>
                  <a:pt x="1444163" y="3072626"/>
                  <a:pt x="1386476" y="3072626"/>
                </a:cubicBezTo>
                <a:lnTo>
                  <a:pt x="1381125" y="3072626"/>
                </a:lnTo>
                <a:lnTo>
                  <a:pt x="1307423" y="3072626"/>
                </a:lnTo>
                <a:cubicBezTo>
                  <a:pt x="1170682" y="3072626"/>
                  <a:pt x="897200" y="3072626"/>
                  <a:pt x="350237" y="3072626"/>
                </a:cubicBezTo>
                <a:lnTo>
                  <a:pt x="0" y="3072626"/>
                </a:lnTo>
                <a:lnTo>
                  <a:pt x="0" y="891401"/>
                </a:lnTo>
                <a:lnTo>
                  <a:pt x="1" y="891401"/>
                </a:lnTo>
                <a:close/>
              </a:path>
            </a:pathLst>
          </a:custGeom>
          <a:solidFill>
            <a:srgbClr val="FE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33"/>
          <p:cNvSpPr/>
          <p:nvPr/>
        </p:nvSpPr>
        <p:spPr>
          <a:xfrm>
            <a:off x="1785697" y="2771001"/>
            <a:ext cx="600558" cy="603250"/>
          </a:xfrm>
          <a:prstGeom prst="ellipse">
            <a:avLst/>
          </a:prstGeom>
          <a:solidFill>
            <a:schemeClr val="lt2"/>
          </a:solidFill>
          <a:ln>
            <a:noFill/>
          </a:ln>
          <a:effectLst>
            <a:outerShdw blurRad="127000" rotWithShape="0" algn="tl"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69" name="Google Shape;269;p33"/>
          <p:cNvGrpSpPr/>
          <p:nvPr/>
        </p:nvGrpSpPr>
        <p:grpSpPr>
          <a:xfrm>
            <a:off x="1988391" y="2949018"/>
            <a:ext cx="195171" cy="247216"/>
            <a:chOff x="3421063" y="2525713"/>
            <a:chExt cx="285750" cy="361950"/>
          </a:xfrm>
        </p:grpSpPr>
        <p:sp>
          <p:nvSpPr>
            <p:cNvPr id="270" name="Google Shape;270;p33"/>
            <p:cNvSpPr/>
            <p:nvPr/>
          </p:nvSpPr>
          <p:spPr>
            <a:xfrm>
              <a:off x="3541713" y="2525713"/>
              <a:ext cx="165100" cy="361950"/>
            </a:xfrm>
            <a:custGeom>
              <a:rect b="b" l="l" r="r" t="t"/>
              <a:pathLst>
                <a:path extrusionOk="0" h="96" w="44">
                  <a:moveTo>
                    <a:pt x="42" y="0"/>
                  </a:moveTo>
                  <a:cubicBezTo>
                    <a:pt x="2" y="0"/>
                    <a:pt x="2" y="0"/>
                    <a:pt x="2" y="0"/>
                  </a:cubicBezTo>
                  <a:cubicBezTo>
                    <a:pt x="1" y="0"/>
                    <a:pt x="0" y="1"/>
                    <a:pt x="0" y="2"/>
                  </a:cubicBezTo>
                  <a:cubicBezTo>
                    <a:pt x="0" y="4"/>
                    <a:pt x="0" y="4"/>
                    <a:pt x="0" y="4"/>
                  </a:cubicBezTo>
                  <a:cubicBezTo>
                    <a:pt x="4" y="4"/>
                    <a:pt x="4" y="4"/>
                    <a:pt x="4" y="4"/>
                  </a:cubicBezTo>
                  <a:cubicBezTo>
                    <a:pt x="26" y="4"/>
                    <a:pt x="26" y="4"/>
                    <a:pt x="26" y="4"/>
                  </a:cubicBezTo>
                  <a:cubicBezTo>
                    <a:pt x="27" y="4"/>
                    <a:pt x="28" y="5"/>
                    <a:pt x="28" y="6"/>
                  </a:cubicBezTo>
                  <a:cubicBezTo>
                    <a:pt x="28" y="7"/>
                    <a:pt x="27" y="8"/>
                    <a:pt x="26" y="8"/>
                  </a:cubicBezTo>
                  <a:cubicBezTo>
                    <a:pt x="0" y="8"/>
                    <a:pt x="0" y="8"/>
                    <a:pt x="0" y="8"/>
                  </a:cubicBezTo>
                  <a:cubicBezTo>
                    <a:pt x="0" y="12"/>
                    <a:pt x="0" y="12"/>
                    <a:pt x="0" y="12"/>
                  </a:cubicBezTo>
                  <a:cubicBezTo>
                    <a:pt x="18" y="12"/>
                    <a:pt x="18" y="12"/>
                    <a:pt x="18" y="12"/>
                  </a:cubicBezTo>
                  <a:cubicBezTo>
                    <a:pt x="19" y="12"/>
                    <a:pt x="20" y="13"/>
                    <a:pt x="20" y="14"/>
                  </a:cubicBezTo>
                  <a:cubicBezTo>
                    <a:pt x="20" y="15"/>
                    <a:pt x="19" y="16"/>
                    <a:pt x="18" y="16"/>
                  </a:cubicBezTo>
                  <a:cubicBezTo>
                    <a:pt x="0" y="16"/>
                    <a:pt x="0" y="16"/>
                    <a:pt x="0" y="16"/>
                  </a:cubicBezTo>
                  <a:cubicBezTo>
                    <a:pt x="0" y="20"/>
                    <a:pt x="0" y="20"/>
                    <a:pt x="0" y="20"/>
                  </a:cubicBezTo>
                  <a:cubicBezTo>
                    <a:pt x="14" y="20"/>
                    <a:pt x="14" y="20"/>
                    <a:pt x="14" y="20"/>
                  </a:cubicBezTo>
                  <a:cubicBezTo>
                    <a:pt x="15" y="20"/>
                    <a:pt x="16" y="21"/>
                    <a:pt x="16" y="22"/>
                  </a:cubicBezTo>
                  <a:cubicBezTo>
                    <a:pt x="16" y="23"/>
                    <a:pt x="15" y="24"/>
                    <a:pt x="14" y="24"/>
                  </a:cubicBezTo>
                  <a:cubicBezTo>
                    <a:pt x="0" y="24"/>
                    <a:pt x="0" y="24"/>
                    <a:pt x="0" y="24"/>
                  </a:cubicBezTo>
                  <a:cubicBezTo>
                    <a:pt x="0" y="28"/>
                    <a:pt x="0" y="28"/>
                    <a:pt x="0" y="28"/>
                  </a:cubicBezTo>
                  <a:cubicBezTo>
                    <a:pt x="14" y="28"/>
                    <a:pt x="14" y="28"/>
                    <a:pt x="14" y="28"/>
                  </a:cubicBezTo>
                  <a:cubicBezTo>
                    <a:pt x="15" y="28"/>
                    <a:pt x="16" y="29"/>
                    <a:pt x="16" y="30"/>
                  </a:cubicBezTo>
                  <a:cubicBezTo>
                    <a:pt x="16" y="96"/>
                    <a:pt x="16" y="96"/>
                    <a:pt x="16" y="96"/>
                  </a:cubicBezTo>
                  <a:cubicBezTo>
                    <a:pt x="20" y="96"/>
                    <a:pt x="20" y="96"/>
                    <a:pt x="20" y="96"/>
                  </a:cubicBezTo>
                  <a:cubicBezTo>
                    <a:pt x="20" y="82"/>
                    <a:pt x="20" y="82"/>
                    <a:pt x="20" y="82"/>
                  </a:cubicBezTo>
                  <a:cubicBezTo>
                    <a:pt x="20" y="81"/>
                    <a:pt x="21" y="80"/>
                    <a:pt x="22" y="80"/>
                  </a:cubicBezTo>
                  <a:cubicBezTo>
                    <a:pt x="34" y="80"/>
                    <a:pt x="34" y="80"/>
                    <a:pt x="34" y="80"/>
                  </a:cubicBezTo>
                  <a:cubicBezTo>
                    <a:pt x="35" y="80"/>
                    <a:pt x="36" y="81"/>
                    <a:pt x="36" y="82"/>
                  </a:cubicBezTo>
                  <a:cubicBezTo>
                    <a:pt x="36" y="96"/>
                    <a:pt x="36" y="96"/>
                    <a:pt x="36" y="96"/>
                  </a:cubicBezTo>
                  <a:cubicBezTo>
                    <a:pt x="42" y="96"/>
                    <a:pt x="42" y="96"/>
                    <a:pt x="42" y="96"/>
                  </a:cubicBezTo>
                  <a:cubicBezTo>
                    <a:pt x="43" y="96"/>
                    <a:pt x="44" y="95"/>
                    <a:pt x="44" y="94"/>
                  </a:cubicBezTo>
                  <a:cubicBezTo>
                    <a:pt x="44" y="2"/>
                    <a:pt x="44" y="2"/>
                    <a:pt x="44" y="2"/>
                  </a:cubicBezTo>
                  <a:cubicBezTo>
                    <a:pt x="44" y="1"/>
                    <a:pt x="43" y="0"/>
                    <a:pt x="42" y="0"/>
                  </a:cubicBez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33"/>
            <p:cNvSpPr/>
            <p:nvPr/>
          </p:nvSpPr>
          <p:spPr>
            <a:xfrm>
              <a:off x="3421063" y="2646363"/>
              <a:ext cx="165100" cy="241300"/>
            </a:xfrm>
            <a:custGeom>
              <a:rect b="b" l="l" r="r" t="t"/>
              <a:pathLst>
                <a:path extrusionOk="0" h="64" w="44">
                  <a:moveTo>
                    <a:pt x="2" y="0"/>
                  </a:moveTo>
                  <a:cubicBezTo>
                    <a:pt x="1" y="0"/>
                    <a:pt x="0" y="1"/>
                    <a:pt x="0" y="2"/>
                  </a:cubicBezTo>
                  <a:cubicBezTo>
                    <a:pt x="0" y="8"/>
                    <a:pt x="0" y="8"/>
                    <a:pt x="0" y="8"/>
                  </a:cubicBezTo>
                  <a:cubicBezTo>
                    <a:pt x="18" y="8"/>
                    <a:pt x="18" y="8"/>
                    <a:pt x="18" y="8"/>
                  </a:cubicBezTo>
                  <a:cubicBezTo>
                    <a:pt x="19" y="8"/>
                    <a:pt x="20" y="9"/>
                    <a:pt x="20" y="10"/>
                  </a:cubicBezTo>
                  <a:cubicBezTo>
                    <a:pt x="20" y="11"/>
                    <a:pt x="19" y="12"/>
                    <a:pt x="18" y="12"/>
                  </a:cubicBezTo>
                  <a:cubicBezTo>
                    <a:pt x="0" y="12"/>
                    <a:pt x="0" y="12"/>
                    <a:pt x="0" y="12"/>
                  </a:cubicBezTo>
                  <a:cubicBezTo>
                    <a:pt x="0" y="16"/>
                    <a:pt x="0" y="16"/>
                    <a:pt x="0" y="16"/>
                  </a:cubicBezTo>
                  <a:cubicBezTo>
                    <a:pt x="14" y="16"/>
                    <a:pt x="14" y="16"/>
                    <a:pt x="14" y="16"/>
                  </a:cubicBezTo>
                  <a:cubicBezTo>
                    <a:pt x="15" y="16"/>
                    <a:pt x="16" y="17"/>
                    <a:pt x="16" y="18"/>
                  </a:cubicBezTo>
                  <a:cubicBezTo>
                    <a:pt x="16" y="19"/>
                    <a:pt x="15" y="20"/>
                    <a:pt x="14" y="20"/>
                  </a:cubicBezTo>
                  <a:cubicBezTo>
                    <a:pt x="0" y="20"/>
                    <a:pt x="0" y="20"/>
                    <a:pt x="0" y="20"/>
                  </a:cubicBezTo>
                  <a:cubicBezTo>
                    <a:pt x="0" y="24"/>
                    <a:pt x="0" y="24"/>
                    <a:pt x="0" y="24"/>
                  </a:cubicBezTo>
                  <a:cubicBezTo>
                    <a:pt x="10" y="24"/>
                    <a:pt x="10" y="24"/>
                    <a:pt x="10" y="24"/>
                  </a:cubicBezTo>
                  <a:cubicBezTo>
                    <a:pt x="11" y="24"/>
                    <a:pt x="12" y="25"/>
                    <a:pt x="12" y="26"/>
                  </a:cubicBezTo>
                  <a:cubicBezTo>
                    <a:pt x="12" y="27"/>
                    <a:pt x="11" y="28"/>
                    <a:pt x="10" y="28"/>
                  </a:cubicBezTo>
                  <a:cubicBezTo>
                    <a:pt x="0" y="28"/>
                    <a:pt x="0" y="28"/>
                    <a:pt x="0" y="28"/>
                  </a:cubicBezTo>
                  <a:cubicBezTo>
                    <a:pt x="0" y="62"/>
                    <a:pt x="0" y="62"/>
                    <a:pt x="0" y="62"/>
                  </a:cubicBezTo>
                  <a:cubicBezTo>
                    <a:pt x="0" y="63"/>
                    <a:pt x="1" y="64"/>
                    <a:pt x="2" y="64"/>
                  </a:cubicBezTo>
                  <a:cubicBezTo>
                    <a:pt x="8" y="64"/>
                    <a:pt x="8" y="64"/>
                    <a:pt x="8" y="64"/>
                  </a:cubicBezTo>
                  <a:cubicBezTo>
                    <a:pt x="8" y="50"/>
                    <a:pt x="8" y="50"/>
                    <a:pt x="8" y="50"/>
                  </a:cubicBezTo>
                  <a:cubicBezTo>
                    <a:pt x="8" y="49"/>
                    <a:pt x="9" y="48"/>
                    <a:pt x="10" y="48"/>
                  </a:cubicBezTo>
                  <a:cubicBezTo>
                    <a:pt x="22" y="48"/>
                    <a:pt x="22" y="48"/>
                    <a:pt x="22" y="48"/>
                  </a:cubicBezTo>
                  <a:cubicBezTo>
                    <a:pt x="23" y="48"/>
                    <a:pt x="24" y="49"/>
                    <a:pt x="24" y="50"/>
                  </a:cubicBezTo>
                  <a:cubicBezTo>
                    <a:pt x="24" y="64"/>
                    <a:pt x="24" y="64"/>
                    <a:pt x="24" y="64"/>
                  </a:cubicBezTo>
                  <a:cubicBezTo>
                    <a:pt x="44" y="64"/>
                    <a:pt x="44" y="64"/>
                    <a:pt x="44" y="64"/>
                  </a:cubicBezTo>
                  <a:cubicBezTo>
                    <a:pt x="44" y="2"/>
                    <a:pt x="44" y="2"/>
                    <a:pt x="44" y="2"/>
                  </a:cubicBezTo>
                  <a:cubicBezTo>
                    <a:pt x="44" y="0"/>
                    <a:pt x="44" y="0"/>
                    <a:pt x="44" y="0"/>
                  </a:cubicBezTo>
                  <a:cubicBezTo>
                    <a:pt x="42" y="0"/>
                    <a:pt x="42" y="0"/>
                    <a:pt x="42" y="0"/>
                  </a:cubicBezTo>
                  <a:lnTo>
                    <a:pt x="2" y="0"/>
                  </a:ln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2" name="Google Shape;272;p33"/>
          <p:cNvSpPr/>
          <p:nvPr/>
        </p:nvSpPr>
        <p:spPr>
          <a:xfrm>
            <a:off x="4410071" y="2771001"/>
            <a:ext cx="600558" cy="603250"/>
          </a:xfrm>
          <a:prstGeom prst="ellipse">
            <a:avLst/>
          </a:prstGeom>
          <a:solidFill>
            <a:schemeClr val="lt1"/>
          </a:solidFill>
          <a:ln>
            <a:noFill/>
          </a:ln>
          <a:effectLst>
            <a:outerShdw blurRad="127000" rotWithShape="0" algn="tl"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33"/>
          <p:cNvSpPr/>
          <p:nvPr/>
        </p:nvSpPr>
        <p:spPr>
          <a:xfrm>
            <a:off x="7034445" y="2771001"/>
            <a:ext cx="600558" cy="603250"/>
          </a:xfrm>
          <a:prstGeom prst="ellipse">
            <a:avLst/>
          </a:prstGeom>
          <a:solidFill>
            <a:schemeClr val="lt1"/>
          </a:solidFill>
          <a:ln>
            <a:noFill/>
          </a:ln>
          <a:effectLst>
            <a:outerShdw blurRad="127000" rotWithShape="0" algn="tl"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33"/>
          <p:cNvSpPr/>
          <p:nvPr/>
        </p:nvSpPr>
        <p:spPr>
          <a:xfrm>
            <a:off x="9658819" y="2771001"/>
            <a:ext cx="600558" cy="603250"/>
          </a:xfrm>
          <a:prstGeom prst="ellipse">
            <a:avLst/>
          </a:prstGeom>
          <a:solidFill>
            <a:schemeClr val="lt1"/>
          </a:solidFill>
          <a:ln>
            <a:noFill/>
          </a:ln>
          <a:effectLst>
            <a:outerShdw blurRad="127000" rotWithShape="0" algn="tl" dir="2700000" dist="381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75" name="Google Shape;275;p33"/>
          <p:cNvGrpSpPr/>
          <p:nvPr/>
        </p:nvGrpSpPr>
        <p:grpSpPr>
          <a:xfrm>
            <a:off x="7212713" y="2948426"/>
            <a:ext cx="244023" cy="248400"/>
            <a:chOff x="8447088" y="4332288"/>
            <a:chExt cx="354012" cy="360363"/>
          </a:xfrm>
        </p:grpSpPr>
        <p:sp>
          <p:nvSpPr>
            <p:cNvPr id="276" name="Google Shape;276;p33"/>
            <p:cNvSpPr/>
            <p:nvPr/>
          </p:nvSpPr>
          <p:spPr>
            <a:xfrm>
              <a:off x="8477250" y="4332288"/>
              <a:ext cx="120650" cy="120650"/>
            </a:xfrm>
            <a:prstGeom prst="ellipse">
              <a:avLst/>
            </a:pr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7" name="Google Shape;277;p33"/>
            <p:cNvSpPr/>
            <p:nvPr/>
          </p:nvSpPr>
          <p:spPr>
            <a:xfrm>
              <a:off x="8447088" y="4467226"/>
              <a:ext cx="180975" cy="225425"/>
            </a:xfrm>
            <a:custGeom>
              <a:rect b="b" l="l" r="r" t="t"/>
              <a:pathLst>
                <a:path extrusionOk="0" h="60" w="48">
                  <a:moveTo>
                    <a:pt x="28" y="0"/>
                  </a:moveTo>
                  <a:cubicBezTo>
                    <a:pt x="30" y="27"/>
                    <a:pt x="30" y="27"/>
                    <a:pt x="30" y="27"/>
                  </a:cubicBezTo>
                  <a:cubicBezTo>
                    <a:pt x="24" y="33"/>
                    <a:pt x="24" y="33"/>
                    <a:pt x="24" y="33"/>
                  </a:cubicBezTo>
                  <a:cubicBezTo>
                    <a:pt x="18" y="27"/>
                    <a:pt x="18" y="27"/>
                    <a:pt x="18" y="27"/>
                  </a:cubicBezTo>
                  <a:cubicBezTo>
                    <a:pt x="20" y="0"/>
                    <a:pt x="20" y="0"/>
                    <a:pt x="20" y="0"/>
                  </a:cubicBezTo>
                  <a:cubicBezTo>
                    <a:pt x="0" y="0"/>
                    <a:pt x="0" y="0"/>
                    <a:pt x="0" y="0"/>
                  </a:cubicBezTo>
                  <a:cubicBezTo>
                    <a:pt x="0" y="2"/>
                    <a:pt x="0" y="2"/>
                    <a:pt x="0" y="2"/>
                  </a:cubicBezTo>
                  <a:cubicBezTo>
                    <a:pt x="0" y="16"/>
                    <a:pt x="5" y="27"/>
                    <a:pt x="14" y="33"/>
                  </a:cubicBezTo>
                  <a:cubicBezTo>
                    <a:pt x="14" y="60"/>
                    <a:pt x="14" y="60"/>
                    <a:pt x="14" y="60"/>
                  </a:cubicBezTo>
                  <a:cubicBezTo>
                    <a:pt x="34" y="60"/>
                    <a:pt x="34" y="60"/>
                    <a:pt x="34" y="60"/>
                  </a:cubicBezTo>
                  <a:cubicBezTo>
                    <a:pt x="34" y="33"/>
                    <a:pt x="34" y="33"/>
                    <a:pt x="34" y="33"/>
                  </a:cubicBezTo>
                  <a:cubicBezTo>
                    <a:pt x="43" y="27"/>
                    <a:pt x="48" y="16"/>
                    <a:pt x="48" y="2"/>
                  </a:cubicBezTo>
                  <a:cubicBezTo>
                    <a:pt x="48" y="0"/>
                    <a:pt x="48" y="0"/>
                    <a:pt x="48" y="0"/>
                  </a:cubicBezTo>
                  <a:lnTo>
                    <a:pt x="28" y="0"/>
                  </a:ln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33"/>
            <p:cNvSpPr/>
            <p:nvPr/>
          </p:nvSpPr>
          <p:spPr>
            <a:xfrm>
              <a:off x="8620125" y="4511676"/>
              <a:ext cx="180975" cy="180975"/>
            </a:xfrm>
            <a:custGeom>
              <a:rect b="b" l="l" r="r" t="t"/>
              <a:pathLst>
                <a:path extrusionOk="0" h="48" w="48">
                  <a:moveTo>
                    <a:pt x="47" y="28"/>
                  </a:moveTo>
                  <a:cubicBezTo>
                    <a:pt x="44" y="26"/>
                    <a:pt x="44" y="26"/>
                    <a:pt x="44" y="26"/>
                  </a:cubicBezTo>
                  <a:cubicBezTo>
                    <a:pt x="44" y="25"/>
                    <a:pt x="44" y="25"/>
                    <a:pt x="44" y="24"/>
                  </a:cubicBezTo>
                  <a:cubicBezTo>
                    <a:pt x="44" y="23"/>
                    <a:pt x="44" y="23"/>
                    <a:pt x="44" y="22"/>
                  </a:cubicBezTo>
                  <a:cubicBezTo>
                    <a:pt x="47" y="20"/>
                    <a:pt x="47" y="20"/>
                    <a:pt x="47" y="20"/>
                  </a:cubicBezTo>
                  <a:cubicBezTo>
                    <a:pt x="48" y="19"/>
                    <a:pt x="48" y="18"/>
                    <a:pt x="48" y="17"/>
                  </a:cubicBezTo>
                  <a:cubicBezTo>
                    <a:pt x="42" y="7"/>
                    <a:pt x="42" y="7"/>
                    <a:pt x="42" y="7"/>
                  </a:cubicBezTo>
                  <a:cubicBezTo>
                    <a:pt x="42" y="6"/>
                    <a:pt x="41" y="6"/>
                    <a:pt x="41" y="6"/>
                  </a:cubicBezTo>
                  <a:cubicBezTo>
                    <a:pt x="40" y="6"/>
                    <a:pt x="40" y="6"/>
                    <a:pt x="39" y="6"/>
                  </a:cubicBezTo>
                  <a:cubicBezTo>
                    <a:pt x="36" y="8"/>
                    <a:pt x="36" y="8"/>
                    <a:pt x="36" y="8"/>
                  </a:cubicBezTo>
                  <a:cubicBezTo>
                    <a:pt x="35" y="7"/>
                    <a:pt x="33" y="6"/>
                    <a:pt x="32" y="6"/>
                  </a:cubicBezTo>
                  <a:cubicBezTo>
                    <a:pt x="32" y="2"/>
                    <a:pt x="32" y="2"/>
                    <a:pt x="32" y="2"/>
                  </a:cubicBezTo>
                  <a:cubicBezTo>
                    <a:pt x="32" y="1"/>
                    <a:pt x="31" y="0"/>
                    <a:pt x="30" y="0"/>
                  </a:cubicBezTo>
                  <a:cubicBezTo>
                    <a:pt x="18" y="0"/>
                    <a:pt x="18" y="0"/>
                    <a:pt x="18" y="0"/>
                  </a:cubicBezTo>
                  <a:cubicBezTo>
                    <a:pt x="17" y="0"/>
                    <a:pt x="16" y="1"/>
                    <a:pt x="16" y="2"/>
                  </a:cubicBezTo>
                  <a:cubicBezTo>
                    <a:pt x="16" y="6"/>
                    <a:pt x="16" y="6"/>
                    <a:pt x="16" y="6"/>
                  </a:cubicBezTo>
                  <a:cubicBezTo>
                    <a:pt x="15" y="6"/>
                    <a:pt x="13" y="7"/>
                    <a:pt x="12" y="8"/>
                  </a:cubicBezTo>
                  <a:cubicBezTo>
                    <a:pt x="9" y="6"/>
                    <a:pt x="9" y="6"/>
                    <a:pt x="9" y="6"/>
                  </a:cubicBezTo>
                  <a:cubicBezTo>
                    <a:pt x="8" y="6"/>
                    <a:pt x="7" y="6"/>
                    <a:pt x="6" y="7"/>
                  </a:cubicBezTo>
                  <a:cubicBezTo>
                    <a:pt x="0" y="17"/>
                    <a:pt x="0" y="17"/>
                    <a:pt x="0" y="17"/>
                  </a:cubicBezTo>
                  <a:cubicBezTo>
                    <a:pt x="0" y="18"/>
                    <a:pt x="0" y="18"/>
                    <a:pt x="0" y="19"/>
                  </a:cubicBezTo>
                  <a:cubicBezTo>
                    <a:pt x="0" y="19"/>
                    <a:pt x="0" y="20"/>
                    <a:pt x="1" y="20"/>
                  </a:cubicBezTo>
                  <a:cubicBezTo>
                    <a:pt x="4" y="22"/>
                    <a:pt x="4" y="22"/>
                    <a:pt x="4" y="22"/>
                  </a:cubicBezTo>
                  <a:cubicBezTo>
                    <a:pt x="4" y="23"/>
                    <a:pt x="4" y="23"/>
                    <a:pt x="4" y="24"/>
                  </a:cubicBezTo>
                  <a:cubicBezTo>
                    <a:pt x="4" y="25"/>
                    <a:pt x="4" y="25"/>
                    <a:pt x="4" y="26"/>
                  </a:cubicBezTo>
                  <a:cubicBezTo>
                    <a:pt x="1" y="28"/>
                    <a:pt x="1" y="28"/>
                    <a:pt x="1" y="28"/>
                  </a:cubicBezTo>
                  <a:cubicBezTo>
                    <a:pt x="0" y="28"/>
                    <a:pt x="0" y="29"/>
                    <a:pt x="0" y="29"/>
                  </a:cubicBezTo>
                  <a:cubicBezTo>
                    <a:pt x="0" y="30"/>
                    <a:pt x="0" y="30"/>
                    <a:pt x="0" y="31"/>
                  </a:cubicBezTo>
                  <a:cubicBezTo>
                    <a:pt x="6" y="41"/>
                    <a:pt x="6" y="41"/>
                    <a:pt x="6" y="41"/>
                  </a:cubicBezTo>
                  <a:cubicBezTo>
                    <a:pt x="7" y="42"/>
                    <a:pt x="8" y="42"/>
                    <a:pt x="9" y="42"/>
                  </a:cubicBezTo>
                  <a:cubicBezTo>
                    <a:pt x="12" y="40"/>
                    <a:pt x="12" y="40"/>
                    <a:pt x="12" y="40"/>
                  </a:cubicBezTo>
                  <a:cubicBezTo>
                    <a:pt x="13" y="41"/>
                    <a:pt x="15" y="42"/>
                    <a:pt x="16" y="42"/>
                  </a:cubicBezTo>
                  <a:cubicBezTo>
                    <a:pt x="16" y="46"/>
                    <a:pt x="16" y="46"/>
                    <a:pt x="16" y="46"/>
                  </a:cubicBezTo>
                  <a:cubicBezTo>
                    <a:pt x="16" y="47"/>
                    <a:pt x="17" y="48"/>
                    <a:pt x="18" y="48"/>
                  </a:cubicBezTo>
                  <a:cubicBezTo>
                    <a:pt x="30" y="48"/>
                    <a:pt x="30" y="48"/>
                    <a:pt x="30" y="48"/>
                  </a:cubicBezTo>
                  <a:cubicBezTo>
                    <a:pt x="31" y="48"/>
                    <a:pt x="32" y="47"/>
                    <a:pt x="32" y="46"/>
                  </a:cubicBezTo>
                  <a:cubicBezTo>
                    <a:pt x="32" y="42"/>
                    <a:pt x="32" y="42"/>
                    <a:pt x="32" y="42"/>
                  </a:cubicBezTo>
                  <a:cubicBezTo>
                    <a:pt x="33" y="42"/>
                    <a:pt x="35" y="41"/>
                    <a:pt x="36" y="40"/>
                  </a:cubicBezTo>
                  <a:cubicBezTo>
                    <a:pt x="39" y="42"/>
                    <a:pt x="39" y="42"/>
                    <a:pt x="39" y="42"/>
                  </a:cubicBezTo>
                  <a:cubicBezTo>
                    <a:pt x="40" y="42"/>
                    <a:pt x="40" y="42"/>
                    <a:pt x="41" y="42"/>
                  </a:cubicBezTo>
                  <a:cubicBezTo>
                    <a:pt x="41" y="42"/>
                    <a:pt x="42" y="42"/>
                    <a:pt x="42" y="41"/>
                  </a:cubicBezTo>
                  <a:cubicBezTo>
                    <a:pt x="48" y="31"/>
                    <a:pt x="48" y="31"/>
                    <a:pt x="48" y="31"/>
                  </a:cubicBezTo>
                  <a:cubicBezTo>
                    <a:pt x="48" y="30"/>
                    <a:pt x="48" y="29"/>
                    <a:pt x="47" y="28"/>
                  </a:cubicBezTo>
                  <a:close/>
                  <a:moveTo>
                    <a:pt x="24" y="32"/>
                  </a:moveTo>
                  <a:cubicBezTo>
                    <a:pt x="20" y="32"/>
                    <a:pt x="16" y="28"/>
                    <a:pt x="16" y="24"/>
                  </a:cubicBezTo>
                  <a:cubicBezTo>
                    <a:pt x="16" y="20"/>
                    <a:pt x="20" y="16"/>
                    <a:pt x="24" y="16"/>
                  </a:cubicBezTo>
                  <a:cubicBezTo>
                    <a:pt x="28" y="16"/>
                    <a:pt x="32" y="20"/>
                    <a:pt x="32" y="24"/>
                  </a:cubicBezTo>
                  <a:cubicBezTo>
                    <a:pt x="32" y="28"/>
                    <a:pt x="28" y="32"/>
                    <a:pt x="24" y="32"/>
                  </a:cubicBez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79" name="Google Shape;279;p33"/>
          <p:cNvGrpSpPr/>
          <p:nvPr/>
        </p:nvGrpSpPr>
        <p:grpSpPr>
          <a:xfrm>
            <a:off x="4588886" y="2948426"/>
            <a:ext cx="242929" cy="248400"/>
            <a:chOff x="7726363" y="3609976"/>
            <a:chExt cx="352425" cy="360362"/>
          </a:xfrm>
        </p:grpSpPr>
        <p:sp>
          <p:nvSpPr>
            <p:cNvPr id="280" name="Google Shape;280;p33"/>
            <p:cNvSpPr/>
            <p:nvPr/>
          </p:nvSpPr>
          <p:spPr>
            <a:xfrm>
              <a:off x="7756525" y="3609976"/>
              <a:ext cx="120650" cy="120650"/>
            </a:xfrm>
            <a:prstGeom prst="ellipse">
              <a:avLst/>
            </a:pr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p33"/>
            <p:cNvSpPr/>
            <p:nvPr/>
          </p:nvSpPr>
          <p:spPr>
            <a:xfrm>
              <a:off x="7726363" y="3744913"/>
              <a:ext cx="180975" cy="225425"/>
            </a:xfrm>
            <a:custGeom>
              <a:rect b="b" l="l" r="r" t="t"/>
              <a:pathLst>
                <a:path extrusionOk="0" h="60" w="48">
                  <a:moveTo>
                    <a:pt x="28" y="0"/>
                  </a:moveTo>
                  <a:cubicBezTo>
                    <a:pt x="30" y="27"/>
                    <a:pt x="30" y="27"/>
                    <a:pt x="30" y="27"/>
                  </a:cubicBezTo>
                  <a:cubicBezTo>
                    <a:pt x="24" y="33"/>
                    <a:pt x="24" y="33"/>
                    <a:pt x="24" y="33"/>
                  </a:cubicBezTo>
                  <a:cubicBezTo>
                    <a:pt x="18" y="27"/>
                    <a:pt x="18" y="27"/>
                    <a:pt x="18" y="27"/>
                  </a:cubicBezTo>
                  <a:cubicBezTo>
                    <a:pt x="20" y="0"/>
                    <a:pt x="20" y="0"/>
                    <a:pt x="20" y="0"/>
                  </a:cubicBezTo>
                  <a:cubicBezTo>
                    <a:pt x="0" y="0"/>
                    <a:pt x="0" y="0"/>
                    <a:pt x="0" y="0"/>
                  </a:cubicBezTo>
                  <a:cubicBezTo>
                    <a:pt x="0" y="2"/>
                    <a:pt x="0" y="2"/>
                    <a:pt x="0" y="2"/>
                  </a:cubicBezTo>
                  <a:cubicBezTo>
                    <a:pt x="0" y="16"/>
                    <a:pt x="5" y="27"/>
                    <a:pt x="14" y="33"/>
                  </a:cubicBezTo>
                  <a:cubicBezTo>
                    <a:pt x="14" y="60"/>
                    <a:pt x="14" y="60"/>
                    <a:pt x="14" y="60"/>
                  </a:cubicBezTo>
                  <a:cubicBezTo>
                    <a:pt x="34" y="60"/>
                    <a:pt x="34" y="60"/>
                    <a:pt x="34" y="60"/>
                  </a:cubicBezTo>
                  <a:cubicBezTo>
                    <a:pt x="34" y="33"/>
                    <a:pt x="34" y="33"/>
                    <a:pt x="34" y="33"/>
                  </a:cubicBezTo>
                  <a:cubicBezTo>
                    <a:pt x="43" y="27"/>
                    <a:pt x="48" y="16"/>
                    <a:pt x="48" y="2"/>
                  </a:cubicBezTo>
                  <a:cubicBezTo>
                    <a:pt x="48" y="0"/>
                    <a:pt x="48" y="0"/>
                    <a:pt x="48" y="0"/>
                  </a:cubicBezTo>
                  <a:lnTo>
                    <a:pt x="28" y="0"/>
                  </a:ln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33"/>
            <p:cNvSpPr/>
            <p:nvPr/>
          </p:nvSpPr>
          <p:spPr>
            <a:xfrm>
              <a:off x="7861300" y="3624263"/>
              <a:ext cx="217488" cy="225425"/>
            </a:xfrm>
            <a:custGeom>
              <a:rect b="b" l="l" r="r" t="t"/>
              <a:pathLst>
                <a:path extrusionOk="0" h="60" w="58">
                  <a:moveTo>
                    <a:pt x="4" y="0"/>
                  </a:moveTo>
                  <a:cubicBezTo>
                    <a:pt x="7" y="3"/>
                    <a:pt x="8" y="7"/>
                    <a:pt x="8" y="12"/>
                  </a:cubicBezTo>
                  <a:cubicBezTo>
                    <a:pt x="8" y="19"/>
                    <a:pt x="5" y="24"/>
                    <a:pt x="0" y="28"/>
                  </a:cubicBezTo>
                  <a:cubicBezTo>
                    <a:pt x="16" y="28"/>
                    <a:pt x="16" y="28"/>
                    <a:pt x="16" y="28"/>
                  </a:cubicBezTo>
                  <a:cubicBezTo>
                    <a:pt x="16" y="34"/>
                    <a:pt x="16" y="34"/>
                    <a:pt x="16" y="34"/>
                  </a:cubicBezTo>
                  <a:cubicBezTo>
                    <a:pt x="16" y="44"/>
                    <a:pt x="14" y="53"/>
                    <a:pt x="9" y="60"/>
                  </a:cubicBezTo>
                  <a:cubicBezTo>
                    <a:pt x="58" y="60"/>
                    <a:pt x="58" y="60"/>
                    <a:pt x="58" y="60"/>
                  </a:cubicBezTo>
                  <a:cubicBezTo>
                    <a:pt x="58" y="0"/>
                    <a:pt x="58" y="0"/>
                    <a:pt x="58" y="0"/>
                  </a:cubicBezTo>
                  <a:lnTo>
                    <a:pt x="4" y="0"/>
                  </a:lnTo>
                  <a:close/>
                  <a:moveTo>
                    <a:pt x="51" y="13"/>
                  </a:moveTo>
                  <a:cubicBezTo>
                    <a:pt x="45" y="31"/>
                    <a:pt x="45" y="31"/>
                    <a:pt x="45" y="31"/>
                  </a:cubicBezTo>
                  <a:cubicBezTo>
                    <a:pt x="45" y="31"/>
                    <a:pt x="45" y="32"/>
                    <a:pt x="44" y="32"/>
                  </a:cubicBezTo>
                  <a:cubicBezTo>
                    <a:pt x="44" y="32"/>
                    <a:pt x="43" y="32"/>
                    <a:pt x="43" y="32"/>
                  </a:cubicBezTo>
                  <a:cubicBezTo>
                    <a:pt x="32" y="26"/>
                    <a:pt x="32" y="26"/>
                    <a:pt x="32" y="26"/>
                  </a:cubicBezTo>
                  <a:cubicBezTo>
                    <a:pt x="26" y="44"/>
                    <a:pt x="26" y="44"/>
                    <a:pt x="26" y="44"/>
                  </a:cubicBezTo>
                  <a:cubicBezTo>
                    <a:pt x="25" y="45"/>
                    <a:pt x="25" y="46"/>
                    <a:pt x="24" y="46"/>
                  </a:cubicBezTo>
                  <a:cubicBezTo>
                    <a:pt x="24" y="46"/>
                    <a:pt x="23" y="46"/>
                    <a:pt x="23" y="46"/>
                  </a:cubicBezTo>
                  <a:cubicBezTo>
                    <a:pt x="22" y="45"/>
                    <a:pt x="21" y="44"/>
                    <a:pt x="22" y="43"/>
                  </a:cubicBezTo>
                  <a:cubicBezTo>
                    <a:pt x="29" y="23"/>
                    <a:pt x="29" y="23"/>
                    <a:pt x="29" y="23"/>
                  </a:cubicBezTo>
                  <a:cubicBezTo>
                    <a:pt x="30" y="22"/>
                    <a:pt x="30" y="22"/>
                    <a:pt x="31" y="22"/>
                  </a:cubicBezTo>
                  <a:cubicBezTo>
                    <a:pt x="31" y="22"/>
                    <a:pt x="32" y="22"/>
                    <a:pt x="32" y="22"/>
                  </a:cubicBezTo>
                  <a:cubicBezTo>
                    <a:pt x="42" y="27"/>
                    <a:pt x="42" y="27"/>
                    <a:pt x="42" y="27"/>
                  </a:cubicBezTo>
                  <a:cubicBezTo>
                    <a:pt x="48" y="11"/>
                    <a:pt x="48" y="11"/>
                    <a:pt x="48" y="11"/>
                  </a:cubicBezTo>
                  <a:cubicBezTo>
                    <a:pt x="48" y="10"/>
                    <a:pt x="49" y="10"/>
                    <a:pt x="50" y="10"/>
                  </a:cubicBezTo>
                  <a:cubicBezTo>
                    <a:pt x="51" y="10"/>
                    <a:pt x="52" y="12"/>
                    <a:pt x="51" y="13"/>
                  </a:cubicBez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283" name="Google Shape;283;p33"/>
          <p:cNvGrpSpPr/>
          <p:nvPr/>
        </p:nvGrpSpPr>
        <p:grpSpPr>
          <a:xfrm>
            <a:off x="9876697" y="2948426"/>
            <a:ext cx="242929" cy="248400"/>
            <a:chOff x="2678113" y="5054601"/>
            <a:chExt cx="352425" cy="360362"/>
          </a:xfrm>
        </p:grpSpPr>
        <p:sp>
          <p:nvSpPr>
            <p:cNvPr id="284" name="Google Shape;284;p33"/>
            <p:cNvSpPr/>
            <p:nvPr/>
          </p:nvSpPr>
          <p:spPr>
            <a:xfrm>
              <a:off x="2832100" y="5084763"/>
              <a:ext cx="168275" cy="165100"/>
            </a:xfrm>
            <a:custGeom>
              <a:rect b="b" l="l" r="r" t="t"/>
              <a:pathLst>
                <a:path extrusionOk="0" h="44" w="45">
                  <a:moveTo>
                    <a:pt x="32" y="22"/>
                  </a:moveTo>
                  <a:cubicBezTo>
                    <a:pt x="32" y="20"/>
                    <a:pt x="34" y="18"/>
                    <a:pt x="36" y="18"/>
                  </a:cubicBezTo>
                  <a:cubicBezTo>
                    <a:pt x="45" y="18"/>
                    <a:pt x="45" y="18"/>
                    <a:pt x="45" y="18"/>
                  </a:cubicBezTo>
                  <a:cubicBezTo>
                    <a:pt x="44" y="9"/>
                    <a:pt x="36" y="1"/>
                    <a:pt x="27" y="0"/>
                  </a:cubicBezTo>
                  <a:cubicBezTo>
                    <a:pt x="27" y="9"/>
                    <a:pt x="27" y="9"/>
                    <a:pt x="27" y="9"/>
                  </a:cubicBezTo>
                  <a:cubicBezTo>
                    <a:pt x="27" y="11"/>
                    <a:pt x="25" y="13"/>
                    <a:pt x="23" y="13"/>
                  </a:cubicBezTo>
                  <a:cubicBezTo>
                    <a:pt x="21" y="13"/>
                    <a:pt x="19" y="11"/>
                    <a:pt x="19" y="9"/>
                  </a:cubicBezTo>
                  <a:cubicBezTo>
                    <a:pt x="19" y="0"/>
                    <a:pt x="19" y="0"/>
                    <a:pt x="19" y="0"/>
                  </a:cubicBezTo>
                  <a:cubicBezTo>
                    <a:pt x="12" y="1"/>
                    <a:pt x="6" y="6"/>
                    <a:pt x="2" y="13"/>
                  </a:cubicBezTo>
                  <a:cubicBezTo>
                    <a:pt x="2" y="14"/>
                    <a:pt x="2" y="15"/>
                    <a:pt x="1" y="16"/>
                  </a:cubicBezTo>
                  <a:cubicBezTo>
                    <a:pt x="1" y="18"/>
                    <a:pt x="0" y="20"/>
                    <a:pt x="0" y="22"/>
                  </a:cubicBezTo>
                  <a:cubicBezTo>
                    <a:pt x="0" y="23"/>
                    <a:pt x="0" y="23"/>
                    <a:pt x="0" y="24"/>
                  </a:cubicBezTo>
                  <a:cubicBezTo>
                    <a:pt x="11" y="24"/>
                    <a:pt x="11" y="24"/>
                    <a:pt x="11" y="24"/>
                  </a:cubicBezTo>
                  <a:cubicBezTo>
                    <a:pt x="11" y="30"/>
                    <a:pt x="11" y="30"/>
                    <a:pt x="11" y="30"/>
                  </a:cubicBezTo>
                  <a:cubicBezTo>
                    <a:pt x="11" y="34"/>
                    <a:pt x="11" y="37"/>
                    <a:pt x="10" y="41"/>
                  </a:cubicBezTo>
                  <a:cubicBezTo>
                    <a:pt x="13" y="42"/>
                    <a:pt x="16" y="44"/>
                    <a:pt x="19" y="44"/>
                  </a:cubicBezTo>
                  <a:cubicBezTo>
                    <a:pt x="19" y="35"/>
                    <a:pt x="19" y="35"/>
                    <a:pt x="19" y="35"/>
                  </a:cubicBezTo>
                  <a:cubicBezTo>
                    <a:pt x="19" y="33"/>
                    <a:pt x="21" y="31"/>
                    <a:pt x="23" y="31"/>
                  </a:cubicBezTo>
                  <a:cubicBezTo>
                    <a:pt x="25" y="31"/>
                    <a:pt x="27" y="33"/>
                    <a:pt x="27" y="35"/>
                  </a:cubicBezTo>
                  <a:cubicBezTo>
                    <a:pt x="27" y="44"/>
                    <a:pt x="27" y="44"/>
                    <a:pt x="27" y="44"/>
                  </a:cubicBezTo>
                  <a:cubicBezTo>
                    <a:pt x="36" y="43"/>
                    <a:pt x="44" y="35"/>
                    <a:pt x="45" y="26"/>
                  </a:cubicBezTo>
                  <a:cubicBezTo>
                    <a:pt x="36" y="26"/>
                    <a:pt x="36" y="26"/>
                    <a:pt x="36" y="26"/>
                  </a:cubicBezTo>
                  <a:cubicBezTo>
                    <a:pt x="34" y="26"/>
                    <a:pt x="32" y="24"/>
                    <a:pt x="32" y="22"/>
                  </a:cubicBez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33"/>
            <p:cNvSpPr/>
            <p:nvPr/>
          </p:nvSpPr>
          <p:spPr>
            <a:xfrm>
              <a:off x="2708275" y="5054601"/>
              <a:ext cx="119063" cy="119063"/>
            </a:xfrm>
            <a:prstGeom prst="ellipse">
              <a:avLst/>
            </a:pr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33"/>
            <p:cNvSpPr/>
            <p:nvPr/>
          </p:nvSpPr>
          <p:spPr>
            <a:xfrm>
              <a:off x="2678113" y="5189538"/>
              <a:ext cx="179388" cy="225425"/>
            </a:xfrm>
            <a:custGeom>
              <a:rect b="b" l="l" r="r" t="t"/>
              <a:pathLst>
                <a:path extrusionOk="0" h="60" w="48">
                  <a:moveTo>
                    <a:pt x="28" y="0"/>
                  </a:moveTo>
                  <a:cubicBezTo>
                    <a:pt x="30" y="27"/>
                    <a:pt x="30" y="27"/>
                    <a:pt x="30" y="27"/>
                  </a:cubicBezTo>
                  <a:cubicBezTo>
                    <a:pt x="24" y="33"/>
                    <a:pt x="24" y="33"/>
                    <a:pt x="24" y="33"/>
                  </a:cubicBezTo>
                  <a:cubicBezTo>
                    <a:pt x="18" y="27"/>
                    <a:pt x="18" y="27"/>
                    <a:pt x="18" y="27"/>
                  </a:cubicBezTo>
                  <a:cubicBezTo>
                    <a:pt x="20" y="0"/>
                    <a:pt x="20" y="0"/>
                    <a:pt x="20" y="0"/>
                  </a:cubicBezTo>
                  <a:cubicBezTo>
                    <a:pt x="0" y="0"/>
                    <a:pt x="0" y="0"/>
                    <a:pt x="0" y="0"/>
                  </a:cubicBezTo>
                  <a:cubicBezTo>
                    <a:pt x="0" y="2"/>
                    <a:pt x="0" y="2"/>
                    <a:pt x="0" y="2"/>
                  </a:cubicBezTo>
                  <a:cubicBezTo>
                    <a:pt x="0" y="16"/>
                    <a:pt x="5" y="27"/>
                    <a:pt x="14" y="33"/>
                  </a:cubicBezTo>
                  <a:cubicBezTo>
                    <a:pt x="14" y="60"/>
                    <a:pt x="14" y="60"/>
                    <a:pt x="14" y="60"/>
                  </a:cubicBezTo>
                  <a:cubicBezTo>
                    <a:pt x="34" y="60"/>
                    <a:pt x="34" y="60"/>
                    <a:pt x="34" y="60"/>
                  </a:cubicBezTo>
                  <a:cubicBezTo>
                    <a:pt x="34" y="33"/>
                    <a:pt x="34" y="33"/>
                    <a:pt x="34" y="33"/>
                  </a:cubicBezTo>
                  <a:cubicBezTo>
                    <a:pt x="43" y="27"/>
                    <a:pt x="48" y="16"/>
                    <a:pt x="48" y="2"/>
                  </a:cubicBezTo>
                  <a:cubicBezTo>
                    <a:pt x="48" y="0"/>
                    <a:pt x="48" y="0"/>
                    <a:pt x="48" y="0"/>
                  </a:cubicBezTo>
                  <a:lnTo>
                    <a:pt x="28" y="0"/>
                  </a:ln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 name="Google Shape;287;p33"/>
            <p:cNvSpPr/>
            <p:nvPr/>
          </p:nvSpPr>
          <p:spPr>
            <a:xfrm>
              <a:off x="2911475" y="5054601"/>
              <a:ext cx="14288" cy="71438"/>
            </a:xfrm>
            <a:custGeom>
              <a:rect b="b" l="l" r="r" t="t"/>
              <a:pathLst>
                <a:path extrusionOk="0" h="19" w="4">
                  <a:moveTo>
                    <a:pt x="2" y="19"/>
                  </a:moveTo>
                  <a:cubicBezTo>
                    <a:pt x="1" y="19"/>
                    <a:pt x="0" y="18"/>
                    <a:pt x="0" y="17"/>
                  </a:cubicBezTo>
                  <a:cubicBezTo>
                    <a:pt x="0" y="2"/>
                    <a:pt x="0" y="2"/>
                    <a:pt x="0" y="2"/>
                  </a:cubicBezTo>
                  <a:cubicBezTo>
                    <a:pt x="0" y="1"/>
                    <a:pt x="1" y="0"/>
                    <a:pt x="2" y="0"/>
                  </a:cubicBezTo>
                  <a:cubicBezTo>
                    <a:pt x="3" y="0"/>
                    <a:pt x="4" y="1"/>
                    <a:pt x="4" y="2"/>
                  </a:cubicBezTo>
                  <a:cubicBezTo>
                    <a:pt x="4" y="17"/>
                    <a:pt x="4" y="17"/>
                    <a:pt x="4" y="17"/>
                  </a:cubicBezTo>
                  <a:cubicBezTo>
                    <a:pt x="4" y="18"/>
                    <a:pt x="3" y="19"/>
                    <a:pt x="2" y="19"/>
                  </a:cubicBez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33"/>
            <p:cNvSpPr/>
            <p:nvPr/>
          </p:nvSpPr>
          <p:spPr>
            <a:xfrm>
              <a:off x="2911475" y="5208588"/>
              <a:ext cx="14288" cy="71438"/>
            </a:xfrm>
            <a:custGeom>
              <a:rect b="b" l="l" r="r" t="t"/>
              <a:pathLst>
                <a:path extrusionOk="0" h="19" w="4">
                  <a:moveTo>
                    <a:pt x="2" y="19"/>
                  </a:moveTo>
                  <a:cubicBezTo>
                    <a:pt x="1" y="19"/>
                    <a:pt x="0" y="18"/>
                    <a:pt x="0" y="17"/>
                  </a:cubicBezTo>
                  <a:cubicBezTo>
                    <a:pt x="0" y="2"/>
                    <a:pt x="0" y="2"/>
                    <a:pt x="0" y="2"/>
                  </a:cubicBezTo>
                  <a:cubicBezTo>
                    <a:pt x="0" y="1"/>
                    <a:pt x="1" y="0"/>
                    <a:pt x="2" y="0"/>
                  </a:cubicBezTo>
                  <a:cubicBezTo>
                    <a:pt x="3" y="0"/>
                    <a:pt x="4" y="1"/>
                    <a:pt x="4" y="2"/>
                  </a:cubicBezTo>
                  <a:cubicBezTo>
                    <a:pt x="4" y="17"/>
                    <a:pt x="4" y="17"/>
                    <a:pt x="4" y="17"/>
                  </a:cubicBezTo>
                  <a:cubicBezTo>
                    <a:pt x="4" y="18"/>
                    <a:pt x="3" y="19"/>
                    <a:pt x="2" y="19"/>
                  </a:cubicBez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33"/>
            <p:cNvSpPr/>
            <p:nvPr/>
          </p:nvSpPr>
          <p:spPr>
            <a:xfrm>
              <a:off x="2959100" y="5159376"/>
              <a:ext cx="71438" cy="14288"/>
            </a:xfrm>
            <a:custGeom>
              <a:rect b="b" l="l" r="r" t="t"/>
              <a:pathLst>
                <a:path extrusionOk="0" h="4" w="19">
                  <a:moveTo>
                    <a:pt x="17" y="4"/>
                  </a:moveTo>
                  <a:cubicBezTo>
                    <a:pt x="2" y="4"/>
                    <a:pt x="2" y="4"/>
                    <a:pt x="2" y="4"/>
                  </a:cubicBezTo>
                  <a:cubicBezTo>
                    <a:pt x="1" y="4"/>
                    <a:pt x="0" y="3"/>
                    <a:pt x="0" y="2"/>
                  </a:cubicBezTo>
                  <a:cubicBezTo>
                    <a:pt x="0" y="1"/>
                    <a:pt x="1" y="0"/>
                    <a:pt x="2" y="0"/>
                  </a:cubicBezTo>
                  <a:cubicBezTo>
                    <a:pt x="17" y="0"/>
                    <a:pt x="17" y="0"/>
                    <a:pt x="17" y="0"/>
                  </a:cubicBezTo>
                  <a:cubicBezTo>
                    <a:pt x="18" y="0"/>
                    <a:pt x="19" y="1"/>
                    <a:pt x="19" y="2"/>
                  </a:cubicBezTo>
                  <a:cubicBezTo>
                    <a:pt x="19" y="3"/>
                    <a:pt x="18" y="4"/>
                    <a:pt x="17" y="4"/>
                  </a:cubicBezTo>
                  <a:close/>
                </a:path>
              </a:pathLst>
            </a:custGeom>
            <a:solidFill>
              <a:srgbClr val="FE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290" name="Google Shape;290;p33"/>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bg>
      <p:bgPr>
        <a:solidFill>
          <a:schemeClr val="lt1"/>
        </a:solidFill>
      </p:bgPr>
    </p:bg>
    <p:spTree>
      <p:nvGrpSpPr>
        <p:cNvPr id="291" name="Shape 291"/>
        <p:cNvGrpSpPr/>
        <p:nvPr/>
      </p:nvGrpSpPr>
      <p:grpSpPr>
        <a:xfrm>
          <a:off x="0" y="0"/>
          <a:ext cx="0" cy="0"/>
          <a:chOff x="0" y="0"/>
          <a:chExt cx="0" cy="0"/>
        </a:xfrm>
      </p:grpSpPr>
      <p:sp>
        <p:nvSpPr>
          <p:cNvPr id="292" name="Google Shape;292;p34"/>
          <p:cNvSpPr/>
          <p:nvPr/>
        </p:nvSpPr>
        <p:spPr>
          <a:xfrm>
            <a:off x="-21085" y="2959156"/>
            <a:ext cx="944745" cy="469844"/>
          </a:xfrm>
          <a:custGeom>
            <a:rect b="b" l="l" r="r" t="t"/>
            <a:pathLst>
              <a:path extrusionOk="0" h="469844" w="944745">
                <a:moveTo>
                  <a:pt x="0" y="469844"/>
                </a:moveTo>
                <a:cubicBezTo>
                  <a:pt x="289521" y="266654"/>
                  <a:pt x="608013" y="108260"/>
                  <a:pt x="944745" y="0"/>
                </a:cubicBezTo>
              </a:path>
            </a:pathLst>
          </a:custGeom>
          <a:no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sp>
        <p:nvSpPr>
          <p:cNvPr id="293" name="Google Shape;293;p34"/>
          <p:cNvSpPr/>
          <p:nvPr/>
        </p:nvSpPr>
        <p:spPr>
          <a:xfrm>
            <a:off x="0" y="0"/>
            <a:ext cx="12192000" cy="6858000"/>
          </a:xfrm>
          <a:prstGeom prst="rect">
            <a:avLst/>
          </a:prstGeom>
          <a:solidFill>
            <a:srgbClr val="FE0000"/>
          </a:solidFill>
          <a:ln cap="flat" cmpd="sng" w="12700">
            <a:solidFill>
              <a:srgbClr val="A1A1A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94" name="Google Shape;294;p34"/>
          <p:cNvPicPr preferRelativeResize="0"/>
          <p:nvPr/>
        </p:nvPicPr>
        <p:blipFill rotWithShape="1">
          <a:blip r:embed="rId2">
            <a:alphaModFix/>
          </a:blip>
          <a:srcRect b="0" l="0" r="0" t="0"/>
          <a:stretch/>
        </p:blipFill>
        <p:spPr>
          <a:xfrm>
            <a:off x="-48126" y="0"/>
            <a:ext cx="12261211" cy="68580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295" name="Shape 295"/>
        <p:cNvGrpSpPr/>
        <p:nvPr/>
      </p:nvGrpSpPr>
      <p:grpSpPr>
        <a:xfrm>
          <a:off x="0" y="0"/>
          <a:ext cx="0" cy="0"/>
          <a:chOff x="0" y="0"/>
          <a:chExt cx="0" cy="0"/>
        </a:xfrm>
      </p:grpSpPr>
      <p:pic>
        <p:nvPicPr>
          <p:cNvPr id="296" name="Google Shape;296;p35"/>
          <p:cNvPicPr preferRelativeResize="0"/>
          <p:nvPr/>
        </p:nvPicPr>
        <p:blipFill rotWithShape="1">
          <a:blip r:embed="rId2">
            <a:alphaModFix/>
          </a:blip>
          <a:srcRect b="0" l="0" r="0" t="0"/>
          <a:stretch/>
        </p:blipFill>
        <p:spPr>
          <a:xfrm>
            <a:off x="0" y="1"/>
            <a:ext cx="12192000" cy="6857999"/>
          </a:xfrm>
          <a:prstGeom prst="rect">
            <a:avLst/>
          </a:prstGeom>
          <a:noFill/>
          <a:ln>
            <a:noFill/>
          </a:ln>
        </p:spPr>
      </p:pic>
      <p:sp>
        <p:nvSpPr>
          <p:cNvPr id="297" name="Google Shape;297;p35"/>
          <p:cNvSpPr/>
          <p:nvPr/>
        </p:nvSpPr>
        <p:spPr>
          <a:xfrm flipH="1" rot="10800000">
            <a:off x="7357870" y="0"/>
            <a:ext cx="2360549" cy="2530889"/>
          </a:xfrm>
          <a:prstGeom prst="round2SameRect">
            <a:avLst>
              <a:gd fmla="val 6767" name="adj1"/>
              <a:gd fmla="val 0" name="adj2"/>
            </a:avLst>
          </a:prstGeom>
          <a:solidFill>
            <a:srgbClr val="FE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98" name="Google Shape;298;p35"/>
          <p:cNvGrpSpPr/>
          <p:nvPr/>
        </p:nvGrpSpPr>
        <p:grpSpPr>
          <a:xfrm rot="-5400000">
            <a:off x="489471" y="2438605"/>
            <a:ext cx="1223948" cy="1223948"/>
            <a:chOff x="495300" y="2807321"/>
            <a:chExt cx="1130300" cy="1130300"/>
          </a:xfrm>
        </p:grpSpPr>
        <p:sp>
          <p:nvSpPr>
            <p:cNvPr id="299" name="Google Shape;299;p35"/>
            <p:cNvSpPr/>
            <p:nvPr/>
          </p:nvSpPr>
          <p:spPr>
            <a:xfrm>
              <a:off x="495300" y="2807321"/>
              <a:ext cx="1130300" cy="1130300"/>
            </a:xfrm>
            <a:prstGeom prst="arc">
              <a:avLst>
                <a:gd fmla="val 16200000" name="adj1"/>
                <a:gd fmla="val 0" name="adj2"/>
              </a:avLst>
            </a:prstGeom>
            <a:noFill/>
            <a:ln cap="flat" cmpd="sng" w="19050">
              <a:solidFill>
                <a:srgbClr val="FE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35"/>
            <p:cNvSpPr/>
            <p:nvPr/>
          </p:nvSpPr>
          <p:spPr>
            <a:xfrm flipH="1">
              <a:off x="495300" y="2807321"/>
              <a:ext cx="1130300" cy="1130300"/>
            </a:xfrm>
            <a:prstGeom prst="arc">
              <a:avLst>
                <a:gd fmla="val 16200000" name="adj1"/>
                <a:gd fmla="val 0" name="adj2"/>
              </a:avLst>
            </a:prstGeom>
            <a:noFill/>
            <a:ln cap="flat" cmpd="sng" w="19050">
              <a:solidFill>
                <a:srgbClr val="FE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01" name="Google Shape;301;p35"/>
          <p:cNvGrpSpPr/>
          <p:nvPr/>
        </p:nvGrpSpPr>
        <p:grpSpPr>
          <a:xfrm rot="-5400000">
            <a:off x="489471" y="4885682"/>
            <a:ext cx="1223948" cy="1223948"/>
            <a:chOff x="495300" y="2807321"/>
            <a:chExt cx="1130300" cy="1130300"/>
          </a:xfrm>
        </p:grpSpPr>
        <p:sp>
          <p:nvSpPr>
            <p:cNvPr id="302" name="Google Shape;302;p35"/>
            <p:cNvSpPr/>
            <p:nvPr/>
          </p:nvSpPr>
          <p:spPr>
            <a:xfrm>
              <a:off x="495300" y="2807321"/>
              <a:ext cx="1130300" cy="1130300"/>
            </a:xfrm>
            <a:prstGeom prst="arc">
              <a:avLst>
                <a:gd fmla="val 16200000" name="adj1"/>
                <a:gd fmla="val 0" name="adj2"/>
              </a:avLst>
            </a:prstGeom>
            <a:noFill/>
            <a:ln cap="flat" cmpd="sng" w="19050">
              <a:solidFill>
                <a:srgbClr val="FE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p35"/>
            <p:cNvSpPr/>
            <p:nvPr/>
          </p:nvSpPr>
          <p:spPr>
            <a:xfrm flipH="1">
              <a:off x="495300" y="2807321"/>
              <a:ext cx="1130300" cy="1130300"/>
            </a:xfrm>
            <a:prstGeom prst="arc">
              <a:avLst>
                <a:gd fmla="val 16200000" name="adj1"/>
                <a:gd fmla="val 0" name="adj2"/>
              </a:avLst>
            </a:prstGeom>
            <a:noFill/>
            <a:ln cap="flat" cmpd="sng" w="19050">
              <a:solidFill>
                <a:srgbClr val="FE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04" name="Google Shape;304;p35"/>
          <p:cNvGrpSpPr/>
          <p:nvPr/>
        </p:nvGrpSpPr>
        <p:grpSpPr>
          <a:xfrm flipH="1" rot="5400000">
            <a:off x="5801426" y="3662555"/>
            <a:ext cx="1223948" cy="1223948"/>
            <a:chOff x="495300" y="2807321"/>
            <a:chExt cx="1130300" cy="1130300"/>
          </a:xfrm>
        </p:grpSpPr>
        <p:sp>
          <p:nvSpPr>
            <p:cNvPr id="305" name="Google Shape;305;p35"/>
            <p:cNvSpPr/>
            <p:nvPr/>
          </p:nvSpPr>
          <p:spPr>
            <a:xfrm>
              <a:off x="495300" y="2807321"/>
              <a:ext cx="1130300" cy="1130300"/>
            </a:xfrm>
            <a:prstGeom prst="arc">
              <a:avLst>
                <a:gd fmla="val 16200000" name="adj1"/>
                <a:gd fmla="val 0" name="adj2"/>
              </a:avLst>
            </a:prstGeom>
            <a:noFill/>
            <a:ln cap="flat" cmpd="sng" w="19050">
              <a:solidFill>
                <a:srgbClr val="FE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35"/>
            <p:cNvSpPr/>
            <p:nvPr/>
          </p:nvSpPr>
          <p:spPr>
            <a:xfrm flipH="1">
              <a:off x="495300" y="2807321"/>
              <a:ext cx="1130300" cy="1130300"/>
            </a:xfrm>
            <a:prstGeom prst="arc">
              <a:avLst>
                <a:gd fmla="val 16200000" name="adj1"/>
                <a:gd fmla="val 0" name="adj2"/>
              </a:avLst>
            </a:prstGeom>
            <a:noFill/>
            <a:ln cap="flat" cmpd="sng" w="19050">
              <a:solidFill>
                <a:srgbClr val="FE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307" name="Google Shape;307;p35"/>
          <p:cNvCxnSpPr/>
          <p:nvPr/>
        </p:nvCxnSpPr>
        <p:spPr>
          <a:xfrm>
            <a:off x="1097014" y="3664149"/>
            <a:ext cx="5334266" cy="0"/>
          </a:xfrm>
          <a:prstGeom prst="straightConnector1">
            <a:avLst/>
          </a:prstGeom>
          <a:noFill/>
          <a:ln cap="flat" cmpd="sng" w="19050">
            <a:solidFill>
              <a:srgbClr val="FE0000"/>
            </a:solidFill>
            <a:prstDash val="solid"/>
            <a:miter lim="800000"/>
            <a:headEnd len="sm" w="sm" type="none"/>
            <a:tailEnd len="sm" w="sm" type="none"/>
          </a:ln>
        </p:spPr>
      </p:cxnSp>
      <p:cxnSp>
        <p:nvCxnSpPr>
          <p:cNvPr id="308" name="Google Shape;308;p35"/>
          <p:cNvCxnSpPr/>
          <p:nvPr/>
        </p:nvCxnSpPr>
        <p:spPr>
          <a:xfrm>
            <a:off x="1097014" y="4887277"/>
            <a:ext cx="5334266" cy="0"/>
          </a:xfrm>
          <a:prstGeom prst="straightConnector1">
            <a:avLst/>
          </a:prstGeom>
          <a:noFill/>
          <a:ln cap="flat" cmpd="sng" w="19050">
            <a:solidFill>
              <a:srgbClr val="FE0000"/>
            </a:solidFill>
            <a:prstDash val="solid"/>
            <a:miter lim="800000"/>
            <a:headEnd len="sm" w="sm" type="none"/>
            <a:tailEnd len="sm" w="sm" type="none"/>
          </a:ln>
        </p:spPr>
      </p:cxnSp>
      <p:cxnSp>
        <p:nvCxnSpPr>
          <p:cNvPr id="309" name="Google Shape;309;p35"/>
          <p:cNvCxnSpPr/>
          <p:nvPr/>
        </p:nvCxnSpPr>
        <p:spPr>
          <a:xfrm>
            <a:off x="1058914" y="2438605"/>
            <a:ext cx="5966460" cy="0"/>
          </a:xfrm>
          <a:prstGeom prst="straightConnector1">
            <a:avLst/>
          </a:prstGeom>
          <a:noFill/>
          <a:ln cap="flat" cmpd="sng" w="19050">
            <a:solidFill>
              <a:srgbClr val="FE0000"/>
            </a:solidFill>
            <a:prstDash val="solid"/>
            <a:miter lim="800000"/>
            <a:headEnd len="sm" w="sm" type="none"/>
            <a:tailEnd len="sm" w="sm" type="none"/>
          </a:ln>
        </p:spPr>
      </p:cxnSp>
      <p:cxnSp>
        <p:nvCxnSpPr>
          <p:cNvPr id="310" name="Google Shape;310;p35"/>
          <p:cNvCxnSpPr/>
          <p:nvPr/>
        </p:nvCxnSpPr>
        <p:spPr>
          <a:xfrm>
            <a:off x="1058914" y="6109630"/>
            <a:ext cx="5966460" cy="0"/>
          </a:xfrm>
          <a:prstGeom prst="straightConnector1">
            <a:avLst/>
          </a:prstGeom>
          <a:noFill/>
          <a:ln cap="flat" cmpd="sng" w="19050">
            <a:solidFill>
              <a:srgbClr val="FE0000"/>
            </a:solidFill>
            <a:prstDash val="solid"/>
            <a:miter lim="800000"/>
            <a:headEnd len="sm" w="sm" type="none"/>
            <a:tailEnd len="sm" w="sm" type="none"/>
          </a:ln>
        </p:spPr>
      </p:cxnSp>
      <p:sp>
        <p:nvSpPr>
          <p:cNvPr id="311" name="Google Shape;311;p35"/>
          <p:cNvSpPr/>
          <p:nvPr/>
        </p:nvSpPr>
        <p:spPr>
          <a:xfrm>
            <a:off x="777360" y="2734410"/>
            <a:ext cx="632340" cy="632338"/>
          </a:xfrm>
          <a:prstGeom prst="ellipse">
            <a:avLst/>
          </a:prstGeom>
          <a:solidFill>
            <a:srgbClr val="FE0000"/>
          </a:solidFill>
          <a:ln>
            <a:noFill/>
          </a:ln>
          <a:effectLst>
            <a:outerShdw blurRad="101600" sx="95000" rotWithShape="0" algn="t" dir="5400000" dist="88900" sy="95000">
              <a:srgbClr val="000000">
                <a:alpha val="3019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Google Shape;312;p35"/>
          <p:cNvSpPr/>
          <p:nvPr/>
        </p:nvSpPr>
        <p:spPr>
          <a:xfrm>
            <a:off x="777360" y="3958360"/>
            <a:ext cx="632340" cy="632338"/>
          </a:xfrm>
          <a:prstGeom prst="ellipse">
            <a:avLst/>
          </a:prstGeom>
          <a:solidFill>
            <a:srgbClr val="FE0000"/>
          </a:solidFill>
          <a:ln>
            <a:noFill/>
          </a:ln>
          <a:effectLst>
            <a:outerShdw blurRad="101600" sx="95000" rotWithShape="0" algn="t" dir="5400000" dist="88900" sy="95000">
              <a:srgbClr val="000000">
                <a:alpha val="3019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35"/>
          <p:cNvSpPr/>
          <p:nvPr/>
        </p:nvSpPr>
        <p:spPr>
          <a:xfrm>
            <a:off x="777360" y="5181487"/>
            <a:ext cx="632340" cy="632338"/>
          </a:xfrm>
          <a:prstGeom prst="ellipse">
            <a:avLst/>
          </a:prstGeom>
          <a:solidFill>
            <a:srgbClr val="FE0000"/>
          </a:solidFill>
          <a:ln>
            <a:noFill/>
          </a:ln>
          <a:effectLst>
            <a:outerShdw blurRad="101600" sx="95000" rotWithShape="0" algn="t" dir="5400000" dist="88900" sy="95000">
              <a:srgbClr val="000000">
                <a:alpha val="3019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14" name="Google Shape;314;p35"/>
          <p:cNvPicPr preferRelativeResize="0"/>
          <p:nvPr/>
        </p:nvPicPr>
        <p:blipFill rotWithShape="1">
          <a:blip r:embed="rId3">
            <a:alphaModFix/>
          </a:blip>
          <a:srcRect b="0" l="0" r="0" t="0"/>
          <a:stretch/>
        </p:blipFill>
        <p:spPr>
          <a:xfrm>
            <a:off x="7346190" y="380814"/>
            <a:ext cx="2126957" cy="3326558"/>
          </a:xfrm>
          <a:custGeom>
            <a:rect b="b" l="l" r="r" t="t"/>
            <a:pathLst>
              <a:path extrusionOk="0" h="5309914" w="3120810">
                <a:moveTo>
                  <a:pt x="0" y="0"/>
                </a:moveTo>
                <a:lnTo>
                  <a:pt x="3120810" y="0"/>
                </a:lnTo>
                <a:lnTo>
                  <a:pt x="3120810" y="4838048"/>
                </a:lnTo>
                <a:cubicBezTo>
                  <a:pt x="3120810" y="5098652"/>
                  <a:pt x="2909548" y="5309914"/>
                  <a:pt x="2648944" y="5309914"/>
                </a:cubicBezTo>
                <a:lnTo>
                  <a:pt x="471866" y="5309914"/>
                </a:lnTo>
                <a:cubicBezTo>
                  <a:pt x="211262" y="5309914"/>
                  <a:pt x="0" y="5098652"/>
                  <a:pt x="0" y="4838048"/>
                </a:cubicBezTo>
                <a:close/>
              </a:path>
            </a:pathLst>
          </a:custGeom>
          <a:noFill/>
          <a:ln>
            <a:noFill/>
          </a:ln>
        </p:spPr>
      </p:pic>
      <p:grpSp>
        <p:nvGrpSpPr>
          <p:cNvPr id="315" name="Google Shape;315;p35"/>
          <p:cNvGrpSpPr/>
          <p:nvPr/>
        </p:nvGrpSpPr>
        <p:grpSpPr>
          <a:xfrm>
            <a:off x="960193" y="4141192"/>
            <a:ext cx="266674" cy="266674"/>
            <a:chOff x="2678113" y="4700588"/>
            <a:chExt cx="346075" cy="346075"/>
          </a:xfrm>
        </p:grpSpPr>
        <p:sp>
          <p:nvSpPr>
            <p:cNvPr id="316" name="Google Shape;316;p35"/>
            <p:cNvSpPr/>
            <p:nvPr/>
          </p:nvSpPr>
          <p:spPr>
            <a:xfrm>
              <a:off x="2678113" y="4700588"/>
              <a:ext cx="239713" cy="241300"/>
            </a:xfrm>
            <a:prstGeom prst="ellipse">
              <a:avLst/>
            </a:prstGeom>
            <a:noFill/>
            <a:ln cap="flat" cmpd="sng" w="13950">
              <a:solidFill>
                <a:srgbClr val="F2F2F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7" name="Google Shape;317;p35"/>
            <p:cNvCxnSpPr/>
            <p:nvPr/>
          </p:nvCxnSpPr>
          <p:spPr>
            <a:xfrm>
              <a:off x="2884488" y="4908550"/>
              <a:ext cx="139700" cy="138113"/>
            </a:xfrm>
            <a:prstGeom prst="straightConnector1">
              <a:avLst/>
            </a:prstGeom>
            <a:noFill/>
            <a:ln cap="rnd" cmpd="sng" w="13950">
              <a:solidFill>
                <a:srgbClr val="F2F2F2"/>
              </a:solidFill>
              <a:prstDash val="solid"/>
              <a:round/>
              <a:headEnd len="med" w="med" type="none"/>
              <a:tailEnd len="med" w="med" type="none"/>
            </a:ln>
          </p:spPr>
        </p:cxnSp>
      </p:grpSp>
      <p:grpSp>
        <p:nvGrpSpPr>
          <p:cNvPr id="318" name="Google Shape;318;p35"/>
          <p:cNvGrpSpPr/>
          <p:nvPr/>
        </p:nvGrpSpPr>
        <p:grpSpPr>
          <a:xfrm>
            <a:off x="955816" y="2909409"/>
            <a:ext cx="262729" cy="256941"/>
            <a:chOff x="2670175" y="4338638"/>
            <a:chExt cx="360363" cy="352425"/>
          </a:xfrm>
        </p:grpSpPr>
        <p:sp>
          <p:nvSpPr>
            <p:cNvPr id="319" name="Google Shape;319;p35"/>
            <p:cNvSpPr/>
            <p:nvPr/>
          </p:nvSpPr>
          <p:spPr>
            <a:xfrm>
              <a:off x="2670175" y="4676775"/>
              <a:ext cx="360363" cy="14288"/>
            </a:xfrm>
            <a:custGeom>
              <a:rect b="b" l="l" r="r" t="t"/>
              <a:pathLst>
                <a:path extrusionOk="0" h="4" w="96">
                  <a:moveTo>
                    <a:pt x="94" y="4"/>
                  </a:moveTo>
                  <a:cubicBezTo>
                    <a:pt x="2" y="4"/>
                    <a:pt x="2" y="4"/>
                    <a:pt x="2" y="4"/>
                  </a:cubicBezTo>
                  <a:cubicBezTo>
                    <a:pt x="1" y="4"/>
                    <a:pt x="0" y="3"/>
                    <a:pt x="0" y="2"/>
                  </a:cubicBezTo>
                  <a:cubicBezTo>
                    <a:pt x="0" y="1"/>
                    <a:pt x="1" y="0"/>
                    <a:pt x="2" y="0"/>
                  </a:cubicBezTo>
                  <a:cubicBezTo>
                    <a:pt x="94" y="0"/>
                    <a:pt x="94" y="0"/>
                    <a:pt x="94" y="0"/>
                  </a:cubicBezTo>
                  <a:cubicBezTo>
                    <a:pt x="95" y="0"/>
                    <a:pt x="96" y="1"/>
                    <a:pt x="96" y="2"/>
                  </a:cubicBezTo>
                  <a:cubicBezTo>
                    <a:pt x="96" y="3"/>
                    <a:pt x="95" y="4"/>
                    <a:pt x="94" y="4"/>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0" name="Google Shape;320;p35"/>
            <p:cNvSpPr/>
            <p:nvPr/>
          </p:nvSpPr>
          <p:spPr>
            <a:xfrm>
              <a:off x="2686050" y="4630738"/>
              <a:ext cx="58738" cy="60325"/>
            </a:xfrm>
            <a:custGeom>
              <a:rect b="b" l="l" r="r" t="t"/>
              <a:pathLst>
                <a:path extrusionOk="0" h="16" w="16">
                  <a:moveTo>
                    <a:pt x="14" y="16"/>
                  </a:moveTo>
                  <a:cubicBezTo>
                    <a:pt x="2" y="16"/>
                    <a:pt x="2" y="16"/>
                    <a:pt x="2" y="16"/>
                  </a:cubicBezTo>
                  <a:cubicBezTo>
                    <a:pt x="1" y="16"/>
                    <a:pt x="0" y="15"/>
                    <a:pt x="0" y="14"/>
                  </a:cubicBezTo>
                  <a:cubicBezTo>
                    <a:pt x="0" y="2"/>
                    <a:pt x="0" y="2"/>
                    <a:pt x="0" y="2"/>
                  </a:cubicBezTo>
                  <a:cubicBezTo>
                    <a:pt x="0" y="1"/>
                    <a:pt x="1" y="0"/>
                    <a:pt x="2" y="0"/>
                  </a:cubicBezTo>
                  <a:cubicBezTo>
                    <a:pt x="14" y="0"/>
                    <a:pt x="14" y="0"/>
                    <a:pt x="14" y="0"/>
                  </a:cubicBezTo>
                  <a:cubicBezTo>
                    <a:pt x="15" y="0"/>
                    <a:pt x="16" y="1"/>
                    <a:pt x="16" y="2"/>
                  </a:cubicBezTo>
                  <a:cubicBezTo>
                    <a:pt x="16" y="14"/>
                    <a:pt x="16" y="14"/>
                    <a:pt x="16" y="14"/>
                  </a:cubicBezTo>
                  <a:cubicBezTo>
                    <a:pt x="16" y="15"/>
                    <a:pt x="15" y="16"/>
                    <a:pt x="14" y="16"/>
                  </a:cubicBezTo>
                  <a:close/>
                  <a:moveTo>
                    <a:pt x="4" y="12"/>
                  </a:moveTo>
                  <a:cubicBezTo>
                    <a:pt x="12" y="12"/>
                    <a:pt x="12" y="12"/>
                    <a:pt x="12" y="12"/>
                  </a:cubicBezTo>
                  <a:cubicBezTo>
                    <a:pt x="12" y="4"/>
                    <a:pt x="12" y="4"/>
                    <a:pt x="12" y="4"/>
                  </a:cubicBezTo>
                  <a:cubicBezTo>
                    <a:pt x="4" y="4"/>
                    <a:pt x="4" y="4"/>
                    <a:pt x="4" y="4"/>
                  </a:cubicBezTo>
                  <a:lnTo>
                    <a:pt x="4" y="12"/>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 name="Google Shape;321;p35"/>
            <p:cNvSpPr/>
            <p:nvPr/>
          </p:nvSpPr>
          <p:spPr>
            <a:xfrm>
              <a:off x="2774950" y="4572000"/>
              <a:ext cx="60325" cy="119063"/>
            </a:xfrm>
            <a:custGeom>
              <a:rect b="b" l="l" r="r" t="t"/>
              <a:pathLst>
                <a:path extrusionOk="0" h="32" w="16">
                  <a:moveTo>
                    <a:pt x="14" y="32"/>
                  </a:moveTo>
                  <a:cubicBezTo>
                    <a:pt x="2" y="32"/>
                    <a:pt x="2" y="32"/>
                    <a:pt x="2" y="32"/>
                  </a:cubicBezTo>
                  <a:cubicBezTo>
                    <a:pt x="1" y="32"/>
                    <a:pt x="0" y="31"/>
                    <a:pt x="0" y="30"/>
                  </a:cubicBezTo>
                  <a:cubicBezTo>
                    <a:pt x="0" y="2"/>
                    <a:pt x="0" y="2"/>
                    <a:pt x="0" y="2"/>
                  </a:cubicBezTo>
                  <a:cubicBezTo>
                    <a:pt x="0" y="1"/>
                    <a:pt x="1" y="0"/>
                    <a:pt x="2" y="0"/>
                  </a:cubicBezTo>
                  <a:cubicBezTo>
                    <a:pt x="14" y="0"/>
                    <a:pt x="14" y="0"/>
                    <a:pt x="14" y="0"/>
                  </a:cubicBezTo>
                  <a:cubicBezTo>
                    <a:pt x="15" y="0"/>
                    <a:pt x="16" y="1"/>
                    <a:pt x="16" y="2"/>
                  </a:cubicBezTo>
                  <a:cubicBezTo>
                    <a:pt x="16" y="30"/>
                    <a:pt x="16" y="30"/>
                    <a:pt x="16" y="30"/>
                  </a:cubicBezTo>
                  <a:cubicBezTo>
                    <a:pt x="16" y="31"/>
                    <a:pt x="15" y="32"/>
                    <a:pt x="14" y="32"/>
                  </a:cubicBezTo>
                  <a:close/>
                  <a:moveTo>
                    <a:pt x="4" y="28"/>
                  </a:moveTo>
                  <a:cubicBezTo>
                    <a:pt x="12" y="28"/>
                    <a:pt x="12" y="28"/>
                    <a:pt x="12" y="28"/>
                  </a:cubicBezTo>
                  <a:cubicBezTo>
                    <a:pt x="12" y="4"/>
                    <a:pt x="12" y="4"/>
                    <a:pt x="12" y="4"/>
                  </a:cubicBezTo>
                  <a:cubicBezTo>
                    <a:pt x="4" y="4"/>
                    <a:pt x="4" y="4"/>
                    <a:pt x="4" y="4"/>
                  </a:cubicBezTo>
                  <a:lnTo>
                    <a:pt x="4" y="28"/>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 name="Google Shape;322;p35"/>
            <p:cNvSpPr/>
            <p:nvPr/>
          </p:nvSpPr>
          <p:spPr>
            <a:xfrm>
              <a:off x="2865438" y="4511675"/>
              <a:ext cx="60325" cy="179388"/>
            </a:xfrm>
            <a:custGeom>
              <a:rect b="b" l="l" r="r" t="t"/>
              <a:pathLst>
                <a:path extrusionOk="0" h="48" w="16">
                  <a:moveTo>
                    <a:pt x="14" y="48"/>
                  </a:moveTo>
                  <a:cubicBezTo>
                    <a:pt x="2" y="48"/>
                    <a:pt x="2" y="48"/>
                    <a:pt x="2" y="48"/>
                  </a:cubicBezTo>
                  <a:cubicBezTo>
                    <a:pt x="1" y="48"/>
                    <a:pt x="0" y="47"/>
                    <a:pt x="0" y="46"/>
                  </a:cubicBezTo>
                  <a:cubicBezTo>
                    <a:pt x="0" y="2"/>
                    <a:pt x="0" y="2"/>
                    <a:pt x="0" y="2"/>
                  </a:cubicBezTo>
                  <a:cubicBezTo>
                    <a:pt x="0" y="1"/>
                    <a:pt x="1" y="0"/>
                    <a:pt x="2" y="0"/>
                  </a:cubicBezTo>
                  <a:cubicBezTo>
                    <a:pt x="14" y="0"/>
                    <a:pt x="14" y="0"/>
                    <a:pt x="14" y="0"/>
                  </a:cubicBezTo>
                  <a:cubicBezTo>
                    <a:pt x="15" y="0"/>
                    <a:pt x="16" y="1"/>
                    <a:pt x="16" y="2"/>
                  </a:cubicBezTo>
                  <a:cubicBezTo>
                    <a:pt x="16" y="46"/>
                    <a:pt x="16" y="46"/>
                    <a:pt x="16" y="46"/>
                  </a:cubicBezTo>
                  <a:cubicBezTo>
                    <a:pt x="16" y="47"/>
                    <a:pt x="15" y="48"/>
                    <a:pt x="14" y="48"/>
                  </a:cubicBezTo>
                  <a:close/>
                  <a:moveTo>
                    <a:pt x="4" y="44"/>
                  </a:moveTo>
                  <a:cubicBezTo>
                    <a:pt x="12" y="44"/>
                    <a:pt x="12" y="44"/>
                    <a:pt x="12" y="44"/>
                  </a:cubicBezTo>
                  <a:cubicBezTo>
                    <a:pt x="12" y="4"/>
                    <a:pt x="12" y="4"/>
                    <a:pt x="12" y="4"/>
                  </a:cubicBezTo>
                  <a:cubicBezTo>
                    <a:pt x="4" y="4"/>
                    <a:pt x="4" y="4"/>
                    <a:pt x="4" y="4"/>
                  </a:cubicBezTo>
                  <a:lnTo>
                    <a:pt x="4" y="44"/>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 name="Google Shape;323;p35"/>
            <p:cNvSpPr/>
            <p:nvPr/>
          </p:nvSpPr>
          <p:spPr>
            <a:xfrm>
              <a:off x="2955925" y="4451350"/>
              <a:ext cx="60325" cy="239713"/>
            </a:xfrm>
            <a:custGeom>
              <a:rect b="b" l="l" r="r" t="t"/>
              <a:pathLst>
                <a:path extrusionOk="0" h="64" w="16">
                  <a:moveTo>
                    <a:pt x="14" y="64"/>
                  </a:moveTo>
                  <a:cubicBezTo>
                    <a:pt x="2" y="64"/>
                    <a:pt x="2" y="64"/>
                    <a:pt x="2" y="64"/>
                  </a:cubicBezTo>
                  <a:cubicBezTo>
                    <a:pt x="1" y="64"/>
                    <a:pt x="0" y="63"/>
                    <a:pt x="0" y="62"/>
                  </a:cubicBezTo>
                  <a:cubicBezTo>
                    <a:pt x="0" y="2"/>
                    <a:pt x="0" y="2"/>
                    <a:pt x="0" y="2"/>
                  </a:cubicBezTo>
                  <a:cubicBezTo>
                    <a:pt x="0" y="1"/>
                    <a:pt x="1" y="0"/>
                    <a:pt x="2" y="0"/>
                  </a:cubicBezTo>
                  <a:cubicBezTo>
                    <a:pt x="14" y="0"/>
                    <a:pt x="14" y="0"/>
                    <a:pt x="14" y="0"/>
                  </a:cubicBezTo>
                  <a:cubicBezTo>
                    <a:pt x="15" y="0"/>
                    <a:pt x="16" y="1"/>
                    <a:pt x="16" y="2"/>
                  </a:cubicBezTo>
                  <a:cubicBezTo>
                    <a:pt x="16" y="62"/>
                    <a:pt x="16" y="62"/>
                    <a:pt x="16" y="62"/>
                  </a:cubicBezTo>
                  <a:cubicBezTo>
                    <a:pt x="16" y="63"/>
                    <a:pt x="15" y="64"/>
                    <a:pt x="14" y="64"/>
                  </a:cubicBezTo>
                  <a:close/>
                  <a:moveTo>
                    <a:pt x="4" y="60"/>
                  </a:moveTo>
                  <a:cubicBezTo>
                    <a:pt x="12" y="60"/>
                    <a:pt x="12" y="60"/>
                    <a:pt x="12" y="60"/>
                  </a:cubicBezTo>
                  <a:cubicBezTo>
                    <a:pt x="12" y="4"/>
                    <a:pt x="12" y="4"/>
                    <a:pt x="12" y="4"/>
                  </a:cubicBezTo>
                  <a:cubicBezTo>
                    <a:pt x="4" y="4"/>
                    <a:pt x="4" y="4"/>
                    <a:pt x="4" y="4"/>
                  </a:cubicBezTo>
                  <a:lnTo>
                    <a:pt x="4" y="60"/>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35"/>
            <p:cNvSpPr/>
            <p:nvPr/>
          </p:nvSpPr>
          <p:spPr>
            <a:xfrm>
              <a:off x="2708275" y="4346575"/>
              <a:ext cx="285750" cy="195263"/>
            </a:xfrm>
            <a:custGeom>
              <a:rect b="b" l="l" r="r" t="t"/>
              <a:pathLst>
                <a:path extrusionOk="0" h="52" w="76">
                  <a:moveTo>
                    <a:pt x="2" y="52"/>
                  </a:moveTo>
                  <a:cubicBezTo>
                    <a:pt x="1" y="52"/>
                    <a:pt x="1" y="52"/>
                    <a:pt x="0" y="51"/>
                  </a:cubicBezTo>
                  <a:cubicBezTo>
                    <a:pt x="0" y="50"/>
                    <a:pt x="0" y="49"/>
                    <a:pt x="1" y="48"/>
                  </a:cubicBezTo>
                  <a:cubicBezTo>
                    <a:pt x="73" y="0"/>
                    <a:pt x="73" y="0"/>
                    <a:pt x="73" y="0"/>
                  </a:cubicBezTo>
                  <a:cubicBezTo>
                    <a:pt x="74" y="0"/>
                    <a:pt x="75" y="0"/>
                    <a:pt x="76" y="1"/>
                  </a:cubicBezTo>
                  <a:cubicBezTo>
                    <a:pt x="76" y="2"/>
                    <a:pt x="76" y="3"/>
                    <a:pt x="75" y="4"/>
                  </a:cubicBezTo>
                  <a:cubicBezTo>
                    <a:pt x="3" y="52"/>
                    <a:pt x="3" y="52"/>
                    <a:pt x="3" y="52"/>
                  </a:cubicBezTo>
                  <a:cubicBezTo>
                    <a:pt x="3" y="52"/>
                    <a:pt x="2" y="52"/>
                    <a:pt x="2" y="52"/>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 name="Google Shape;325;p35"/>
            <p:cNvSpPr/>
            <p:nvPr/>
          </p:nvSpPr>
          <p:spPr>
            <a:xfrm>
              <a:off x="2917825" y="4338638"/>
              <a:ext cx="76200" cy="82550"/>
            </a:xfrm>
            <a:custGeom>
              <a:rect b="b" l="l" r="r" t="t"/>
              <a:pathLst>
                <a:path extrusionOk="0" h="22" w="20">
                  <a:moveTo>
                    <a:pt x="16" y="22"/>
                  </a:moveTo>
                  <a:cubicBezTo>
                    <a:pt x="16" y="22"/>
                    <a:pt x="16" y="22"/>
                    <a:pt x="16" y="22"/>
                  </a:cubicBezTo>
                  <a:cubicBezTo>
                    <a:pt x="15" y="22"/>
                    <a:pt x="14" y="21"/>
                    <a:pt x="14" y="20"/>
                  </a:cubicBezTo>
                  <a:cubicBezTo>
                    <a:pt x="16" y="6"/>
                    <a:pt x="16" y="6"/>
                    <a:pt x="16" y="6"/>
                  </a:cubicBezTo>
                  <a:cubicBezTo>
                    <a:pt x="2" y="4"/>
                    <a:pt x="2" y="4"/>
                    <a:pt x="2" y="4"/>
                  </a:cubicBezTo>
                  <a:cubicBezTo>
                    <a:pt x="1" y="4"/>
                    <a:pt x="0" y="3"/>
                    <a:pt x="0" y="2"/>
                  </a:cubicBezTo>
                  <a:cubicBezTo>
                    <a:pt x="0" y="1"/>
                    <a:pt x="1" y="0"/>
                    <a:pt x="2" y="0"/>
                  </a:cubicBezTo>
                  <a:cubicBezTo>
                    <a:pt x="18" y="2"/>
                    <a:pt x="18" y="2"/>
                    <a:pt x="18" y="2"/>
                  </a:cubicBezTo>
                  <a:cubicBezTo>
                    <a:pt x="19" y="2"/>
                    <a:pt x="19" y="2"/>
                    <a:pt x="20" y="3"/>
                  </a:cubicBezTo>
                  <a:cubicBezTo>
                    <a:pt x="20" y="3"/>
                    <a:pt x="20" y="4"/>
                    <a:pt x="20" y="4"/>
                  </a:cubicBezTo>
                  <a:cubicBezTo>
                    <a:pt x="18" y="20"/>
                    <a:pt x="18" y="20"/>
                    <a:pt x="18" y="20"/>
                  </a:cubicBezTo>
                  <a:cubicBezTo>
                    <a:pt x="18" y="21"/>
                    <a:pt x="17" y="22"/>
                    <a:pt x="16" y="22"/>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26" name="Google Shape;326;p35"/>
          <p:cNvGrpSpPr/>
          <p:nvPr/>
        </p:nvGrpSpPr>
        <p:grpSpPr>
          <a:xfrm>
            <a:off x="929988" y="5355870"/>
            <a:ext cx="327084" cy="283572"/>
            <a:chOff x="8447088" y="2925764"/>
            <a:chExt cx="346076" cy="300038"/>
          </a:xfrm>
        </p:grpSpPr>
        <p:sp>
          <p:nvSpPr>
            <p:cNvPr id="327" name="Google Shape;327;p35"/>
            <p:cNvSpPr/>
            <p:nvPr/>
          </p:nvSpPr>
          <p:spPr>
            <a:xfrm>
              <a:off x="8447088" y="3030539"/>
              <a:ext cx="76200" cy="134938"/>
            </a:xfrm>
            <a:custGeom>
              <a:rect b="b" l="l" r="r" t="t"/>
              <a:pathLst>
                <a:path extrusionOk="0" h="36" w="20">
                  <a:moveTo>
                    <a:pt x="0" y="0"/>
                  </a:moveTo>
                  <a:cubicBezTo>
                    <a:pt x="0" y="12"/>
                    <a:pt x="0" y="12"/>
                    <a:pt x="0" y="12"/>
                  </a:cubicBezTo>
                  <a:cubicBezTo>
                    <a:pt x="0" y="15"/>
                    <a:pt x="1" y="18"/>
                    <a:pt x="4" y="18"/>
                  </a:cubicBezTo>
                  <a:cubicBezTo>
                    <a:pt x="4" y="36"/>
                    <a:pt x="4" y="36"/>
                    <a:pt x="4" y="36"/>
                  </a:cubicBezTo>
                  <a:cubicBezTo>
                    <a:pt x="16" y="36"/>
                    <a:pt x="16" y="36"/>
                    <a:pt x="16" y="36"/>
                  </a:cubicBezTo>
                  <a:cubicBezTo>
                    <a:pt x="16" y="18"/>
                    <a:pt x="16" y="18"/>
                    <a:pt x="16" y="18"/>
                  </a:cubicBezTo>
                  <a:cubicBezTo>
                    <a:pt x="19" y="18"/>
                    <a:pt x="20" y="15"/>
                    <a:pt x="20" y="12"/>
                  </a:cubicBezTo>
                  <a:cubicBezTo>
                    <a:pt x="20" y="0"/>
                    <a:pt x="20" y="0"/>
                    <a:pt x="20" y="0"/>
                  </a:cubicBezTo>
                  <a:lnTo>
                    <a:pt x="0" y="0"/>
                  </a:lnTo>
                  <a:close/>
                </a:path>
              </a:pathLst>
            </a:custGeom>
            <a:noFill/>
            <a:ln cap="flat" cmpd="sng" w="12700">
              <a:solidFill>
                <a:srgbClr val="F2F2F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 name="Google Shape;328;p35"/>
            <p:cNvSpPr/>
            <p:nvPr/>
          </p:nvSpPr>
          <p:spPr>
            <a:xfrm>
              <a:off x="8718551" y="3030539"/>
              <a:ext cx="74613" cy="134938"/>
            </a:xfrm>
            <a:custGeom>
              <a:rect b="b" l="l" r="r" t="t"/>
              <a:pathLst>
                <a:path extrusionOk="0" h="36" w="20">
                  <a:moveTo>
                    <a:pt x="0" y="0"/>
                  </a:moveTo>
                  <a:cubicBezTo>
                    <a:pt x="0" y="12"/>
                    <a:pt x="0" y="12"/>
                    <a:pt x="0" y="12"/>
                  </a:cubicBezTo>
                  <a:cubicBezTo>
                    <a:pt x="0" y="15"/>
                    <a:pt x="1" y="18"/>
                    <a:pt x="4" y="18"/>
                  </a:cubicBezTo>
                  <a:cubicBezTo>
                    <a:pt x="4" y="36"/>
                    <a:pt x="4" y="36"/>
                    <a:pt x="4" y="36"/>
                  </a:cubicBezTo>
                  <a:cubicBezTo>
                    <a:pt x="16" y="36"/>
                    <a:pt x="16" y="36"/>
                    <a:pt x="16" y="36"/>
                  </a:cubicBezTo>
                  <a:cubicBezTo>
                    <a:pt x="16" y="18"/>
                    <a:pt x="16" y="18"/>
                    <a:pt x="16" y="18"/>
                  </a:cubicBezTo>
                  <a:cubicBezTo>
                    <a:pt x="19" y="18"/>
                    <a:pt x="20" y="15"/>
                    <a:pt x="20" y="12"/>
                  </a:cubicBezTo>
                  <a:cubicBezTo>
                    <a:pt x="20" y="0"/>
                    <a:pt x="20" y="0"/>
                    <a:pt x="20" y="0"/>
                  </a:cubicBezTo>
                  <a:lnTo>
                    <a:pt x="0" y="0"/>
                  </a:lnTo>
                  <a:close/>
                </a:path>
              </a:pathLst>
            </a:custGeom>
            <a:noFill/>
            <a:ln cap="flat" cmpd="sng" w="12700">
              <a:solidFill>
                <a:srgbClr val="F2F2F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 name="Google Shape;329;p35"/>
            <p:cNvSpPr/>
            <p:nvPr/>
          </p:nvSpPr>
          <p:spPr>
            <a:xfrm>
              <a:off x="8567738" y="3030539"/>
              <a:ext cx="104775" cy="195263"/>
            </a:xfrm>
            <a:custGeom>
              <a:rect b="b" l="l" r="r" t="t"/>
              <a:pathLst>
                <a:path extrusionOk="0" h="52" w="28">
                  <a:moveTo>
                    <a:pt x="0" y="0"/>
                  </a:moveTo>
                  <a:cubicBezTo>
                    <a:pt x="28" y="0"/>
                    <a:pt x="28" y="0"/>
                    <a:pt x="28" y="0"/>
                  </a:cubicBezTo>
                  <a:cubicBezTo>
                    <a:pt x="28" y="20"/>
                    <a:pt x="28" y="20"/>
                    <a:pt x="28" y="20"/>
                  </a:cubicBezTo>
                  <a:cubicBezTo>
                    <a:pt x="28" y="24"/>
                    <a:pt x="24" y="28"/>
                    <a:pt x="20" y="28"/>
                  </a:cubicBezTo>
                  <a:cubicBezTo>
                    <a:pt x="20" y="52"/>
                    <a:pt x="20" y="52"/>
                    <a:pt x="20" y="52"/>
                  </a:cubicBezTo>
                  <a:cubicBezTo>
                    <a:pt x="8" y="52"/>
                    <a:pt x="8" y="52"/>
                    <a:pt x="8" y="52"/>
                  </a:cubicBezTo>
                  <a:cubicBezTo>
                    <a:pt x="8" y="28"/>
                    <a:pt x="8" y="28"/>
                    <a:pt x="8" y="28"/>
                  </a:cubicBezTo>
                  <a:cubicBezTo>
                    <a:pt x="4" y="28"/>
                    <a:pt x="0" y="24"/>
                    <a:pt x="0" y="20"/>
                  </a:cubicBezTo>
                  <a:lnTo>
                    <a:pt x="0" y="0"/>
                  </a:lnTo>
                  <a:close/>
                </a:path>
              </a:pathLst>
            </a:custGeom>
            <a:noFill/>
            <a:ln cap="flat" cmpd="sng" w="12700">
              <a:solidFill>
                <a:srgbClr val="F2F2F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p35"/>
            <p:cNvSpPr/>
            <p:nvPr/>
          </p:nvSpPr>
          <p:spPr>
            <a:xfrm>
              <a:off x="8462963" y="2955926"/>
              <a:ext cx="44450" cy="44450"/>
            </a:xfrm>
            <a:custGeom>
              <a:rect b="b" l="l" r="r" t="t"/>
              <a:pathLst>
                <a:path extrusionOk="0" h="12" w="12">
                  <a:moveTo>
                    <a:pt x="12" y="6"/>
                  </a:moveTo>
                  <a:cubicBezTo>
                    <a:pt x="12" y="9"/>
                    <a:pt x="9" y="12"/>
                    <a:pt x="6" y="12"/>
                  </a:cubicBezTo>
                  <a:cubicBezTo>
                    <a:pt x="6" y="12"/>
                    <a:pt x="6" y="12"/>
                    <a:pt x="6" y="12"/>
                  </a:cubicBezTo>
                  <a:cubicBezTo>
                    <a:pt x="3" y="12"/>
                    <a:pt x="0" y="9"/>
                    <a:pt x="0" y="6"/>
                  </a:cubicBezTo>
                  <a:cubicBezTo>
                    <a:pt x="0" y="6"/>
                    <a:pt x="0" y="6"/>
                    <a:pt x="0" y="6"/>
                  </a:cubicBezTo>
                  <a:cubicBezTo>
                    <a:pt x="0" y="3"/>
                    <a:pt x="3" y="0"/>
                    <a:pt x="6" y="0"/>
                  </a:cubicBezTo>
                  <a:cubicBezTo>
                    <a:pt x="6" y="0"/>
                    <a:pt x="6" y="0"/>
                    <a:pt x="6" y="0"/>
                  </a:cubicBezTo>
                  <a:cubicBezTo>
                    <a:pt x="9" y="0"/>
                    <a:pt x="12" y="3"/>
                    <a:pt x="12" y="6"/>
                  </a:cubicBezTo>
                  <a:close/>
                </a:path>
              </a:pathLst>
            </a:custGeom>
            <a:noFill/>
            <a:ln cap="flat" cmpd="sng" w="12700">
              <a:solidFill>
                <a:srgbClr val="F2F2F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 name="Google Shape;331;p35"/>
            <p:cNvSpPr/>
            <p:nvPr/>
          </p:nvSpPr>
          <p:spPr>
            <a:xfrm>
              <a:off x="8732838" y="2955926"/>
              <a:ext cx="46038" cy="44450"/>
            </a:xfrm>
            <a:custGeom>
              <a:rect b="b" l="l" r="r" t="t"/>
              <a:pathLst>
                <a:path extrusionOk="0" h="12" w="12">
                  <a:moveTo>
                    <a:pt x="12" y="6"/>
                  </a:moveTo>
                  <a:cubicBezTo>
                    <a:pt x="12" y="9"/>
                    <a:pt x="9" y="12"/>
                    <a:pt x="6" y="12"/>
                  </a:cubicBezTo>
                  <a:cubicBezTo>
                    <a:pt x="6" y="12"/>
                    <a:pt x="6" y="12"/>
                    <a:pt x="6" y="12"/>
                  </a:cubicBezTo>
                  <a:cubicBezTo>
                    <a:pt x="3" y="12"/>
                    <a:pt x="0" y="9"/>
                    <a:pt x="0" y="6"/>
                  </a:cubicBezTo>
                  <a:cubicBezTo>
                    <a:pt x="0" y="6"/>
                    <a:pt x="0" y="6"/>
                    <a:pt x="0" y="6"/>
                  </a:cubicBezTo>
                  <a:cubicBezTo>
                    <a:pt x="0" y="3"/>
                    <a:pt x="3" y="0"/>
                    <a:pt x="6" y="0"/>
                  </a:cubicBezTo>
                  <a:cubicBezTo>
                    <a:pt x="6" y="0"/>
                    <a:pt x="6" y="0"/>
                    <a:pt x="6" y="0"/>
                  </a:cubicBezTo>
                  <a:cubicBezTo>
                    <a:pt x="9" y="0"/>
                    <a:pt x="12" y="3"/>
                    <a:pt x="12" y="6"/>
                  </a:cubicBezTo>
                  <a:close/>
                </a:path>
              </a:pathLst>
            </a:custGeom>
            <a:noFill/>
            <a:ln cap="flat" cmpd="sng" w="12700">
              <a:solidFill>
                <a:srgbClr val="F2F2F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35"/>
            <p:cNvSpPr/>
            <p:nvPr/>
          </p:nvSpPr>
          <p:spPr>
            <a:xfrm>
              <a:off x="8583613" y="2925764"/>
              <a:ext cx="74613" cy="74613"/>
            </a:xfrm>
            <a:custGeom>
              <a:rect b="b" l="l" r="r" t="t"/>
              <a:pathLst>
                <a:path extrusionOk="0" h="20" w="20">
                  <a:moveTo>
                    <a:pt x="20" y="10"/>
                  </a:moveTo>
                  <a:cubicBezTo>
                    <a:pt x="20" y="16"/>
                    <a:pt x="16" y="20"/>
                    <a:pt x="10" y="20"/>
                  </a:cubicBezTo>
                  <a:cubicBezTo>
                    <a:pt x="10" y="20"/>
                    <a:pt x="10" y="20"/>
                    <a:pt x="10" y="20"/>
                  </a:cubicBezTo>
                  <a:cubicBezTo>
                    <a:pt x="4" y="20"/>
                    <a:pt x="0" y="16"/>
                    <a:pt x="0" y="10"/>
                  </a:cubicBezTo>
                  <a:cubicBezTo>
                    <a:pt x="0" y="10"/>
                    <a:pt x="0" y="10"/>
                    <a:pt x="0" y="10"/>
                  </a:cubicBezTo>
                  <a:cubicBezTo>
                    <a:pt x="0" y="4"/>
                    <a:pt x="4" y="0"/>
                    <a:pt x="10" y="0"/>
                  </a:cubicBezTo>
                  <a:cubicBezTo>
                    <a:pt x="10" y="0"/>
                    <a:pt x="10" y="0"/>
                    <a:pt x="10" y="0"/>
                  </a:cubicBezTo>
                  <a:cubicBezTo>
                    <a:pt x="16" y="0"/>
                    <a:pt x="20" y="4"/>
                    <a:pt x="20" y="10"/>
                  </a:cubicBezTo>
                  <a:close/>
                </a:path>
              </a:pathLst>
            </a:custGeom>
            <a:noFill/>
            <a:ln cap="flat" cmpd="sng" w="12700">
              <a:solidFill>
                <a:srgbClr val="F2F2F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333" name="Shape 333"/>
        <p:cNvGrpSpPr/>
        <p:nvPr/>
      </p:nvGrpSpPr>
      <p:grpSpPr>
        <a:xfrm>
          <a:off x="0" y="0"/>
          <a:ext cx="0" cy="0"/>
          <a:chOff x="0" y="0"/>
          <a:chExt cx="0" cy="0"/>
        </a:xfrm>
      </p:grpSpPr>
      <p:pic>
        <p:nvPicPr>
          <p:cNvPr id="334" name="Google Shape;334;p3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35" name="Google Shape;335;p36"/>
          <p:cNvSpPr/>
          <p:nvPr/>
        </p:nvSpPr>
        <p:spPr>
          <a:xfrm>
            <a:off x="0" y="0"/>
            <a:ext cx="2557573" cy="6858000"/>
          </a:xfrm>
          <a:prstGeom prst="rect">
            <a:avLst/>
          </a:prstGeom>
          <a:solidFill>
            <a:srgbClr val="FE0000"/>
          </a:solidFill>
          <a:ln cap="flat" cmpd="sng" w="12700">
            <a:solidFill>
              <a:srgbClr val="00476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36" name="Google Shape;336;p36"/>
          <p:cNvSpPr/>
          <p:nvPr/>
        </p:nvSpPr>
        <p:spPr>
          <a:xfrm rot="-5400000">
            <a:off x="6438781" y="-2044581"/>
            <a:ext cx="1143238" cy="10363200"/>
          </a:xfrm>
          <a:prstGeom prst="round2SameRect">
            <a:avLst>
              <a:gd fmla="val 50000" name="adj1"/>
              <a:gd fmla="val 0" name="adj2"/>
            </a:avLst>
          </a:prstGeom>
          <a:solidFill>
            <a:srgbClr val="FE0000"/>
          </a:solidFill>
          <a:ln cap="flat" cmpd="sng" w="12700">
            <a:solidFill>
              <a:srgbClr val="00476C"/>
            </a:solidFill>
            <a:prstDash val="solid"/>
            <a:miter lim="800000"/>
            <a:headEnd len="sm" w="sm" type="none"/>
            <a:tailEnd len="sm" w="sm" type="none"/>
          </a:ln>
          <a:effectLst>
            <a:outerShdw blurRad="50800" rotWithShape="0" algn="r" dir="108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37" name="Google Shape;337;p36"/>
          <p:cNvSpPr/>
          <p:nvPr/>
        </p:nvSpPr>
        <p:spPr>
          <a:xfrm rot="-5400000">
            <a:off x="6387277" y="-717550"/>
            <a:ext cx="1143238" cy="10363200"/>
          </a:xfrm>
          <a:prstGeom prst="round2SameRect">
            <a:avLst>
              <a:gd fmla="val 50000" name="adj1"/>
              <a:gd fmla="val 0" name="adj2"/>
            </a:avLst>
          </a:prstGeom>
          <a:solidFill>
            <a:srgbClr val="FE0000"/>
          </a:solidFill>
          <a:ln cap="flat" cmpd="sng" w="12700">
            <a:solidFill>
              <a:srgbClr val="00476C"/>
            </a:solidFill>
            <a:prstDash val="solid"/>
            <a:miter lim="800000"/>
            <a:headEnd len="sm" w="sm" type="none"/>
            <a:tailEnd len="sm" w="sm" type="none"/>
          </a:ln>
          <a:effectLst>
            <a:outerShdw blurRad="50800" rotWithShape="0" algn="r" dir="108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38" name="Google Shape;338;p36"/>
          <p:cNvSpPr/>
          <p:nvPr/>
        </p:nvSpPr>
        <p:spPr>
          <a:xfrm rot="-5400000">
            <a:off x="6438781" y="609481"/>
            <a:ext cx="1143238" cy="10363200"/>
          </a:xfrm>
          <a:prstGeom prst="round2SameRect">
            <a:avLst>
              <a:gd fmla="val 50000" name="adj1"/>
              <a:gd fmla="val 0" name="adj2"/>
            </a:avLst>
          </a:prstGeom>
          <a:solidFill>
            <a:srgbClr val="FE0000"/>
          </a:solidFill>
          <a:ln cap="flat" cmpd="sng" w="12700">
            <a:solidFill>
              <a:srgbClr val="00476C"/>
            </a:solidFill>
            <a:prstDash val="solid"/>
            <a:miter lim="800000"/>
            <a:headEnd len="sm" w="sm" type="none"/>
            <a:tailEnd len="sm" w="sm" type="none"/>
          </a:ln>
          <a:effectLst>
            <a:outerShdw blurRad="50800" rotWithShape="0" algn="r" dir="108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39" name="Google Shape;339;p36"/>
          <p:cNvSpPr txBox="1"/>
          <p:nvPr/>
        </p:nvSpPr>
        <p:spPr>
          <a:xfrm>
            <a:off x="885496" y="2759719"/>
            <a:ext cx="660773" cy="677108"/>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lang="en-ID" sz="4400">
                <a:solidFill>
                  <a:schemeClr val="lt1"/>
                </a:solidFill>
                <a:latin typeface="Montserrat"/>
                <a:ea typeface="Montserrat"/>
                <a:cs typeface="Montserrat"/>
                <a:sym typeface="Montserrat"/>
              </a:rPr>
              <a:t>01</a:t>
            </a:r>
            <a:endParaRPr/>
          </a:p>
        </p:txBody>
      </p:sp>
      <p:sp>
        <p:nvSpPr>
          <p:cNvPr id="340" name="Google Shape;340;p36"/>
          <p:cNvSpPr txBox="1"/>
          <p:nvPr/>
        </p:nvSpPr>
        <p:spPr>
          <a:xfrm>
            <a:off x="836640" y="4094498"/>
            <a:ext cx="880503" cy="677108"/>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lang="en-ID" sz="4400">
                <a:solidFill>
                  <a:schemeClr val="lt1"/>
                </a:solidFill>
                <a:latin typeface="Montserrat"/>
                <a:ea typeface="Montserrat"/>
                <a:cs typeface="Montserrat"/>
                <a:sym typeface="Montserrat"/>
              </a:rPr>
              <a:t>02</a:t>
            </a:r>
            <a:endParaRPr/>
          </a:p>
        </p:txBody>
      </p:sp>
      <p:sp>
        <p:nvSpPr>
          <p:cNvPr id="341" name="Google Shape;341;p36"/>
          <p:cNvSpPr txBox="1"/>
          <p:nvPr/>
        </p:nvSpPr>
        <p:spPr>
          <a:xfrm>
            <a:off x="789491" y="5429279"/>
            <a:ext cx="978590" cy="677108"/>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lang="en-ID" sz="4400">
                <a:solidFill>
                  <a:schemeClr val="lt1"/>
                </a:solidFill>
                <a:latin typeface="Montserrat"/>
                <a:ea typeface="Montserrat"/>
                <a:cs typeface="Montserrat"/>
                <a:sym typeface="Montserrat"/>
              </a:rPr>
              <a:t>03</a:t>
            </a:r>
            <a:endParaRPr/>
          </a:p>
        </p:txBody>
      </p:sp>
      <p:sp>
        <p:nvSpPr>
          <p:cNvPr id="342" name="Google Shape;342;p36"/>
          <p:cNvSpPr/>
          <p:nvPr/>
        </p:nvSpPr>
        <p:spPr>
          <a:xfrm>
            <a:off x="666673" y="2776888"/>
            <a:ext cx="2016500" cy="720260"/>
          </a:xfrm>
          <a:prstGeom prst="roundRect">
            <a:avLst>
              <a:gd fmla="val 50000" name="adj"/>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43" name="Google Shape;343;p36"/>
          <p:cNvSpPr/>
          <p:nvPr/>
        </p:nvSpPr>
        <p:spPr>
          <a:xfrm>
            <a:off x="666673" y="4103919"/>
            <a:ext cx="2016500" cy="720260"/>
          </a:xfrm>
          <a:prstGeom prst="roundRect">
            <a:avLst>
              <a:gd fmla="val 50000" name="adj"/>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44" name="Google Shape;344;p36"/>
          <p:cNvSpPr/>
          <p:nvPr/>
        </p:nvSpPr>
        <p:spPr>
          <a:xfrm>
            <a:off x="666673" y="5430950"/>
            <a:ext cx="2016500" cy="720260"/>
          </a:xfrm>
          <a:prstGeom prst="roundRect">
            <a:avLst>
              <a:gd fmla="val 50000" name="adj"/>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45" name="Google Shape;345;p36"/>
          <p:cNvSpPr/>
          <p:nvPr/>
        </p:nvSpPr>
        <p:spPr>
          <a:xfrm>
            <a:off x="1989686" y="2853075"/>
            <a:ext cx="567887" cy="567887"/>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46" name="Google Shape;346;p36"/>
          <p:cNvSpPr/>
          <p:nvPr/>
        </p:nvSpPr>
        <p:spPr>
          <a:xfrm>
            <a:off x="1989686" y="4180105"/>
            <a:ext cx="567887" cy="567887"/>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47" name="Google Shape;347;p36"/>
          <p:cNvSpPr/>
          <p:nvPr/>
        </p:nvSpPr>
        <p:spPr>
          <a:xfrm>
            <a:off x="1989686" y="5510106"/>
            <a:ext cx="567887" cy="567887"/>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348" name="Google Shape;348;p36"/>
          <p:cNvSpPr/>
          <p:nvPr/>
        </p:nvSpPr>
        <p:spPr>
          <a:xfrm>
            <a:off x="2109390" y="2989932"/>
            <a:ext cx="333829" cy="286359"/>
          </a:xfrm>
          <a:custGeom>
            <a:rect b="b" l="l" r="r" t="t"/>
            <a:pathLst>
              <a:path extrusionOk="0" h="187" w="218">
                <a:moveTo>
                  <a:pt x="185" y="0"/>
                </a:moveTo>
                <a:lnTo>
                  <a:pt x="66" y="120"/>
                </a:lnTo>
                <a:lnTo>
                  <a:pt x="33" y="86"/>
                </a:lnTo>
                <a:lnTo>
                  <a:pt x="0" y="120"/>
                </a:lnTo>
                <a:lnTo>
                  <a:pt x="66" y="187"/>
                </a:lnTo>
                <a:lnTo>
                  <a:pt x="218" y="34"/>
                </a:lnTo>
                <a:lnTo>
                  <a:pt x="185" y="0"/>
                </a:lnTo>
                <a:close/>
              </a:path>
            </a:pathLst>
          </a:custGeom>
          <a:noFill/>
          <a:ln cap="flat" cmpd="sng" w="15875">
            <a:solidFill>
              <a:srgbClr val="FE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36"/>
          <p:cNvSpPr/>
          <p:nvPr/>
        </p:nvSpPr>
        <p:spPr>
          <a:xfrm>
            <a:off x="2109390" y="4321936"/>
            <a:ext cx="333829" cy="286359"/>
          </a:xfrm>
          <a:custGeom>
            <a:rect b="b" l="l" r="r" t="t"/>
            <a:pathLst>
              <a:path extrusionOk="0" h="187" w="218">
                <a:moveTo>
                  <a:pt x="185" y="0"/>
                </a:moveTo>
                <a:lnTo>
                  <a:pt x="66" y="120"/>
                </a:lnTo>
                <a:lnTo>
                  <a:pt x="33" y="86"/>
                </a:lnTo>
                <a:lnTo>
                  <a:pt x="0" y="120"/>
                </a:lnTo>
                <a:lnTo>
                  <a:pt x="66" y="187"/>
                </a:lnTo>
                <a:lnTo>
                  <a:pt x="218" y="34"/>
                </a:lnTo>
                <a:lnTo>
                  <a:pt x="185" y="0"/>
                </a:lnTo>
                <a:close/>
              </a:path>
            </a:pathLst>
          </a:custGeom>
          <a:noFill/>
          <a:ln cap="flat" cmpd="sng" w="15875">
            <a:solidFill>
              <a:srgbClr val="FE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36"/>
          <p:cNvSpPr/>
          <p:nvPr/>
        </p:nvSpPr>
        <p:spPr>
          <a:xfrm>
            <a:off x="2109390" y="5649775"/>
            <a:ext cx="333829" cy="286359"/>
          </a:xfrm>
          <a:custGeom>
            <a:rect b="b" l="l" r="r" t="t"/>
            <a:pathLst>
              <a:path extrusionOk="0" h="187" w="218">
                <a:moveTo>
                  <a:pt x="185" y="0"/>
                </a:moveTo>
                <a:lnTo>
                  <a:pt x="66" y="120"/>
                </a:lnTo>
                <a:lnTo>
                  <a:pt x="33" y="86"/>
                </a:lnTo>
                <a:lnTo>
                  <a:pt x="0" y="120"/>
                </a:lnTo>
                <a:lnTo>
                  <a:pt x="66" y="187"/>
                </a:lnTo>
                <a:lnTo>
                  <a:pt x="218" y="34"/>
                </a:lnTo>
                <a:lnTo>
                  <a:pt x="185" y="0"/>
                </a:lnTo>
                <a:close/>
              </a:path>
            </a:pathLst>
          </a:custGeom>
          <a:noFill/>
          <a:ln cap="flat" cmpd="sng" w="15875">
            <a:solidFill>
              <a:srgbClr val="FE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51" name="Shape 351"/>
        <p:cNvGrpSpPr/>
        <p:nvPr/>
      </p:nvGrpSpPr>
      <p:grpSpPr>
        <a:xfrm>
          <a:off x="0" y="0"/>
          <a:ext cx="0" cy="0"/>
          <a:chOff x="0" y="0"/>
          <a:chExt cx="0" cy="0"/>
        </a:xfrm>
      </p:grpSpPr>
      <p:sp>
        <p:nvSpPr>
          <p:cNvPr id="352" name="Google Shape;352;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3" name="Google Shape;353;p37"/>
          <p:cNvSpPr/>
          <p:nvPr>
            <p:ph idx="2" type="pic"/>
          </p:nvPr>
        </p:nvSpPr>
        <p:spPr>
          <a:xfrm>
            <a:off x="5183188" y="987425"/>
            <a:ext cx="6172200" cy="4873625"/>
          </a:xfrm>
          <a:prstGeom prst="rect">
            <a:avLst/>
          </a:prstGeom>
          <a:noFill/>
          <a:ln>
            <a:noFill/>
          </a:ln>
        </p:spPr>
      </p:sp>
      <p:sp>
        <p:nvSpPr>
          <p:cNvPr id="354" name="Google Shape;354;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55" name="Google Shape;355;p3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6" name="Google Shape;356;p3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7" name="Google Shape;357;p3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58" name="Shape 358"/>
        <p:cNvGrpSpPr/>
        <p:nvPr/>
      </p:nvGrpSpPr>
      <p:grpSpPr>
        <a:xfrm>
          <a:off x="0" y="0"/>
          <a:ext cx="0" cy="0"/>
          <a:chOff x="0" y="0"/>
          <a:chExt cx="0" cy="0"/>
        </a:xfrm>
      </p:grpSpPr>
      <p:sp>
        <p:nvSpPr>
          <p:cNvPr id="359" name="Google Shape;359;p3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0" name="Google Shape;360;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1" name="Google Shape;361;p3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2" name="Google Shape;362;p3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3" name="Google Shape;363;p3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64" name="Shape 364"/>
        <p:cNvGrpSpPr/>
        <p:nvPr/>
      </p:nvGrpSpPr>
      <p:grpSpPr>
        <a:xfrm>
          <a:off x="0" y="0"/>
          <a:ext cx="0" cy="0"/>
          <a:chOff x="0" y="0"/>
          <a:chExt cx="0" cy="0"/>
        </a:xfrm>
      </p:grpSpPr>
      <p:sp>
        <p:nvSpPr>
          <p:cNvPr id="365" name="Google Shape;365;p39"/>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6" name="Google Shape;366;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7" name="Google Shape;367;p3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8" name="Google Shape;368;p3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9" name="Google Shape;369;p3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ID"/>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19"/>
          <p:cNvCxnSpPr/>
          <p:nvPr/>
        </p:nvCxnSpPr>
        <p:spPr>
          <a:xfrm rot="10800000">
            <a:off x="0" y="7151559"/>
            <a:ext cx="11015527" cy="0"/>
          </a:xfrm>
          <a:prstGeom prst="straightConnector1">
            <a:avLst/>
          </a:prstGeom>
          <a:noFill/>
          <a:ln cap="flat" cmpd="sng" w="9525">
            <a:solidFill>
              <a:srgbClr val="D8D8D8"/>
            </a:solidFill>
            <a:prstDash val="solid"/>
            <a:miter lim="800000"/>
            <a:headEnd len="sm" w="sm" type="none"/>
            <a:tailEnd len="sm" w="sm" type="none"/>
          </a:ln>
        </p:spPr>
      </p:cxnSp>
      <p:sp>
        <p:nvSpPr>
          <p:cNvPr id="11" name="Google Shape;11;p19"/>
          <p:cNvSpPr/>
          <p:nvPr/>
        </p:nvSpPr>
        <p:spPr>
          <a:xfrm>
            <a:off x="0" y="0"/>
            <a:ext cx="1216363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 name="Google Shape;12;p19"/>
          <p:cNvSpPr/>
          <p:nvPr/>
        </p:nvSpPr>
        <p:spPr>
          <a:xfrm>
            <a:off x="11264900" y="6438640"/>
            <a:ext cx="331788" cy="419360"/>
          </a:xfrm>
          <a:prstGeom prst="round2SameRect">
            <a:avLst>
              <a:gd fmla="val 50000" name="adj1"/>
              <a:gd fmla="val 0" name="adj2"/>
            </a:avLst>
          </a:prstGeom>
          <a:solidFill>
            <a:srgbClr val="1E261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 name="Google Shape;13;p19"/>
          <p:cNvSpPr txBox="1"/>
          <p:nvPr/>
        </p:nvSpPr>
        <p:spPr>
          <a:xfrm>
            <a:off x="11264900" y="6636691"/>
            <a:ext cx="331788" cy="153888"/>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fld id="{00000000-1234-1234-1234-123412341234}" type="slidenum">
              <a:rPr b="1" i="0" lang="en-ID" sz="1000" u="none" cap="none" strike="noStrike">
                <a:solidFill>
                  <a:schemeClr val="lt1"/>
                </a:solidFill>
                <a:latin typeface="Poppins"/>
                <a:ea typeface="Poppins"/>
                <a:cs typeface="Poppins"/>
                <a:sym typeface="Poppins"/>
              </a:rPr>
              <a:t>‹#›</a:t>
            </a:fld>
            <a:endParaRPr b="1" i="0" sz="1000" u="none" cap="none" strike="noStrike">
              <a:solidFill>
                <a:schemeClr val="lt1"/>
              </a:solidFill>
              <a:latin typeface="Poppins"/>
              <a:ea typeface="Poppins"/>
              <a:cs typeface="Poppins"/>
              <a:sym typeface="Poppin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25.png"/><Relationship Id="rId6" Type="http://schemas.openxmlformats.org/officeDocument/2006/relationships/image" Target="../media/image17.png"/><Relationship Id="rId7"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pic>
        <p:nvPicPr>
          <p:cNvPr id="374" name="Google Shape;374;p1"/>
          <p:cNvPicPr preferRelativeResize="0"/>
          <p:nvPr/>
        </p:nvPicPr>
        <p:blipFill rotWithShape="1">
          <a:blip r:embed="rId3">
            <a:alphaModFix/>
          </a:blip>
          <a:srcRect b="0" l="0" r="0" t="0"/>
          <a:stretch/>
        </p:blipFill>
        <p:spPr>
          <a:xfrm>
            <a:off x="3323" y="2366"/>
            <a:ext cx="12188678" cy="6855633"/>
          </a:xfrm>
          <a:prstGeom prst="rect">
            <a:avLst/>
          </a:prstGeom>
          <a:noFill/>
          <a:ln>
            <a:noFill/>
          </a:ln>
        </p:spPr>
      </p:pic>
      <p:pic>
        <p:nvPicPr>
          <p:cNvPr id="375" name="Google Shape;375;p1"/>
          <p:cNvPicPr preferRelativeResize="0"/>
          <p:nvPr/>
        </p:nvPicPr>
        <p:blipFill rotWithShape="1">
          <a:blip r:embed="rId4">
            <a:alphaModFix/>
          </a:blip>
          <a:srcRect b="0" l="0" r="0" t="0"/>
          <a:stretch/>
        </p:blipFill>
        <p:spPr>
          <a:xfrm>
            <a:off x="0" y="0"/>
            <a:ext cx="12192001" cy="6858000"/>
          </a:xfrm>
          <a:prstGeom prst="rect">
            <a:avLst/>
          </a:prstGeom>
          <a:noFill/>
          <a:ln>
            <a:noFill/>
          </a:ln>
        </p:spPr>
      </p:pic>
      <p:pic>
        <p:nvPicPr>
          <p:cNvPr id="376" name="Google Shape;376;p1"/>
          <p:cNvPicPr preferRelativeResize="0"/>
          <p:nvPr/>
        </p:nvPicPr>
        <p:blipFill rotWithShape="1">
          <a:blip r:embed="rId5">
            <a:alphaModFix/>
          </a:blip>
          <a:srcRect b="0" l="0" r="0" t="0"/>
          <a:stretch/>
        </p:blipFill>
        <p:spPr>
          <a:xfrm>
            <a:off x="0" y="0"/>
            <a:ext cx="12192001" cy="6892710"/>
          </a:xfrm>
          <a:prstGeom prst="rect">
            <a:avLst/>
          </a:prstGeom>
          <a:noFill/>
          <a:ln>
            <a:noFill/>
          </a:ln>
        </p:spPr>
      </p:pic>
      <p:pic>
        <p:nvPicPr>
          <p:cNvPr id="377" name="Google Shape;377;p1"/>
          <p:cNvPicPr preferRelativeResize="0"/>
          <p:nvPr/>
        </p:nvPicPr>
        <p:blipFill rotWithShape="1">
          <a:blip r:embed="rId6">
            <a:alphaModFix/>
          </a:blip>
          <a:srcRect b="0" l="0" r="0" t="0"/>
          <a:stretch/>
        </p:blipFill>
        <p:spPr>
          <a:xfrm>
            <a:off x="-1" y="0"/>
            <a:ext cx="12191999" cy="6892710"/>
          </a:xfrm>
          <a:prstGeom prst="rect">
            <a:avLst/>
          </a:prstGeom>
          <a:noFill/>
          <a:ln>
            <a:noFill/>
          </a:ln>
        </p:spPr>
      </p:pic>
      <p:pic>
        <p:nvPicPr>
          <p:cNvPr id="378" name="Google Shape;378;p1"/>
          <p:cNvPicPr preferRelativeResize="0"/>
          <p:nvPr/>
        </p:nvPicPr>
        <p:blipFill rotWithShape="1">
          <a:blip r:embed="rId7">
            <a:alphaModFix/>
          </a:blip>
          <a:srcRect b="0" l="0" r="0" t="0"/>
          <a:stretch/>
        </p:blipFill>
        <p:spPr>
          <a:xfrm>
            <a:off x="3160072" y="2867180"/>
            <a:ext cx="5871857" cy="11236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
          <p:cNvSpPr txBox="1"/>
          <p:nvPr/>
        </p:nvSpPr>
        <p:spPr>
          <a:xfrm>
            <a:off x="628928" y="2770324"/>
            <a:ext cx="2295979" cy="1337776"/>
          </a:xfrm>
          <a:prstGeom prst="rect">
            <a:avLst/>
          </a:prstGeom>
          <a:noFill/>
          <a:ln>
            <a:noFill/>
          </a:ln>
        </p:spPr>
        <p:txBody>
          <a:bodyPr anchorCtr="0" anchor="t" bIns="45700" lIns="0" spcFirstLastPara="1" rIns="91425" wrap="square" tIns="45700">
            <a:noAutofit/>
          </a:bodyPr>
          <a:lstStyle/>
          <a:p>
            <a:pPr indent="0" lvl="0" marL="0" marR="0" rtl="0" algn="l">
              <a:lnSpc>
                <a:spcPct val="100000"/>
              </a:lnSpc>
              <a:spcBef>
                <a:spcPts val="0"/>
              </a:spcBef>
              <a:spcAft>
                <a:spcPts val="0"/>
              </a:spcAft>
              <a:buClr>
                <a:srgbClr val="D31E31"/>
              </a:buClr>
              <a:buSzPts val="4000"/>
              <a:buFont typeface="Montserrat"/>
              <a:buNone/>
            </a:pPr>
            <a:r>
              <a:rPr b="1" i="0" lang="en-ID" sz="4000" u="none" cap="none" strike="noStrike">
                <a:solidFill>
                  <a:srgbClr val="D31E31"/>
                </a:solidFill>
                <a:latin typeface="Montserrat"/>
                <a:ea typeface="Montserrat"/>
                <a:cs typeface="Montserrat"/>
                <a:sym typeface="Montserrat"/>
              </a:rPr>
              <a:t>Lorem ipsum</a:t>
            </a:r>
            <a:endParaRPr b="1" i="0" sz="4000" u="none" cap="none" strike="noStrike">
              <a:solidFill>
                <a:srgbClr val="D31E31"/>
              </a:solidFill>
              <a:latin typeface="Montserrat"/>
              <a:ea typeface="Montserrat"/>
              <a:cs typeface="Montserrat"/>
              <a:sym typeface="Montserrat"/>
            </a:endParaRPr>
          </a:p>
        </p:txBody>
      </p:sp>
      <p:sp>
        <p:nvSpPr>
          <p:cNvPr id="384" name="Google Shape;384;p2"/>
          <p:cNvSpPr/>
          <p:nvPr/>
        </p:nvSpPr>
        <p:spPr>
          <a:xfrm>
            <a:off x="3637642" y="2532998"/>
            <a:ext cx="7735207" cy="474653"/>
          </a:xfrm>
          <a:prstGeom prst="rect">
            <a:avLst/>
          </a:prstGeom>
          <a:noFill/>
          <a:ln>
            <a:noFill/>
          </a:ln>
        </p:spPr>
        <p:txBody>
          <a:bodyPr anchorCtr="0" anchor="ctr" bIns="45700" lIns="0" spcFirstLastPara="1" rIns="0" wrap="square" tIns="45700">
            <a:noAutofit/>
          </a:bodyPr>
          <a:lstStyle/>
          <a:p>
            <a:pPr indent="0" lvl="0" marL="0" marR="0" rtl="0" algn="l">
              <a:spcBef>
                <a:spcPts val="0"/>
              </a:spcBef>
              <a:spcAft>
                <a:spcPts val="0"/>
              </a:spcAft>
              <a:buNone/>
            </a:pPr>
            <a:r>
              <a:rPr b="0" i="0" lang="en-ID" sz="1600" u="none" cap="none" strike="noStrike">
                <a:solidFill>
                  <a:schemeClr val="lt1"/>
                </a:solidFill>
                <a:latin typeface="Poppins"/>
                <a:ea typeface="Poppins"/>
                <a:cs typeface="Poppins"/>
                <a:sym typeface="Poppins"/>
              </a:rPr>
              <a:t>Lorem ipsum dolor sit amet, consectetuer adipiscing elit. </a:t>
            </a:r>
            <a:endParaRPr/>
          </a:p>
        </p:txBody>
      </p:sp>
      <p:sp>
        <p:nvSpPr>
          <p:cNvPr id="385" name="Google Shape;385;p2"/>
          <p:cNvSpPr/>
          <p:nvPr/>
        </p:nvSpPr>
        <p:spPr>
          <a:xfrm>
            <a:off x="3637642" y="4409846"/>
            <a:ext cx="7735207" cy="474653"/>
          </a:xfrm>
          <a:prstGeom prst="rect">
            <a:avLst/>
          </a:prstGeom>
          <a:noFill/>
          <a:ln>
            <a:noFill/>
          </a:ln>
        </p:spPr>
        <p:txBody>
          <a:bodyPr anchorCtr="0" anchor="ctr" bIns="45700" lIns="0" spcFirstLastPara="1" rIns="0" wrap="square" tIns="45700">
            <a:noAutofit/>
          </a:bodyPr>
          <a:lstStyle/>
          <a:p>
            <a:pPr indent="0" lvl="0" marL="0" marR="0" rtl="0" algn="l">
              <a:spcBef>
                <a:spcPts val="0"/>
              </a:spcBef>
              <a:spcAft>
                <a:spcPts val="0"/>
              </a:spcAft>
              <a:buNone/>
            </a:pPr>
            <a:r>
              <a:rPr lang="en-ID" sz="1600">
                <a:solidFill>
                  <a:schemeClr val="lt1"/>
                </a:solidFill>
                <a:latin typeface="Poppins"/>
                <a:ea typeface="Poppins"/>
                <a:cs typeface="Poppins"/>
                <a:sym typeface="Poppins"/>
              </a:rPr>
              <a:t>Lorem ipsum dolor sit amet, consectetuer adipiscing elit. </a:t>
            </a:r>
            <a:endParaRPr/>
          </a:p>
        </p:txBody>
      </p:sp>
      <p:sp>
        <p:nvSpPr>
          <p:cNvPr id="386" name="Google Shape;386;p2"/>
          <p:cNvSpPr/>
          <p:nvPr/>
        </p:nvSpPr>
        <p:spPr>
          <a:xfrm>
            <a:off x="3637642" y="5348269"/>
            <a:ext cx="7735207" cy="474653"/>
          </a:xfrm>
          <a:prstGeom prst="rect">
            <a:avLst/>
          </a:prstGeom>
          <a:noFill/>
          <a:ln>
            <a:noFill/>
          </a:ln>
        </p:spPr>
        <p:txBody>
          <a:bodyPr anchorCtr="0" anchor="ctr" bIns="45700" lIns="0" spcFirstLastPara="1" rIns="0" wrap="square" tIns="45700">
            <a:noAutofit/>
          </a:bodyPr>
          <a:lstStyle/>
          <a:p>
            <a:pPr indent="0" lvl="0" marL="0" marR="0" rtl="0" algn="l">
              <a:spcBef>
                <a:spcPts val="0"/>
              </a:spcBef>
              <a:spcAft>
                <a:spcPts val="0"/>
              </a:spcAft>
              <a:buNone/>
            </a:pPr>
            <a:r>
              <a:rPr lang="en-ID" sz="1600">
                <a:solidFill>
                  <a:schemeClr val="lt1"/>
                </a:solidFill>
                <a:latin typeface="Poppins"/>
                <a:ea typeface="Poppins"/>
                <a:cs typeface="Poppins"/>
                <a:sym typeface="Poppins"/>
              </a:rPr>
              <a:t>Lorem ipsum dolor sit amet, consectetuer adipiscing elit. </a:t>
            </a:r>
            <a:endParaRPr/>
          </a:p>
        </p:txBody>
      </p:sp>
      <p:sp>
        <p:nvSpPr>
          <p:cNvPr id="387" name="Google Shape;387;p2"/>
          <p:cNvSpPr/>
          <p:nvPr/>
        </p:nvSpPr>
        <p:spPr>
          <a:xfrm>
            <a:off x="3637642" y="3471422"/>
            <a:ext cx="7735207" cy="474653"/>
          </a:xfrm>
          <a:prstGeom prst="rect">
            <a:avLst/>
          </a:prstGeom>
          <a:noFill/>
          <a:ln>
            <a:noFill/>
          </a:ln>
        </p:spPr>
        <p:txBody>
          <a:bodyPr anchorCtr="0" anchor="ctr" bIns="45700" lIns="0" spcFirstLastPara="1" rIns="0" wrap="square" tIns="45700">
            <a:noAutofit/>
          </a:bodyPr>
          <a:lstStyle/>
          <a:p>
            <a:pPr indent="0" lvl="0" marL="0" marR="0" rtl="0" algn="l">
              <a:spcBef>
                <a:spcPts val="0"/>
              </a:spcBef>
              <a:spcAft>
                <a:spcPts val="0"/>
              </a:spcAft>
              <a:buNone/>
            </a:pPr>
            <a:r>
              <a:rPr lang="en-ID" sz="1600">
                <a:solidFill>
                  <a:schemeClr val="lt1"/>
                </a:solidFill>
                <a:latin typeface="Poppins"/>
                <a:ea typeface="Poppins"/>
                <a:cs typeface="Poppins"/>
                <a:sym typeface="Poppins"/>
              </a:rPr>
              <a:t>Lorem ipsum dolor sit amet, consectetuer adipiscing elit. </a:t>
            </a:r>
            <a:endParaRPr/>
          </a:p>
        </p:txBody>
      </p:sp>
      <p:sp>
        <p:nvSpPr>
          <p:cNvPr id="388" name="Google Shape;388;p2"/>
          <p:cNvSpPr/>
          <p:nvPr/>
        </p:nvSpPr>
        <p:spPr>
          <a:xfrm>
            <a:off x="3637642" y="1602738"/>
            <a:ext cx="7735207" cy="474653"/>
          </a:xfrm>
          <a:prstGeom prst="rect">
            <a:avLst/>
          </a:prstGeom>
          <a:noFill/>
          <a:ln>
            <a:noFill/>
          </a:ln>
        </p:spPr>
        <p:txBody>
          <a:bodyPr anchorCtr="0" anchor="ctr" bIns="45700" lIns="0" spcFirstLastPara="1" rIns="0" wrap="square" tIns="45700">
            <a:noAutofit/>
          </a:bodyPr>
          <a:lstStyle/>
          <a:p>
            <a:pPr indent="0" lvl="0" marL="0" marR="0" rtl="0" algn="l">
              <a:spcBef>
                <a:spcPts val="0"/>
              </a:spcBef>
              <a:spcAft>
                <a:spcPts val="0"/>
              </a:spcAft>
              <a:buNone/>
            </a:pPr>
            <a:r>
              <a:rPr lang="en-ID" sz="1600">
                <a:solidFill>
                  <a:schemeClr val="lt1"/>
                </a:solidFill>
                <a:latin typeface="Poppins"/>
                <a:ea typeface="Poppins"/>
                <a:cs typeface="Poppins"/>
                <a:sym typeface="Poppins"/>
              </a:rPr>
              <a:t>Lorem ipsum dolor sit amet, consectetuer adipiscing elit. </a:t>
            </a:r>
            <a:endParaRPr/>
          </a:p>
        </p:txBody>
      </p:sp>
      <p:sp>
        <p:nvSpPr>
          <p:cNvPr id="389" name="Google Shape;389;p2"/>
          <p:cNvSpPr/>
          <p:nvPr/>
        </p:nvSpPr>
        <p:spPr>
          <a:xfrm>
            <a:off x="10719995" y="6293224"/>
            <a:ext cx="1274781" cy="5647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pic>
        <p:nvPicPr>
          <p:cNvPr id="390" name="Google Shape;390;p2"/>
          <p:cNvPicPr preferRelativeResize="0"/>
          <p:nvPr/>
        </p:nvPicPr>
        <p:blipFill rotWithShape="1">
          <a:blip r:embed="rId3">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
          <p:cNvSpPr txBox="1"/>
          <p:nvPr/>
        </p:nvSpPr>
        <p:spPr>
          <a:xfrm>
            <a:off x="5251328" y="1341561"/>
            <a:ext cx="6112596" cy="121879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D31E31"/>
              </a:buClr>
              <a:buSzPts val="4400"/>
              <a:buFont typeface="Montserrat"/>
              <a:buNone/>
            </a:pPr>
            <a:r>
              <a:rPr b="1" lang="en-ID" sz="4400">
                <a:solidFill>
                  <a:srgbClr val="D31E31"/>
                </a:solidFill>
                <a:latin typeface="Montserrat"/>
                <a:ea typeface="Montserrat"/>
                <a:cs typeface="Montserrat"/>
                <a:sym typeface="Montserrat"/>
              </a:rPr>
              <a:t>Lorem ipsum dolor sit amet.</a:t>
            </a:r>
            <a:endParaRPr/>
          </a:p>
        </p:txBody>
      </p:sp>
      <p:sp>
        <p:nvSpPr>
          <p:cNvPr id="396" name="Google Shape;396;p3"/>
          <p:cNvSpPr txBox="1"/>
          <p:nvPr/>
        </p:nvSpPr>
        <p:spPr>
          <a:xfrm>
            <a:off x="5256770" y="4227475"/>
            <a:ext cx="6401830" cy="1107996"/>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en-ID" sz="1200">
                <a:solidFill>
                  <a:srgbClr val="1A1B26"/>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p:txBody>
      </p:sp>
      <p:pic>
        <p:nvPicPr>
          <p:cNvPr id="397" name="Google Shape;397;p3"/>
          <p:cNvPicPr preferRelativeResize="0"/>
          <p:nvPr/>
        </p:nvPicPr>
        <p:blipFill rotWithShape="1">
          <a:blip r:embed="rId3">
            <a:alphaModFix/>
          </a:blip>
          <a:srcRect b="0" l="0" r="0" t="0"/>
          <a:stretch/>
        </p:blipFill>
        <p:spPr>
          <a:xfrm>
            <a:off x="1576883" y="2341533"/>
            <a:ext cx="2155409" cy="2155409"/>
          </a:xfrm>
          <a:prstGeom prst="roundRect">
            <a:avLst>
              <a:gd fmla="val 50000" name="adj"/>
            </a:avLst>
          </a:prstGeom>
          <a:solidFill>
            <a:srgbClr val="D7A76D"/>
          </a:solidFill>
          <a:ln>
            <a:noFill/>
          </a:ln>
        </p:spPr>
      </p:pic>
      <p:sp>
        <p:nvSpPr>
          <p:cNvPr id="398" name="Google Shape;398;p3"/>
          <p:cNvSpPr txBox="1"/>
          <p:nvPr/>
        </p:nvSpPr>
        <p:spPr>
          <a:xfrm>
            <a:off x="1889740" y="5134668"/>
            <a:ext cx="1529697"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ID" sz="1600">
                <a:solidFill>
                  <a:srgbClr val="1A1B26"/>
                </a:solidFill>
                <a:latin typeface="Poppins"/>
                <a:ea typeface="Poppins"/>
                <a:cs typeface="Poppins"/>
                <a:sym typeface="Poppins"/>
              </a:rPr>
              <a:t>Lorem Ipsum</a:t>
            </a:r>
            <a:endParaRPr b="1" sz="1600">
              <a:solidFill>
                <a:srgbClr val="1A1B26"/>
              </a:solidFill>
              <a:latin typeface="Poppins"/>
              <a:ea typeface="Poppins"/>
              <a:cs typeface="Poppins"/>
              <a:sym typeface="Poppins"/>
            </a:endParaRPr>
          </a:p>
        </p:txBody>
      </p:sp>
      <p:sp>
        <p:nvSpPr>
          <p:cNvPr id="399" name="Google Shape;399;p3"/>
          <p:cNvSpPr txBox="1"/>
          <p:nvPr/>
        </p:nvSpPr>
        <p:spPr>
          <a:xfrm>
            <a:off x="1391467" y="5455271"/>
            <a:ext cx="2526247"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ID" sz="1200">
                <a:solidFill>
                  <a:srgbClr val="1A1B26"/>
                </a:solidFill>
                <a:latin typeface="Poppins"/>
                <a:ea typeface="Poppins"/>
                <a:cs typeface="Poppins"/>
                <a:sym typeface="Poppins"/>
              </a:rPr>
              <a:t>Lorem ipsum dolor sit amet</a:t>
            </a:r>
            <a:endParaRPr sz="1200">
              <a:solidFill>
                <a:srgbClr val="1A1B26"/>
              </a:solidFill>
              <a:latin typeface="Poppins"/>
              <a:ea typeface="Poppins"/>
              <a:cs typeface="Poppins"/>
              <a:sym typeface="Poppins"/>
            </a:endParaRPr>
          </a:p>
        </p:txBody>
      </p:sp>
      <p:sp>
        <p:nvSpPr>
          <p:cNvPr id="400" name="Google Shape;400;p3"/>
          <p:cNvSpPr/>
          <p:nvPr/>
        </p:nvSpPr>
        <p:spPr>
          <a:xfrm>
            <a:off x="10881360" y="6254496"/>
            <a:ext cx="996696" cy="60350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pic>
        <p:nvPicPr>
          <p:cNvPr id="401" name="Google Shape;401;p3"/>
          <p:cNvPicPr preferRelativeResize="0"/>
          <p:nvPr/>
        </p:nvPicPr>
        <p:blipFill rotWithShape="1">
          <a:blip r:embed="rId4">
            <a:alphaModFix/>
          </a:blip>
          <a:srcRect b="0" l="0" r="0" t="0"/>
          <a:stretch/>
        </p:blipFill>
        <p:spPr>
          <a:xfrm>
            <a:off x="10621322" y="187038"/>
            <a:ext cx="1236778" cy="777791"/>
          </a:xfrm>
          <a:prstGeom prst="rect">
            <a:avLst/>
          </a:prstGeom>
          <a:noFill/>
          <a:ln>
            <a:noFill/>
          </a:ln>
        </p:spPr>
      </p:pic>
      <p:pic>
        <p:nvPicPr>
          <p:cNvPr id="402" name="Google Shape;402;p3"/>
          <p:cNvPicPr preferRelativeResize="0"/>
          <p:nvPr/>
        </p:nvPicPr>
        <p:blipFill rotWithShape="1">
          <a:blip r:embed="rId5">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
          <p:cNvSpPr txBox="1"/>
          <p:nvPr/>
        </p:nvSpPr>
        <p:spPr>
          <a:xfrm>
            <a:off x="539859" y="571702"/>
            <a:ext cx="10515600" cy="609398"/>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D31E31"/>
              </a:buClr>
              <a:buSzPts val="4400"/>
              <a:buFont typeface="Montserrat"/>
              <a:buNone/>
            </a:pPr>
            <a:r>
              <a:rPr b="1" lang="en-ID" sz="4400">
                <a:solidFill>
                  <a:srgbClr val="D31E31"/>
                </a:solidFill>
                <a:latin typeface="Montserrat"/>
                <a:ea typeface="Montserrat"/>
                <a:cs typeface="Montserrat"/>
                <a:sym typeface="Montserrat"/>
              </a:rPr>
              <a:t>Lorem ipsum dolor sit amet.</a:t>
            </a:r>
            <a:endParaRPr/>
          </a:p>
        </p:txBody>
      </p:sp>
      <p:sp>
        <p:nvSpPr>
          <p:cNvPr id="409" name="Google Shape;409;p4"/>
          <p:cNvSpPr txBox="1"/>
          <p:nvPr/>
        </p:nvSpPr>
        <p:spPr>
          <a:xfrm>
            <a:off x="868981" y="3090048"/>
            <a:ext cx="1754538" cy="369332"/>
          </a:xfrm>
          <a:prstGeom prst="rect">
            <a:avLst/>
          </a:prstGeom>
          <a:noFill/>
          <a:ln>
            <a:noFill/>
          </a:ln>
        </p:spPr>
        <p:txBody>
          <a:bodyPr anchorCtr="0" anchor="b" bIns="0" lIns="0" spcFirstLastPara="1" rIns="0" wrap="square" tIns="0">
            <a:spAutoFit/>
          </a:bodyPr>
          <a:lstStyle/>
          <a:p>
            <a:pPr indent="0" lvl="0" marL="0" marR="0" rtl="0" algn="l">
              <a:spcBef>
                <a:spcPts val="0"/>
              </a:spcBef>
              <a:spcAft>
                <a:spcPts val="0"/>
              </a:spcAft>
              <a:buNone/>
            </a:pPr>
            <a:r>
              <a:rPr b="1" lang="en-ID" sz="1200">
                <a:solidFill>
                  <a:schemeClr val="lt1"/>
                </a:solidFill>
                <a:latin typeface="Poppins"/>
                <a:ea typeface="Poppins"/>
                <a:cs typeface="Poppins"/>
                <a:sym typeface="Poppins"/>
              </a:rPr>
              <a:t>Lorem ipsum dolor sit amet.</a:t>
            </a:r>
            <a:endParaRPr/>
          </a:p>
        </p:txBody>
      </p:sp>
      <p:sp>
        <p:nvSpPr>
          <p:cNvPr id="410" name="Google Shape;410;p4"/>
          <p:cNvSpPr txBox="1"/>
          <p:nvPr/>
        </p:nvSpPr>
        <p:spPr>
          <a:xfrm flipH="1">
            <a:off x="868981" y="3853233"/>
            <a:ext cx="1754538" cy="110799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a:p>
        </p:txBody>
      </p:sp>
      <p:sp>
        <p:nvSpPr>
          <p:cNvPr id="411" name="Google Shape;411;p4"/>
          <p:cNvSpPr txBox="1"/>
          <p:nvPr/>
        </p:nvSpPr>
        <p:spPr>
          <a:xfrm>
            <a:off x="3695184" y="3090048"/>
            <a:ext cx="1754538" cy="369332"/>
          </a:xfrm>
          <a:prstGeom prst="rect">
            <a:avLst/>
          </a:prstGeom>
          <a:noFill/>
          <a:ln>
            <a:noFill/>
          </a:ln>
        </p:spPr>
        <p:txBody>
          <a:bodyPr anchorCtr="0" anchor="b" bIns="0" lIns="0" spcFirstLastPara="1" rIns="0" wrap="square" tIns="0">
            <a:spAutoFit/>
          </a:bodyPr>
          <a:lstStyle/>
          <a:p>
            <a:pPr indent="0" lvl="0" marL="0" marR="0" rtl="0" algn="l">
              <a:spcBef>
                <a:spcPts val="0"/>
              </a:spcBef>
              <a:spcAft>
                <a:spcPts val="0"/>
              </a:spcAft>
              <a:buNone/>
            </a:pPr>
            <a:r>
              <a:rPr b="1" lang="en-ID" sz="1200">
                <a:solidFill>
                  <a:schemeClr val="lt1"/>
                </a:solidFill>
                <a:latin typeface="Poppins"/>
                <a:ea typeface="Poppins"/>
                <a:cs typeface="Poppins"/>
                <a:sym typeface="Poppins"/>
              </a:rPr>
              <a:t>Lorem ipsum dolor sit amet.</a:t>
            </a:r>
            <a:endParaRPr/>
          </a:p>
        </p:txBody>
      </p:sp>
      <p:sp>
        <p:nvSpPr>
          <p:cNvPr id="412" name="Google Shape;412;p4"/>
          <p:cNvSpPr txBox="1"/>
          <p:nvPr/>
        </p:nvSpPr>
        <p:spPr>
          <a:xfrm flipH="1">
            <a:off x="3695184" y="3853233"/>
            <a:ext cx="1754538" cy="110799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a:p>
        </p:txBody>
      </p:sp>
      <p:sp>
        <p:nvSpPr>
          <p:cNvPr id="413" name="Google Shape;413;p4"/>
          <p:cNvSpPr txBox="1"/>
          <p:nvPr/>
        </p:nvSpPr>
        <p:spPr>
          <a:xfrm>
            <a:off x="6611537" y="3090048"/>
            <a:ext cx="1754538" cy="369332"/>
          </a:xfrm>
          <a:prstGeom prst="rect">
            <a:avLst/>
          </a:prstGeom>
          <a:noFill/>
          <a:ln>
            <a:noFill/>
          </a:ln>
        </p:spPr>
        <p:txBody>
          <a:bodyPr anchorCtr="0" anchor="b" bIns="0" lIns="0" spcFirstLastPara="1" rIns="0" wrap="square" tIns="0">
            <a:spAutoFit/>
          </a:bodyPr>
          <a:lstStyle/>
          <a:p>
            <a:pPr indent="0" lvl="0" marL="0" marR="0" rtl="0" algn="l">
              <a:spcBef>
                <a:spcPts val="0"/>
              </a:spcBef>
              <a:spcAft>
                <a:spcPts val="0"/>
              </a:spcAft>
              <a:buNone/>
            </a:pPr>
            <a:r>
              <a:rPr b="1" lang="en-ID" sz="1200">
                <a:solidFill>
                  <a:schemeClr val="lt1"/>
                </a:solidFill>
                <a:latin typeface="Poppins"/>
                <a:ea typeface="Poppins"/>
                <a:cs typeface="Poppins"/>
                <a:sym typeface="Poppins"/>
              </a:rPr>
              <a:t>Lorem ipsum dolor sit amet.</a:t>
            </a:r>
            <a:endParaRPr/>
          </a:p>
        </p:txBody>
      </p:sp>
      <p:sp>
        <p:nvSpPr>
          <p:cNvPr id="414" name="Google Shape;414;p4"/>
          <p:cNvSpPr txBox="1"/>
          <p:nvPr/>
        </p:nvSpPr>
        <p:spPr>
          <a:xfrm flipH="1">
            <a:off x="6611537" y="3853233"/>
            <a:ext cx="1754538" cy="110799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a:p>
        </p:txBody>
      </p:sp>
      <p:sp>
        <p:nvSpPr>
          <p:cNvPr id="415" name="Google Shape;415;p4"/>
          <p:cNvSpPr txBox="1"/>
          <p:nvPr/>
        </p:nvSpPr>
        <p:spPr>
          <a:xfrm>
            <a:off x="9527890" y="3090048"/>
            <a:ext cx="1754538" cy="369332"/>
          </a:xfrm>
          <a:prstGeom prst="rect">
            <a:avLst/>
          </a:prstGeom>
          <a:noFill/>
          <a:ln>
            <a:noFill/>
          </a:ln>
        </p:spPr>
        <p:txBody>
          <a:bodyPr anchorCtr="0" anchor="b" bIns="0" lIns="0" spcFirstLastPara="1" rIns="0" wrap="square" tIns="0">
            <a:spAutoFit/>
          </a:bodyPr>
          <a:lstStyle/>
          <a:p>
            <a:pPr indent="0" lvl="0" marL="0" marR="0" rtl="0" algn="l">
              <a:spcBef>
                <a:spcPts val="0"/>
              </a:spcBef>
              <a:spcAft>
                <a:spcPts val="0"/>
              </a:spcAft>
              <a:buNone/>
            </a:pPr>
            <a:r>
              <a:rPr b="1" lang="en-ID" sz="1200">
                <a:solidFill>
                  <a:schemeClr val="lt1"/>
                </a:solidFill>
                <a:latin typeface="Poppins"/>
                <a:ea typeface="Poppins"/>
                <a:cs typeface="Poppins"/>
                <a:sym typeface="Poppins"/>
              </a:rPr>
              <a:t>Lorem ipsum dolor sit amet.</a:t>
            </a:r>
            <a:endParaRPr/>
          </a:p>
        </p:txBody>
      </p:sp>
      <p:sp>
        <p:nvSpPr>
          <p:cNvPr id="416" name="Google Shape;416;p4"/>
          <p:cNvSpPr txBox="1"/>
          <p:nvPr/>
        </p:nvSpPr>
        <p:spPr>
          <a:xfrm flipH="1">
            <a:off x="9527890" y="3853233"/>
            <a:ext cx="1754538" cy="110799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a:p>
        </p:txBody>
      </p:sp>
      <p:sp>
        <p:nvSpPr>
          <p:cNvPr id="417" name="Google Shape;417;p4"/>
          <p:cNvSpPr/>
          <p:nvPr/>
        </p:nvSpPr>
        <p:spPr>
          <a:xfrm>
            <a:off x="10252038" y="6164132"/>
            <a:ext cx="1678193" cy="69386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Montserrat"/>
              <a:ea typeface="Montserrat"/>
              <a:cs typeface="Montserrat"/>
              <a:sym typeface="Montserrat"/>
            </a:endParaRPr>
          </a:p>
        </p:txBody>
      </p:sp>
      <p:pic>
        <p:nvPicPr>
          <p:cNvPr id="418" name="Google Shape;418;p4"/>
          <p:cNvPicPr preferRelativeResize="0"/>
          <p:nvPr/>
        </p:nvPicPr>
        <p:blipFill rotWithShape="1">
          <a:blip r:embed="rId3">
            <a:alphaModFix/>
          </a:blip>
          <a:srcRect b="0" l="0" r="0" t="0"/>
          <a:stretch/>
        </p:blipFill>
        <p:spPr>
          <a:xfrm>
            <a:off x="10621322" y="187038"/>
            <a:ext cx="1236778" cy="777791"/>
          </a:xfrm>
          <a:prstGeom prst="rect">
            <a:avLst/>
          </a:prstGeom>
          <a:noFill/>
          <a:ln>
            <a:noFill/>
          </a:ln>
        </p:spPr>
      </p:pic>
      <p:pic>
        <p:nvPicPr>
          <p:cNvPr id="419" name="Google Shape;419;p4"/>
          <p:cNvPicPr preferRelativeResize="0"/>
          <p:nvPr/>
        </p:nvPicPr>
        <p:blipFill rotWithShape="1">
          <a:blip r:embed="rId4">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5"/>
          <p:cNvSpPr/>
          <p:nvPr/>
        </p:nvSpPr>
        <p:spPr>
          <a:xfrm>
            <a:off x="1255341" y="1988234"/>
            <a:ext cx="9726381" cy="2400300"/>
          </a:xfrm>
          <a:prstGeom prst="roundRect">
            <a:avLst>
              <a:gd fmla="val 19381" name="adj"/>
            </a:avLst>
          </a:prstGeom>
          <a:solidFill>
            <a:srgbClr val="1A1B26"/>
          </a:solidFill>
          <a:ln>
            <a:noFill/>
          </a:ln>
          <a:effectLst>
            <a:outerShdw blurRad="571500" rotWithShape="0" algn="tl" dir="3060000" dist="254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25" name="Google Shape;425;p5"/>
          <p:cNvSpPr txBox="1"/>
          <p:nvPr/>
        </p:nvSpPr>
        <p:spPr>
          <a:xfrm>
            <a:off x="1802598" y="2924093"/>
            <a:ext cx="8631869" cy="738664"/>
          </a:xfrm>
          <a:prstGeom prst="rect">
            <a:avLst/>
          </a:prstGeom>
          <a:noFill/>
          <a:ln>
            <a:noFill/>
          </a:ln>
        </p:spPr>
        <p:txBody>
          <a:bodyPr anchorCtr="0" anchor="ctr" bIns="0" lIns="0" spcFirstLastPara="1" rIns="0" wrap="square" tIns="0">
            <a:spAutoFit/>
          </a:bodyPr>
          <a:lstStyle/>
          <a:p>
            <a:pPr indent="0" lvl="0" marL="0" marR="0" rtl="0" algn="just">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a:p>
        </p:txBody>
      </p:sp>
      <p:sp>
        <p:nvSpPr>
          <p:cNvPr id="426" name="Google Shape;426;p5"/>
          <p:cNvSpPr/>
          <p:nvPr/>
        </p:nvSpPr>
        <p:spPr>
          <a:xfrm>
            <a:off x="1768247" y="1571832"/>
            <a:ext cx="1021346" cy="1021344"/>
          </a:xfrm>
          <a:prstGeom prst="ellipse">
            <a:avLst/>
          </a:prstGeom>
          <a:gradFill>
            <a:gsLst>
              <a:gs pos="0">
                <a:srgbClr val="FFFFFF">
                  <a:alpha val="83921"/>
                </a:srgbClr>
              </a:gs>
              <a:gs pos="48000">
                <a:srgbClr val="FFFFFF">
                  <a:alpha val="83921"/>
                </a:srgbClr>
              </a:gs>
              <a:gs pos="99000">
                <a:srgbClr val="FFFFFF">
                  <a:alpha val="0"/>
                </a:srgbClr>
              </a:gs>
              <a:gs pos="100000">
                <a:srgbClr val="FFFFFF">
                  <a:alpha val="0"/>
                </a:srgbClr>
              </a:gs>
            </a:gsLst>
            <a:lin ang="18900000" scaled="0"/>
          </a:gradFill>
          <a:ln>
            <a:noFill/>
          </a:ln>
          <a:effectLst>
            <a:outerShdw blurRad="596900" sx="86000" rotWithShape="0" algn="tl" dir="2700000" dist="368300" sy="86000">
              <a:srgbClr val="000000">
                <a:alpha val="2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27" name="Google Shape;427;p5"/>
          <p:cNvSpPr/>
          <p:nvPr/>
        </p:nvSpPr>
        <p:spPr>
          <a:xfrm>
            <a:off x="1895572" y="1698828"/>
            <a:ext cx="767352" cy="767352"/>
          </a:xfrm>
          <a:prstGeom prst="ellipse">
            <a:avLst/>
          </a:prstGeom>
          <a:solidFill>
            <a:srgbClr val="D31E31"/>
          </a:solidFill>
          <a:ln>
            <a:noFill/>
          </a:ln>
          <a:effectLst>
            <a:outerShdw blurRad="342900" sx="96000" rotWithShape="0" algn="tl" dir="2700000" dist="76200" sy="96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28" name="Google Shape;428;p5"/>
          <p:cNvSpPr/>
          <p:nvPr/>
        </p:nvSpPr>
        <p:spPr>
          <a:xfrm>
            <a:off x="1319213" y="2062901"/>
            <a:ext cx="9553574" cy="2241706"/>
          </a:xfrm>
          <a:custGeom>
            <a:rect b="b" l="l" r="r" t="t"/>
            <a:pathLst>
              <a:path extrusionOk="0" h="2241706" w="9553574">
                <a:moveTo>
                  <a:pt x="1752528" y="8572"/>
                </a:moveTo>
                <a:lnTo>
                  <a:pt x="9182171" y="13334"/>
                </a:lnTo>
                <a:cubicBezTo>
                  <a:pt x="9387291" y="13334"/>
                  <a:pt x="9553574" y="179617"/>
                  <a:pt x="9553574" y="384737"/>
                </a:cubicBezTo>
                <a:lnTo>
                  <a:pt x="9553574" y="1870303"/>
                </a:lnTo>
                <a:cubicBezTo>
                  <a:pt x="9553574" y="2075423"/>
                  <a:pt x="9387291" y="2241706"/>
                  <a:pt x="9182171" y="2241706"/>
                </a:cubicBezTo>
                <a:lnTo>
                  <a:pt x="371403" y="2241706"/>
                </a:lnTo>
                <a:cubicBezTo>
                  <a:pt x="166283" y="2241706"/>
                  <a:pt x="0" y="2075423"/>
                  <a:pt x="0" y="1870303"/>
                </a:cubicBezTo>
                <a:lnTo>
                  <a:pt x="0" y="384737"/>
                </a:lnTo>
                <a:cubicBezTo>
                  <a:pt x="0" y="179617"/>
                  <a:pt x="137709" y="27623"/>
                  <a:pt x="405693" y="0"/>
                </a:cubicBezTo>
              </a:path>
            </a:pathLst>
          </a:custGeom>
          <a:noFill/>
          <a:ln cap="flat" cmpd="sng" w="9525">
            <a:solidFill>
              <a:srgbClr val="D8D8D8"/>
            </a:solidFill>
            <a:prstDash val="dash"/>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29" name="Google Shape;429;p5"/>
          <p:cNvSpPr/>
          <p:nvPr/>
        </p:nvSpPr>
        <p:spPr>
          <a:xfrm>
            <a:off x="1319213" y="4947359"/>
            <a:ext cx="804618" cy="804618"/>
          </a:xfrm>
          <a:prstGeom prst="ellipse">
            <a:avLst/>
          </a:prstGeom>
          <a:solidFill>
            <a:srgbClr val="D31E3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30" name="Google Shape;430;p5"/>
          <p:cNvSpPr txBox="1"/>
          <p:nvPr/>
        </p:nvSpPr>
        <p:spPr>
          <a:xfrm>
            <a:off x="2370587" y="4929868"/>
            <a:ext cx="3449866" cy="184666"/>
          </a:xfrm>
          <a:prstGeom prst="rect">
            <a:avLst/>
          </a:prstGeom>
          <a:noFill/>
          <a:ln>
            <a:noFill/>
          </a:ln>
        </p:spPr>
        <p:txBody>
          <a:bodyPr anchorCtr="0" anchor="b" bIns="0" lIns="0" spcFirstLastPara="1" rIns="0" wrap="square" tIns="0">
            <a:spAutoFit/>
          </a:bodyPr>
          <a:lstStyle/>
          <a:p>
            <a:pPr indent="0" lvl="0" marL="0" marR="0" rtl="0" algn="l">
              <a:spcBef>
                <a:spcPts val="0"/>
              </a:spcBef>
              <a:spcAft>
                <a:spcPts val="0"/>
              </a:spcAft>
              <a:buNone/>
            </a:pPr>
            <a:r>
              <a:rPr b="1" lang="en-ID" sz="1200">
                <a:solidFill>
                  <a:srgbClr val="1A1B26"/>
                </a:solidFill>
                <a:latin typeface="Poppins"/>
                <a:ea typeface="Poppins"/>
                <a:cs typeface="Poppins"/>
                <a:sym typeface="Poppins"/>
              </a:rPr>
              <a:t>Lorem ipsum dolor sit amet.</a:t>
            </a:r>
            <a:endParaRPr/>
          </a:p>
        </p:txBody>
      </p:sp>
      <p:sp>
        <p:nvSpPr>
          <p:cNvPr id="431" name="Google Shape;431;p5"/>
          <p:cNvSpPr txBox="1"/>
          <p:nvPr/>
        </p:nvSpPr>
        <p:spPr>
          <a:xfrm>
            <a:off x="2370587" y="5218835"/>
            <a:ext cx="3449866" cy="50783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100">
                <a:solidFill>
                  <a:srgbClr val="1A1B26"/>
                </a:solidFill>
                <a:latin typeface="Poppins"/>
                <a:ea typeface="Poppins"/>
                <a:cs typeface="Poppins"/>
                <a:sym typeface="Poppins"/>
              </a:rPr>
              <a:t>Lorem ipsum dolor sit amet, consectetur adipiscing elit sed do eiusmod tempor incididunt ut labore et dolore magna aliqua. </a:t>
            </a:r>
            <a:endParaRPr/>
          </a:p>
        </p:txBody>
      </p:sp>
      <p:sp>
        <p:nvSpPr>
          <p:cNvPr id="432" name="Google Shape;432;p5"/>
          <p:cNvSpPr/>
          <p:nvPr/>
        </p:nvSpPr>
        <p:spPr>
          <a:xfrm>
            <a:off x="6371549" y="4947359"/>
            <a:ext cx="804618" cy="804618"/>
          </a:xfrm>
          <a:prstGeom prst="ellipse">
            <a:avLst/>
          </a:prstGeom>
          <a:solidFill>
            <a:srgbClr val="D31E3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33" name="Google Shape;433;p5"/>
          <p:cNvSpPr txBox="1"/>
          <p:nvPr/>
        </p:nvSpPr>
        <p:spPr>
          <a:xfrm>
            <a:off x="7422923" y="4929868"/>
            <a:ext cx="3449866" cy="184666"/>
          </a:xfrm>
          <a:prstGeom prst="rect">
            <a:avLst/>
          </a:prstGeom>
          <a:noFill/>
          <a:ln>
            <a:noFill/>
          </a:ln>
        </p:spPr>
        <p:txBody>
          <a:bodyPr anchorCtr="0" anchor="b" bIns="0" lIns="0" spcFirstLastPara="1" rIns="0" wrap="square" tIns="0">
            <a:spAutoFit/>
          </a:bodyPr>
          <a:lstStyle/>
          <a:p>
            <a:pPr indent="0" lvl="0" marL="0" marR="0" rtl="0" algn="l">
              <a:spcBef>
                <a:spcPts val="0"/>
              </a:spcBef>
              <a:spcAft>
                <a:spcPts val="0"/>
              </a:spcAft>
              <a:buNone/>
            </a:pPr>
            <a:r>
              <a:rPr b="1" lang="en-ID" sz="1200">
                <a:solidFill>
                  <a:srgbClr val="1A1B26"/>
                </a:solidFill>
                <a:latin typeface="Poppins"/>
                <a:ea typeface="Poppins"/>
                <a:cs typeface="Poppins"/>
                <a:sym typeface="Poppins"/>
              </a:rPr>
              <a:t>Lorem ipsum dolor sit amet.</a:t>
            </a:r>
            <a:endParaRPr/>
          </a:p>
        </p:txBody>
      </p:sp>
      <p:sp>
        <p:nvSpPr>
          <p:cNvPr id="434" name="Google Shape;434;p5"/>
          <p:cNvSpPr txBox="1"/>
          <p:nvPr/>
        </p:nvSpPr>
        <p:spPr>
          <a:xfrm>
            <a:off x="7422923" y="5218835"/>
            <a:ext cx="3449866" cy="50783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100">
                <a:solidFill>
                  <a:srgbClr val="1A1B26"/>
                </a:solidFill>
                <a:latin typeface="Poppins"/>
                <a:ea typeface="Poppins"/>
                <a:cs typeface="Poppins"/>
                <a:sym typeface="Poppins"/>
              </a:rPr>
              <a:t>Lorem ipsum dolor sit amet, consectetur adipiscing elit sed do eiusmod tempor incididunt ut labore et dolore magna aliqua. </a:t>
            </a:r>
            <a:endParaRPr/>
          </a:p>
        </p:txBody>
      </p:sp>
      <p:sp>
        <p:nvSpPr>
          <p:cNvPr id="435" name="Google Shape;435;p5"/>
          <p:cNvSpPr/>
          <p:nvPr/>
        </p:nvSpPr>
        <p:spPr>
          <a:xfrm>
            <a:off x="1544630" y="5711001"/>
            <a:ext cx="352508" cy="40975"/>
          </a:xfrm>
          <a:custGeom>
            <a:rect b="b" l="l" r="r" t="t"/>
            <a:pathLst>
              <a:path extrusionOk="0" h="40975" w="352508">
                <a:moveTo>
                  <a:pt x="352508" y="622"/>
                </a:moveTo>
                <a:cubicBezTo>
                  <a:pt x="241164" y="54644"/>
                  <a:pt x="111153" y="54415"/>
                  <a:pt x="0" y="0"/>
                </a:cubicBezTo>
              </a:path>
            </a:pathLst>
          </a:custGeom>
          <a:noFill/>
          <a:ln cap="rnd"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36" name="Google Shape;436;p5"/>
          <p:cNvSpPr/>
          <p:nvPr/>
        </p:nvSpPr>
        <p:spPr>
          <a:xfrm>
            <a:off x="6597604" y="5711001"/>
            <a:ext cx="352508" cy="40975"/>
          </a:xfrm>
          <a:custGeom>
            <a:rect b="b" l="l" r="r" t="t"/>
            <a:pathLst>
              <a:path extrusionOk="0" h="40975" w="352508">
                <a:moveTo>
                  <a:pt x="352508" y="622"/>
                </a:moveTo>
                <a:cubicBezTo>
                  <a:pt x="241164" y="54644"/>
                  <a:pt x="111153" y="54415"/>
                  <a:pt x="0" y="0"/>
                </a:cubicBezTo>
              </a:path>
            </a:pathLst>
          </a:custGeom>
          <a:noFill/>
          <a:ln cap="rnd"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37" name="Google Shape;437;p5"/>
          <p:cNvSpPr txBox="1"/>
          <p:nvPr/>
        </p:nvSpPr>
        <p:spPr>
          <a:xfrm>
            <a:off x="1880481" y="702181"/>
            <a:ext cx="7195786" cy="609398"/>
          </a:xfrm>
          <a:prstGeom prst="rect">
            <a:avLst/>
          </a:prstGeom>
          <a:noFill/>
          <a:ln>
            <a:noFill/>
          </a:ln>
        </p:spPr>
        <p:txBody>
          <a:bodyPr anchorCtr="0" anchor="b" bIns="0" lIns="0" spcFirstLastPara="1" rIns="0" wrap="square" tIns="0">
            <a:spAutoFit/>
          </a:bodyPr>
          <a:lstStyle/>
          <a:p>
            <a:pPr indent="0" lvl="0" marL="0" marR="0" rtl="0" algn="l">
              <a:lnSpc>
                <a:spcPct val="90000"/>
              </a:lnSpc>
              <a:spcBef>
                <a:spcPts val="0"/>
              </a:spcBef>
              <a:spcAft>
                <a:spcPts val="0"/>
              </a:spcAft>
              <a:buClr>
                <a:srgbClr val="D31E31"/>
              </a:buClr>
              <a:buSzPts val="4400"/>
              <a:buFont typeface="Montserrat"/>
              <a:buNone/>
            </a:pPr>
            <a:r>
              <a:rPr b="1" lang="en-ID" sz="4400">
                <a:solidFill>
                  <a:srgbClr val="D31E31"/>
                </a:solidFill>
                <a:latin typeface="Montserrat"/>
                <a:ea typeface="Montserrat"/>
                <a:cs typeface="Montserrat"/>
                <a:sym typeface="Montserrat"/>
              </a:rPr>
              <a:t>Lorem ipsum dolor</a:t>
            </a:r>
            <a:endParaRPr b="1" sz="4400">
              <a:solidFill>
                <a:srgbClr val="D31E31"/>
              </a:solidFill>
              <a:latin typeface="Montserrat"/>
              <a:ea typeface="Montserrat"/>
              <a:cs typeface="Montserrat"/>
              <a:sym typeface="Montserrat"/>
            </a:endParaRPr>
          </a:p>
        </p:txBody>
      </p:sp>
      <p:grpSp>
        <p:nvGrpSpPr>
          <p:cNvPr id="438" name="Google Shape;438;p5"/>
          <p:cNvGrpSpPr/>
          <p:nvPr/>
        </p:nvGrpSpPr>
        <p:grpSpPr>
          <a:xfrm>
            <a:off x="1541341" y="5184568"/>
            <a:ext cx="360363" cy="330200"/>
            <a:chOff x="2670175" y="739775"/>
            <a:chExt cx="360363" cy="330200"/>
          </a:xfrm>
        </p:grpSpPr>
        <p:sp>
          <p:nvSpPr>
            <p:cNvPr id="439" name="Google Shape;439;p5"/>
            <p:cNvSpPr/>
            <p:nvPr/>
          </p:nvSpPr>
          <p:spPr>
            <a:xfrm>
              <a:off x="2835275" y="904875"/>
              <a:ext cx="195263" cy="165100"/>
            </a:xfrm>
            <a:custGeom>
              <a:rect b="b" l="l" r="r" t="t"/>
              <a:pathLst>
                <a:path extrusionOk="0" h="44" w="52">
                  <a:moveTo>
                    <a:pt x="40" y="0"/>
                  </a:moveTo>
                  <a:cubicBezTo>
                    <a:pt x="34" y="0"/>
                    <a:pt x="34" y="0"/>
                    <a:pt x="34" y="0"/>
                  </a:cubicBezTo>
                  <a:cubicBezTo>
                    <a:pt x="30" y="7"/>
                    <a:pt x="23" y="12"/>
                    <a:pt x="14" y="12"/>
                  </a:cubicBezTo>
                  <a:cubicBezTo>
                    <a:pt x="0" y="12"/>
                    <a:pt x="0" y="12"/>
                    <a:pt x="0" y="12"/>
                  </a:cubicBezTo>
                  <a:cubicBezTo>
                    <a:pt x="0" y="20"/>
                    <a:pt x="0" y="20"/>
                    <a:pt x="0" y="20"/>
                  </a:cubicBezTo>
                  <a:cubicBezTo>
                    <a:pt x="0" y="27"/>
                    <a:pt x="5" y="32"/>
                    <a:pt x="12" y="32"/>
                  </a:cubicBezTo>
                  <a:cubicBezTo>
                    <a:pt x="21" y="32"/>
                    <a:pt x="21" y="32"/>
                    <a:pt x="21" y="32"/>
                  </a:cubicBezTo>
                  <a:cubicBezTo>
                    <a:pt x="33" y="43"/>
                    <a:pt x="33" y="43"/>
                    <a:pt x="33" y="43"/>
                  </a:cubicBezTo>
                  <a:cubicBezTo>
                    <a:pt x="33" y="44"/>
                    <a:pt x="33" y="44"/>
                    <a:pt x="34" y="44"/>
                  </a:cubicBezTo>
                  <a:cubicBezTo>
                    <a:pt x="34" y="44"/>
                    <a:pt x="35" y="44"/>
                    <a:pt x="35" y="44"/>
                  </a:cubicBezTo>
                  <a:cubicBezTo>
                    <a:pt x="36" y="44"/>
                    <a:pt x="36" y="43"/>
                    <a:pt x="36" y="42"/>
                  </a:cubicBezTo>
                  <a:cubicBezTo>
                    <a:pt x="36" y="32"/>
                    <a:pt x="36" y="32"/>
                    <a:pt x="36" y="32"/>
                  </a:cubicBezTo>
                  <a:cubicBezTo>
                    <a:pt x="40" y="32"/>
                    <a:pt x="40" y="32"/>
                    <a:pt x="40" y="32"/>
                  </a:cubicBezTo>
                  <a:cubicBezTo>
                    <a:pt x="47" y="32"/>
                    <a:pt x="52" y="27"/>
                    <a:pt x="52" y="20"/>
                  </a:cubicBezTo>
                  <a:cubicBezTo>
                    <a:pt x="52" y="12"/>
                    <a:pt x="52" y="12"/>
                    <a:pt x="52" y="12"/>
                  </a:cubicBezTo>
                  <a:cubicBezTo>
                    <a:pt x="52" y="5"/>
                    <a:pt x="47" y="0"/>
                    <a:pt x="40"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40" name="Google Shape;440;p5"/>
            <p:cNvSpPr/>
            <p:nvPr/>
          </p:nvSpPr>
          <p:spPr>
            <a:xfrm>
              <a:off x="2670175" y="739775"/>
              <a:ext cx="285750" cy="255588"/>
            </a:xfrm>
            <a:custGeom>
              <a:rect b="b" l="l" r="r" t="t"/>
              <a:pathLst>
                <a:path extrusionOk="0" h="68" w="76">
                  <a:moveTo>
                    <a:pt x="76" y="34"/>
                  </a:moveTo>
                  <a:cubicBezTo>
                    <a:pt x="76" y="18"/>
                    <a:pt x="76" y="18"/>
                    <a:pt x="76" y="18"/>
                  </a:cubicBezTo>
                  <a:cubicBezTo>
                    <a:pt x="76" y="8"/>
                    <a:pt x="68" y="0"/>
                    <a:pt x="58" y="0"/>
                  </a:cubicBezTo>
                  <a:cubicBezTo>
                    <a:pt x="18" y="0"/>
                    <a:pt x="18" y="0"/>
                    <a:pt x="18" y="0"/>
                  </a:cubicBezTo>
                  <a:cubicBezTo>
                    <a:pt x="8" y="0"/>
                    <a:pt x="0" y="8"/>
                    <a:pt x="0" y="18"/>
                  </a:cubicBezTo>
                  <a:cubicBezTo>
                    <a:pt x="0" y="34"/>
                    <a:pt x="0" y="34"/>
                    <a:pt x="0" y="34"/>
                  </a:cubicBezTo>
                  <a:cubicBezTo>
                    <a:pt x="0" y="44"/>
                    <a:pt x="8" y="52"/>
                    <a:pt x="18" y="52"/>
                  </a:cubicBezTo>
                  <a:cubicBezTo>
                    <a:pt x="20" y="52"/>
                    <a:pt x="20" y="52"/>
                    <a:pt x="20" y="52"/>
                  </a:cubicBezTo>
                  <a:cubicBezTo>
                    <a:pt x="22" y="52"/>
                    <a:pt x="22" y="52"/>
                    <a:pt x="22" y="52"/>
                  </a:cubicBezTo>
                  <a:cubicBezTo>
                    <a:pt x="22" y="54"/>
                    <a:pt x="22" y="54"/>
                    <a:pt x="22" y="54"/>
                  </a:cubicBezTo>
                  <a:cubicBezTo>
                    <a:pt x="22" y="66"/>
                    <a:pt x="22" y="66"/>
                    <a:pt x="22" y="66"/>
                  </a:cubicBezTo>
                  <a:cubicBezTo>
                    <a:pt x="22" y="67"/>
                    <a:pt x="22" y="68"/>
                    <a:pt x="23" y="68"/>
                  </a:cubicBezTo>
                  <a:cubicBezTo>
                    <a:pt x="23" y="68"/>
                    <a:pt x="24" y="68"/>
                    <a:pt x="24" y="68"/>
                  </a:cubicBezTo>
                  <a:cubicBezTo>
                    <a:pt x="25" y="68"/>
                    <a:pt x="25" y="68"/>
                    <a:pt x="25" y="67"/>
                  </a:cubicBezTo>
                  <a:cubicBezTo>
                    <a:pt x="41" y="52"/>
                    <a:pt x="41" y="52"/>
                    <a:pt x="41" y="52"/>
                  </a:cubicBezTo>
                  <a:cubicBezTo>
                    <a:pt x="42" y="52"/>
                    <a:pt x="42" y="52"/>
                    <a:pt x="42" y="52"/>
                  </a:cubicBezTo>
                  <a:cubicBezTo>
                    <a:pt x="58" y="52"/>
                    <a:pt x="58" y="52"/>
                    <a:pt x="58" y="52"/>
                  </a:cubicBezTo>
                  <a:cubicBezTo>
                    <a:pt x="68" y="52"/>
                    <a:pt x="76" y="44"/>
                    <a:pt x="76" y="3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D0228"/>
                </a:solidFill>
                <a:latin typeface="Montserrat"/>
                <a:ea typeface="Montserrat"/>
                <a:cs typeface="Montserrat"/>
                <a:sym typeface="Montserrat"/>
              </a:endParaRPr>
            </a:p>
          </p:txBody>
        </p:sp>
      </p:grpSp>
      <p:grpSp>
        <p:nvGrpSpPr>
          <p:cNvPr id="441" name="Google Shape;441;p5"/>
          <p:cNvGrpSpPr/>
          <p:nvPr/>
        </p:nvGrpSpPr>
        <p:grpSpPr>
          <a:xfrm>
            <a:off x="6609549" y="5184636"/>
            <a:ext cx="328618" cy="330065"/>
            <a:chOff x="4833938" y="3970338"/>
            <a:chExt cx="360363" cy="361950"/>
          </a:xfrm>
        </p:grpSpPr>
        <p:sp>
          <p:nvSpPr>
            <p:cNvPr id="442" name="Google Shape;442;p5"/>
            <p:cNvSpPr/>
            <p:nvPr/>
          </p:nvSpPr>
          <p:spPr>
            <a:xfrm>
              <a:off x="4833938" y="4030663"/>
              <a:ext cx="300038" cy="301625"/>
            </a:xfrm>
            <a:custGeom>
              <a:rect b="b" l="l" r="r" t="t"/>
              <a:pathLst>
                <a:path extrusionOk="0" h="80" w="80">
                  <a:moveTo>
                    <a:pt x="14" y="72"/>
                  </a:moveTo>
                  <a:cubicBezTo>
                    <a:pt x="11" y="72"/>
                    <a:pt x="8" y="69"/>
                    <a:pt x="8" y="66"/>
                  </a:cubicBezTo>
                  <a:cubicBezTo>
                    <a:pt x="8" y="0"/>
                    <a:pt x="8" y="0"/>
                    <a:pt x="8" y="0"/>
                  </a:cubicBezTo>
                  <a:cubicBezTo>
                    <a:pt x="2" y="0"/>
                    <a:pt x="2" y="0"/>
                    <a:pt x="2" y="0"/>
                  </a:cubicBezTo>
                  <a:cubicBezTo>
                    <a:pt x="1" y="0"/>
                    <a:pt x="0" y="1"/>
                    <a:pt x="0" y="2"/>
                  </a:cubicBezTo>
                  <a:cubicBezTo>
                    <a:pt x="0" y="78"/>
                    <a:pt x="0" y="78"/>
                    <a:pt x="0" y="78"/>
                  </a:cubicBezTo>
                  <a:cubicBezTo>
                    <a:pt x="0" y="79"/>
                    <a:pt x="1" y="80"/>
                    <a:pt x="2" y="80"/>
                  </a:cubicBezTo>
                  <a:cubicBezTo>
                    <a:pt x="78" y="80"/>
                    <a:pt x="78" y="80"/>
                    <a:pt x="78" y="80"/>
                  </a:cubicBezTo>
                  <a:cubicBezTo>
                    <a:pt x="79" y="80"/>
                    <a:pt x="80" y="79"/>
                    <a:pt x="80" y="78"/>
                  </a:cubicBezTo>
                  <a:cubicBezTo>
                    <a:pt x="80" y="72"/>
                    <a:pt x="80" y="72"/>
                    <a:pt x="80" y="72"/>
                  </a:cubicBezTo>
                  <a:lnTo>
                    <a:pt x="14" y="7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43" name="Google Shape;443;p5"/>
            <p:cNvSpPr/>
            <p:nvPr/>
          </p:nvSpPr>
          <p:spPr>
            <a:xfrm>
              <a:off x="4878388" y="3970338"/>
              <a:ext cx="315913" cy="317500"/>
            </a:xfrm>
            <a:custGeom>
              <a:rect b="b" l="l" r="r" t="t"/>
              <a:pathLst>
                <a:path extrusionOk="0" h="84" w="84">
                  <a:moveTo>
                    <a:pt x="82" y="0"/>
                  </a:moveTo>
                  <a:cubicBezTo>
                    <a:pt x="2" y="0"/>
                    <a:pt x="2" y="0"/>
                    <a:pt x="2" y="0"/>
                  </a:cubicBezTo>
                  <a:cubicBezTo>
                    <a:pt x="1" y="0"/>
                    <a:pt x="0" y="1"/>
                    <a:pt x="0" y="2"/>
                  </a:cubicBezTo>
                  <a:cubicBezTo>
                    <a:pt x="0" y="82"/>
                    <a:pt x="0" y="82"/>
                    <a:pt x="0" y="82"/>
                  </a:cubicBezTo>
                  <a:cubicBezTo>
                    <a:pt x="0" y="83"/>
                    <a:pt x="1" y="84"/>
                    <a:pt x="2" y="84"/>
                  </a:cubicBezTo>
                  <a:cubicBezTo>
                    <a:pt x="82" y="84"/>
                    <a:pt x="82" y="84"/>
                    <a:pt x="82" y="84"/>
                  </a:cubicBezTo>
                  <a:cubicBezTo>
                    <a:pt x="83" y="84"/>
                    <a:pt x="84" y="83"/>
                    <a:pt x="84" y="82"/>
                  </a:cubicBezTo>
                  <a:cubicBezTo>
                    <a:pt x="84" y="2"/>
                    <a:pt x="84" y="2"/>
                    <a:pt x="84" y="2"/>
                  </a:cubicBezTo>
                  <a:cubicBezTo>
                    <a:pt x="84" y="1"/>
                    <a:pt x="83" y="0"/>
                    <a:pt x="82" y="0"/>
                  </a:cubicBezTo>
                  <a:close/>
                  <a:moveTo>
                    <a:pt x="40" y="68"/>
                  </a:moveTo>
                  <a:cubicBezTo>
                    <a:pt x="16" y="68"/>
                    <a:pt x="16" y="68"/>
                    <a:pt x="16" y="68"/>
                  </a:cubicBezTo>
                  <a:cubicBezTo>
                    <a:pt x="15" y="68"/>
                    <a:pt x="14" y="67"/>
                    <a:pt x="14" y="66"/>
                  </a:cubicBezTo>
                  <a:cubicBezTo>
                    <a:pt x="14" y="65"/>
                    <a:pt x="15" y="64"/>
                    <a:pt x="16" y="64"/>
                  </a:cubicBezTo>
                  <a:cubicBezTo>
                    <a:pt x="40" y="64"/>
                    <a:pt x="40" y="64"/>
                    <a:pt x="40" y="64"/>
                  </a:cubicBezTo>
                  <a:cubicBezTo>
                    <a:pt x="41" y="64"/>
                    <a:pt x="42" y="65"/>
                    <a:pt x="42" y="66"/>
                  </a:cubicBezTo>
                  <a:cubicBezTo>
                    <a:pt x="42" y="67"/>
                    <a:pt x="41" y="68"/>
                    <a:pt x="40" y="68"/>
                  </a:cubicBezTo>
                  <a:close/>
                  <a:moveTo>
                    <a:pt x="68" y="60"/>
                  </a:moveTo>
                  <a:cubicBezTo>
                    <a:pt x="16" y="60"/>
                    <a:pt x="16" y="60"/>
                    <a:pt x="16" y="60"/>
                  </a:cubicBezTo>
                  <a:cubicBezTo>
                    <a:pt x="15" y="60"/>
                    <a:pt x="14" y="59"/>
                    <a:pt x="14" y="58"/>
                  </a:cubicBezTo>
                  <a:cubicBezTo>
                    <a:pt x="14" y="57"/>
                    <a:pt x="15" y="56"/>
                    <a:pt x="16" y="56"/>
                  </a:cubicBezTo>
                  <a:cubicBezTo>
                    <a:pt x="68" y="56"/>
                    <a:pt x="68" y="56"/>
                    <a:pt x="68" y="56"/>
                  </a:cubicBezTo>
                  <a:cubicBezTo>
                    <a:pt x="69" y="56"/>
                    <a:pt x="70" y="57"/>
                    <a:pt x="70" y="58"/>
                  </a:cubicBezTo>
                  <a:cubicBezTo>
                    <a:pt x="70" y="59"/>
                    <a:pt x="69" y="60"/>
                    <a:pt x="68" y="60"/>
                  </a:cubicBezTo>
                  <a:close/>
                  <a:moveTo>
                    <a:pt x="68" y="52"/>
                  </a:moveTo>
                  <a:cubicBezTo>
                    <a:pt x="16" y="52"/>
                    <a:pt x="16" y="52"/>
                    <a:pt x="16" y="52"/>
                  </a:cubicBezTo>
                  <a:cubicBezTo>
                    <a:pt x="15" y="52"/>
                    <a:pt x="14" y="51"/>
                    <a:pt x="14" y="50"/>
                  </a:cubicBezTo>
                  <a:cubicBezTo>
                    <a:pt x="14" y="49"/>
                    <a:pt x="15" y="48"/>
                    <a:pt x="16" y="48"/>
                  </a:cubicBezTo>
                  <a:cubicBezTo>
                    <a:pt x="68" y="48"/>
                    <a:pt x="68" y="48"/>
                    <a:pt x="68" y="48"/>
                  </a:cubicBezTo>
                  <a:cubicBezTo>
                    <a:pt x="69" y="48"/>
                    <a:pt x="70" y="49"/>
                    <a:pt x="70" y="50"/>
                  </a:cubicBezTo>
                  <a:cubicBezTo>
                    <a:pt x="70" y="51"/>
                    <a:pt x="69" y="52"/>
                    <a:pt x="68" y="52"/>
                  </a:cubicBezTo>
                  <a:close/>
                  <a:moveTo>
                    <a:pt x="68" y="44"/>
                  </a:moveTo>
                  <a:cubicBezTo>
                    <a:pt x="16" y="44"/>
                    <a:pt x="16" y="44"/>
                    <a:pt x="16" y="44"/>
                  </a:cubicBezTo>
                  <a:cubicBezTo>
                    <a:pt x="15" y="44"/>
                    <a:pt x="14" y="43"/>
                    <a:pt x="14" y="42"/>
                  </a:cubicBezTo>
                  <a:cubicBezTo>
                    <a:pt x="14" y="41"/>
                    <a:pt x="15" y="40"/>
                    <a:pt x="16" y="40"/>
                  </a:cubicBezTo>
                  <a:cubicBezTo>
                    <a:pt x="68" y="40"/>
                    <a:pt x="68" y="40"/>
                    <a:pt x="68" y="40"/>
                  </a:cubicBezTo>
                  <a:cubicBezTo>
                    <a:pt x="69" y="40"/>
                    <a:pt x="70" y="41"/>
                    <a:pt x="70" y="42"/>
                  </a:cubicBezTo>
                  <a:cubicBezTo>
                    <a:pt x="70" y="43"/>
                    <a:pt x="69" y="44"/>
                    <a:pt x="68" y="44"/>
                  </a:cubicBezTo>
                  <a:close/>
                  <a:moveTo>
                    <a:pt x="68" y="36"/>
                  </a:moveTo>
                  <a:cubicBezTo>
                    <a:pt x="16" y="36"/>
                    <a:pt x="16" y="36"/>
                    <a:pt x="16" y="36"/>
                  </a:cubicBezTo>
                  <a:cubicBezTo>
                    <a:pt x="15" y="36"/>
                    <a:pt x="14" y="35"/>
                    <a:pt x="14" y="34"/>
                  </a:cubicBezTo>
                  <a:cubicBezTo>
                    <a:pt x="14" y="33"/>
                    <a:pt x="15" y="32"/>
                    <a:pt x="16" y="32"/>
                  </a:cubicBezTo>
                  <a:cubicBezTo>
                    <a:pt x="68" y="32"/>
                    <a:pt x="68" y="32"/>
                    <a:pt x="68" y="32"/>
                  </a:cubicBezTo>
                  <a:cubicBezTo>
                    <a:pt x="69" y="32"/>
                    <a:pt x="70" y="33"/>
                    <a:pt x="70" y="34"/>
                  </a:cubicBezTo>
                  <a:cubicBezTo>
                    <a:pt x="70" y="35"/>
                    <a:pt x="69" y="36"/>
                    <a:pt x="68" y="36"/>
                  </a:cubicBezTo>
                  <a:close/>
                  <a:moveTo>
                    <a:pt x="68" y="28"/>
                  </a:moveTo>
                  <a:cubicBezTo>
                    <a:pt x="16" y="28"/>
                    <a:pt x="16" y="28"/>
                    <a:pt x="16" y="28"/>
                  </a:cubicBezTo>
                  <a:cubicBezTo>
                    <a:pt x="15" y="28"/>
                    <a:pt x="14" y="27"/>
                    <a:pt x="14" y="26"/>
                  </a:cubicBezTo>
                  <a:cubicBezTo>
                    <a:pt x="14" y="25"/>
                    <a:pt x="15" y="24"/>
                    <a:pt x="16" y="24"/>
                  </a:cubicBezTo>
                  <a:cubicBezTo>
                    <a:pt x="68" y="24"/>
                    <a:pt x="68" y="24"/>
                    <a:pt x="68" y="24"/>
                  </a:cubicBezTo>
                  <a:cubicBezTo>
                    <a:pt x="69" y="24"/>
                    <a:pt x="70" y="25"/>
                    <a:pt x="70" y="26"/>
                  </a:cubicBezTo>
                  <a:cubicBezTo>
                    <a:pt x="70" y="27"/>
                    <a:pt x="69" y="28"/>
                    <a:pt x="68" y="28"/>
                  </a:cubicBezTo>
                  <a:close/>
                  <a:moveTo>
                    <a:pt x="68" y="20"/>
                  </a:moveTo>
                  <a:cubicBezTo>
                    <a:pt x="16" y="20"/>
                    <a:pt x="16" y="20"/>
                    <a:pt x="16" y="20"/>
                  </a:cubicBezTo>
                  <a:cubicBezTo>
                    <a:pt x="15" y="20"/>
                    <a:pt x="14" y="19"/>
                    <a:pt x="14" y="18"/>
                  </a:cubicBezTo>
                  <a:cubicBezTo>
                    <a:pt x="14" y="17"/>
                    <a:pt x="15" y="16"/>
                    <a:pt x="16" y="16"/>
                  </a:cubicBezTo>
                  <a:cubicBezTo>
                    <a:pt x="68" y="16"/>
                    <a:pt x="68" y="16"/>
                    <a:pt x="68" y="16"/>
                  </a:cubicBezTo>
                  <a:cubicBezTo>
                    <a:pt x="69" y="16"/>
                    <a:pt x="70" y="17"/>
                    <a:pt x="70" y="18"/>
                  </a:cubicBezTo>
                  <a:cubicBezTo>
                    <a:pt x="70" y="19"/>
                    <a:pt x="69" y="20"/>
                    <a:pt x="68" y="2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D0228"/>
                </a:solidFill>
                <a:latin typeface="Montserrat"/>
                <a:ea typeface="Montserrat"/>
                <a:cs typeface="Montserrat"/>
                <a:sym typeface="Montserrat"/>
              </a:endParaRPr>
            </a:p>
          </p:txBody>
        </p:sp>
      </p:grpSp>
      <p:sp>
        <p:nvSpPr>
          <p:cNvPr id="444" name="Google Shape;444;p5"/>
          <p:cNvSpPr/>
          <p:nvPr/>
        </p:nvSpPr>
        <p:spPr>
          <a:xfrm>
            <a:off x="2102242" y="1901529"/>
            <a:ext cx="354013" cy="361950"/>
          </a:xfrm>
          <a:custGeom>
            <a:rect b="b" l="l" r="r" t="t"/>
            <a:pathLst>
              <a:path extrusionOk="0" h="96" w="94">
                <a:moveTo>
                  <a:pt x="92" y="34"/>
                </a:moveTo>
                <a:cubicBezTo>
                  <a:pt x="88" y="31"/>
                  <a:pt x="88" y="31"/>
                  <a:pt x="88" y="31"/>
                </a:cubicBezTo>
                <a:cubicBezTo>
                  <a:pt x="88" y="29"/>
                  <a:pt x="88" y="27"/>
                  <a:pt x="88" y="25"/>
                </a:cubicBezTo>
                <a:cubicBezTo>
                  <a:pt x="92" y="22"/>
                  <a:pt x="92" y="22"/>
                  <a:pt x="92" y="22"/>
                </a:cubicBezTo>
                <a:cubicBezTo>
                  <a:pt x="93" y="22"/>
                  <a:pt x="93" y="21"/>
                  <a:pt x="93" y="21"/>
                </a:cubicBezTo>
                <a:cubicBezTo>
                  <a:pt x="94" y="20"/>
                  <a:pt x="93" y="20"/>
                  <a:pt x="93" y="19"/>
                </a:cubicBezTo>
                <a:cubicBezTo>
                  <a:pt x="87" y="9"/>
                  <a:pt x="87" y="9"/>
                  <a:pt x="87" y="9"/>
                </a:cubicBezTo>
                <a:cubicBezTo>
                  <a:pt x="87" y="8"/>
                  <a:pt x="87" y="8"/>
                  <a:pt x="86" y="8"/>
                </a:cubicBezTo>
                <a:cubicBezTo>
                  <a:pt x="85" y="8"/>
                  <a:pt x="85" y="8"/>
                  <a:pt x="84" y="8"/>
                </a:cubicBezTo>
                <a:cubicBezTo>
                  <a:pt x="80" y="11"/>
                  <a:pt x="80" y="11"/>
                  <a:pt x="80" y="11"/>
                </a:cubicBezTo>
                <a:cubicBezTo>
                  <a:pt x="78" y="10"/>
                  <a:pt x="77" y="9"/>
                  <a:pt x="74" y="8"/>
                </a:cubicBezTo>
                <a:cubicBezTo>
                  <a:pt x="74" y="2"/>
                  <a:pt x="74" y="2"/>
                  <a:pt x="74" y="2"/>
                </a:cubicBezTo>
                <a:cubicBezTo>
                  <a:pt x="74" y="1"/>
                  <a:pt x="74" y="0"/>
                  <a:pt x="72" y="0"/>
                </a:cubicBezTo>
                <a:cubicBezTo>
                  <a:pt x="60" y="0"/>
                  <a:pt x="60" y="0"/>
                  <a:pt x="60" y="0"/>
                </a:cubicBezTo>
                <a:cubicBezTo>
                  <a:pt x="59" y="0"/>
                  <a:pt x="58" y="1"/>
                  <a:pt x="58" y="2"/>
                </a:cubicBezTo>
                <a:cubicBezTo>
                  <a:pt x="58" y="7"/>
                  <a:pt x="58" y="7"/>
                  <a:pt x="58" y="7"/>
                </a:cubicBezTo>
                <a:cubicBezTo>
                  <a:pt x="56" y="8"/>
                  <a:pt x="54" y="9"/>
                  <a:pt x="52" y="11"/>
                </a:cubicBezTo>
                <a:cubicBezTo>
                  <a:pt x="48" y="8"/>
                  <a:pt x="48" y="8"/>
                  <a:pt x="48" y="8"/>
                </a:cubicBezTo>
                <a:cubicBezTo>
                  <a:pt x="47" y="8"/>
                  <a:pt x="45" y="8"/>
                  <a:pt x="45" y="9"/>
                </a:cubicBezTo>
                <a:cubicBezTo>
                  <a:pt x="39" y="19"/>
                  <a:pt x="39" y="19"/>
                  <a:pt x="39" y="19"/>
                </a:cubicBezTo>
                <a:cubicBezTo>
                  <a:pt x="39" y="20"/>
                  <a:pt x="38" y="20"/>
                  <a:pt x="39" y="21"/>
                </a:cubicBezTo>
                <a:cubicBezTo>
                  <a:pt x="39" y="21"/>
                  <a:pt x="39" y="22"/>
                  <a:pt x="40" y="22"/>
                </a:cubicBezTo>
                <a:cubicBezTo>
                  <a:pt x="44" y="25"/>
                  <a:pt x="44" y="25"/>
                  <a:pt x="44" y="25"/>
                </a:cubicBezTo>
                <a:cubicBezTo>
                  <a:pt x="44" y="27"/>
                  <a:pt x="44" y="29"/>
                  <a:pt x="44" y="31"/>
                </a:cubicBezTo>
                <a:cubicBezTo>
                  <a:pt x="39" y="34"/>
                  <a:pt x="39" y="34"/>
                  <a:pt x="39" y="34"/>
                </a:cubicBezTo>
                <a:cubicBezTo>
                  <a:pt x="39" y="34"/>
                  <a:pt x="39" y="35"/>
                  <a:pt x="39" y="35"/>
                </a:cubicBezTo>
                <a:cubicBezTo>
                  <a:pt x="38" y="36"/>
                  <a:pt x="38" y="36"/>
                  <a:pt x="39" y="37"/>
                </a:cubicBezTo>
                <a:cubicBezTo>
                  <a:pt x="45" y="47"/>
                  <a:pt x="45" y="47"/>
                  <a:pt x="45" y="47"/>
                </a:cubicBezTo>
                <a:cubicBezTo>
                  <a:pt x="45" y="48"/>
                  <a:pt x="46" y="48"/>
                  <a:pt x="46" y="48"/>
                </a:cubicBezTo>
                <a:cubicBezTo>
                  <a:pt x="42" y="51"/>
                  <a:pt x="42" y="51"/>
                  <a:pt x="42" y="51"/>
                </a:cubicBezTo>
                <a:cubicBezTo>
                  <a:pt x="40" y="50"/>
                  <a:pt x="39" y="49"/>
                  <a:pt x="36" y="48"/>
                </a:cubicBezTo>
                <a:cubicBezTo>
                  <a:pt x="36" y="42"/>
                  <a:pt x="36" y="42"/>
                  <a:pt x="36" y="42"/>
                </a:cubicBezTo>
                <a:cubicBezTo>
                  <a:pt x="36" y="41"/>
                  <a:pt x="36" y="40"/>
                  <a:pt x="34" y="40"/>
                </a:cubicBezTo>
                <a:cubicBezTo>
                  <a:pt x="22" y="40"/>
                  <a:pt x="22" y="40"/>
                  <a:pt x="22" y="40"/>
                </a:cubicBezTo>
                <a:cubicBezTo>
                  <a:pt x="21" y="40"/>
                  <a:pt x="20" y="41"/>
                  <a:pt x="20" y="42"/>
                </a:cubicBezTo>
                <a:cubicBezTo>
                  <a:pt x="20" y="47"/>
                  <a:pt x="20" y="47"/>
                  <a:pt x="20" y="47"/>
                </a:cubicBezTo>
                <a:cubicBezTo>
                  <a:pt x="18" y="48"/>
                  <a:pt x="16" y="49"/>
                  <a:pt x="14" y="51"/>
                </a:cubicBezTo>
                <a:cubicBezTo>
                  <a:pt x="10" y="48"/>
                  <a:pt x="10" y="48"/>
                  <a:pt x="10" y="48"/>
                </a:cubicBezTo>
                <a:cubicBezTo>
                  <a:pt x="9" y="48"/>
                  <a:pt x="7" y="48"/>
                  <a:pt x="7" y="49"/>
                </a:cubicBezTo>
                <a:cubicBezTo>
                  <a:pt x="1" y="59"/>
                  <a:pt x="1" y="59"/>
                  <a:pt x="1" y="59"/>
                </a:cubicBezTo>
                <a:cubicBezTo>
                  <a:pt x="1" y="60"/>
                  <a:pt x="0" y="60"/>
                  <a:pt x="1" y="61"/>
                </a:cubicBezTo>
                <a:cubicBezTo>
                  <a:pt x="1" y="61"/>
                  <a:pt x="1" y="62"/>
                  <a:pt x="2" y="62"/>
                </a:cubicBezTo>
                <a:cubicBezTo>
                  <a:pt x="6" y="65"/>
                  <a:pt x="6" y="65"/>
                  <a:pt x="6" y="65"/>
                </a:cubicBezTo>
                <a:cubicBezTo>
                  <a:pt x="6" y="67"/>
                  <a:pt x="6" y="69"/>
                  <a:pt x="6" y="71"/>
                </a:cubicBezTo>
                <a:cubicBezTo>
                  <a:pt x="1" y="74"/>
                  <a:pt x="1" y="74"/>
                  <a:pt x="1" y="74"/>
                </a:cubicBezTo>
                <a:cubicBezTo>
                  <a:pt x="1" y="74"/>
                  <a:pt x="1" y="75"/>
                  <a:pt x="1" y="75"/>
                </a:cubicBezTo>
                <a:cubicBezTo>
                  <a:pt x="0" y="76"/>
                  <a:pt x="0" y="76"/>
                  <a:pt x="1" y="77"/>
                </a:cubicBezTo>
                <a:cubicBezTo>
                  <a:pt x="7" y="87"/>
                  <a:pt x="7" y="87"/>
                  <a:pt x="7" y="87"/>
                </a:cubicBezTo>
                <a:cubicBezTo>
                  <a:pt x="7" y="88"/>
                  <a:pt x="8" y="88"/>
                  <a:pt x="9" y="88"/>
                </a:cubicBezTo>
                <a:cubicBezTo>
                  <a:pt x="14" y="85"/>
                  <a:pt x="14" y="85"/>
                  <a:pt x="14" y="85"/>
                </a:cubicBezTo>
                <a:cubicBezTo>
                  <a:pt x="16" y="87"/>
                  <a:pt x="18" y="88"/>
                  <a:pt x="20" y="89"/>
                </a:cubicBezTo>
                <a:cubicBezTo>
                  <a:pt x="20" y="94"/>
                  <a:pt x="20" y="94"/>
                  <a:pt x="20" y="94"/>
                </a:cubicBezTo>
                <a:cubicBezTo>
                  <a:pt x="20" y="95"/>
                  <a:pt x="21" y="96"/>
                  <a:pt x="22" y="96"/>
                </a:cubicBezTo>
                <a:cubicBezTo>
                  <a:pt x="34" y="96"/>
                  <a:pt x="34" y="96"/>
                  <a:pt x="34" y="96"/>
                </a:cubicBezTo>
                <a:cubicBezTo>
                  <a:pt x="36" y="96"/>
                  <a:pt x="36" y="95"/>
                  <a:pt x="36" y="94"/>
                </a:cubicBezTo>
                <a:cubicBezTo>
                  <a:pt x="36" y="88"/>
                  <a:pt x="36" y="88"/>
                  <a:pt x="36" y="88"/>
                </a:cubicBezTo>
                <a:cubicBezTo>
                  <a:pt x="39" y="87"/>
                  <a:pt x="40" y="86"/>
                  <a:pt x="42" y="85"/>
                </a:cubicBezTo>
                <a:cubicBezTo>
                  <a:pt x="46" y="88"/>
                  <a:pt x="46" y="88"/>
                  <a:pt x="46" y="88"/>
                </a:cubicBezTo>
                <a:cubicBezTo>
                  <a:pt x="47" y="88"/>
                  <a:pt x="47" y="88"/>
                  <a:pt x="48" y="88"/>
                </a:cubicBezTo>
                <a:cubicBezTo>
                  <a:pt x="49" y="88"/>
                  <a:pt x="49" y="88"/>
                  <a:pt x="49" y="87"/>
                </a:cubicBezTo>
                <a:cubicBezTo>
                  <a:pt x="55" y="77"/>
                  <a:pt x="55" y="77"/>
                  <a:pt x="55" y="77"/>
                </a:cubicBezTo>
                <a:cubicBezTo>
                  <a:pt x="56" y="76"/>
                  <a:pt x="55" y="75"/>
                  <a:pt x="54" y="74"/>
                </a:cubicBezTo>
                <a:cubicBezTo>
                  <a:pt x="50" y="71"/>
                  <a:pt x="50" y="71"/>
                  <a:pt x="50" y="71"/>
                </a:cubicBezTo>
                <a:cubicBezTo>
                  <a:pt x="50" y="69"/>
                  <a:pt x="50" y="67"/>
                  <a:pt x="50" y="65"/>
                </a:cubicBezTo>
                <a:cubicBezTo>
                  <a:pt x="54" y="62"/>
                  <a:pt x="54" y="62"/>
                  <a:pt x="54" y="62"/>
                </a:cubicBezTo>
                <a:cubicBezTo>
                  <a:pt x="55" y="62"/>
                  <a:pt x="55" y="61"/>
                  <a:pt x="55" y="61"/>
                </a:cubicBezTo>
                <a:cubicBezTo>
                  <a:pt x="56" y="60"/>
                  <a:pt x="55" y="60"/>
                  <a:pt x="55" y="59"/>
                </a:cubicBezTo>
                <a:cubicBezTo>
                  <a:pt x="49" y="49"/>
                  <a:pt x="49" y="49"/>
                  <a:pt x="49" y="49"/>
                </a:cubicBezTo>
                <a:cubicBezTo>
                  <a:pt x="49" y="48"/>
                  <a:pt x="49" y="48"/>
                  <a:pt x="48" y="48"/>
                </a:cubicBezTo>
                <a:cubicBezTo>
                  <a:pt x="48" y="48"/>
                  <a:pt x="48" y="48"/>
                  <a:pt x="48" y="48"/>
                </a:cubicBezTo>
                <a:cubicBezTo>
                  <a:pt x="52" y="45"/>
                  <a:pt x="52" y="45"/>
                  <a:pt x="52" y="45"/>
                </a:cubicBezTo>
                <a:cubicBezTo>
                  <a:pt x="54" y="47"/>
                  <a:pt x="56" y="48"/>
                  <a:pt x="58" y="49"/>
                </a:cubicBezTo>
                <a:cubicBezTo>
                  <a:pt x="58" y="54"/>
                  <a:pt x="58" y="54"/>
                  <a:pt x="58" y="54"/>
                </a:cubicBezTo>
                <a:cubicBezTo>
                  <a:pt x="58" y="55"/>
                  <a:pt x="59" y="56"/>
                  <a:pt x="60" y="56"/>
                </a:cubicBezTo>
                <a:cubicBezTo>
                  <a:pt x="72" y="56"/>
                  <a:pt x="72" y="56"/>
                  <a:pt x="72" y="56"/>
                </a:cubicBezTo>
                <a:cubicBezTo>
                  <a:pt x="74" y="56"/>
                  <a:pt x="74" y="55"/>
                  <a:pt x="74" y="54"/>
                </a:cubicBezTo>
                <a:cubicBezTo>
                  <a:pt x="74" y="48"/>
                  <a:pt x="74" y="48"/>
                  <a:pt x="74" y="48"/>
                </a:cubicBezTo>
                <a:cubicBezTo>
                  <a:pt x="77" y="47"/>
                  <a:pt x="78" y="46"/>
                  <a:pt x="80" y="45"/>
                </a:cubicBezTo>
                <a:cubicBezTo>
                  <a:pt x="84" y="48"/>
                  <a:pt x="84" y="48"/>
                  <a:pt x="84" y="48"/>
                </a:cubicBezTo>
                <a:cubicBezTo>
                  <a:pt x="85" y="48"/>
                  <a:pt x="85" y="48"/>
                  <a:pt x="86" y="48"/>
                </a:cubicBezTo>
                <a:cubicBezTo>
                  <a:pt x="87" y="48"/>
                  <a:pt x="87" y="48"/>
                  <a:pt x="87" y="47"/>
                </a:cubicBezTo>
                <a:cubicBezTo>
                  <a:pt x="93" y="37"/>
                  <a:pt x="93" y="37"/>
                  <a:pt x="93" y="37"/>
                </a:cubicBezTo>
                <a:cubicBezTo>
                  <a:pt x="94" y="36"/>
                  <a:pt x="93" y="35"/>
                  <a:pt x="92" y="34"/>
                </a:cubicBezTo>
                <a:close/>
                <a:moveTo>
                  <a:pt x="28" y="78"/>
                </a:moveTo>
                <a:cubicBezTo>
                  <a:pt x="22" y="78"/>
                  <a:pt x="18" y="74"/>
                  <a:pt x="18" y="68"/>
                </a:cubicBezTo>
                <a:cubicBezTo>
                  <a:pt x="18" y="62"/>
                  <a:pt x="22" y="58"/>
                  <a:pt x="28" y="58"/>
                </a:cubicBezTo>
                <a:cubicBezTo>
                  <a:pt x="33" y="58"/>
                  <a:pt x="38" y="62"/>
                  <a:pt x="38" y="68"/>
                </a:cubicBezTo>
                <a:cubicBezTo>
                  <a:pt x="38" y="74"/>
                  <a:pt x="33" y="78"/>
                  <a:pt x="28" y="78"/>
                </a:cubicBezTo>
                <a:close/>
                <a:moveTo>
                  <a:pt x="66" y="38"/>
                </a:moveTo>
                <a:cubicBezTo>
                  <a:pt x="60" y="38"/>
                  <a:pt x="56" y="34"/>
                  <a:pt x="56" y="28"/>
                </a:cubicBezTo>
                <a:cubicBezTo>
                  <a:pt x="56" y="22"/>
                  <a:pt x="60" y="18"/>
                  <a:pt x="66" y="18"/>
                </a:cubicBezTo>
                <a:cubicBezTo>
                  <a:pt x="71" y="18"/>
                  <a:pt x="76" y="22"/>
                  <a:pt x="76" y="28"/>
                </a:cubicBezTo>
                <a:cubicBezTo>
                  <a:pt x="76" y="34"/>
                  <a:pt x="71" y="38"/>
                  <a:pt x="66" y="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sp>
        <p:nvSpPr>
          <p:cNvPr id="445" name="Google Shape;445;p5"/>
          <p:cNvSpPr/>
          <p:nvPr/>
        </p:nvSpPr>
        <p:spPr>
          <a:xfrm>
            <a:off x="10780776" y="6199632"/>
            <a:ext cx="1042416" cy="65836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4FAF"/>
              </a:solidFill>
              <a:latin typeface="Montserrat"/>
              <a:ea typeface="Montserrat"/>
              <a:cs typeface="Montserrat"/>
              <a:sym typeface="Montserrat"/>
            </a:endParaRPr>
          </a:p>
        </p:txBody>
      </p:sp>
      <p:pic>
        <p:nvPicPr>
          <p:cNvPr id="446" name="Google Shape;446;p5"/>
          <p:cNvPicPr preferRelativeResize="0"/>
          <p:nvPr/>
        </p:nvPicPr>
        <p:blipFill rotWithShape="1">
          <a:blip r:embed="rId3">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
          <p:cNvSpPr txBox="1"/>
          <p:nvPr/>
        </p:nvSpPr>
        <p:spPr>
          <a:xfrm>
            <a:off x="681615" y="2833456"/>
            <a:ext cx="2366385" cy="121879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D31E31"/>
              </a:buClr>
              <a:buSzPts val="4400"/>
              <a:buFont typeface="Montserrat"/>
              <a:buNone/>
            </a:pPr>
            <a:r>
              <a:rPr b="1" lang="en-ID" sz="4400">
                <a:solidFill>
                  <a:srgbClr val="D31E31"/>
                </a:solidFill>
                <a:latin typeface="Montserrat"/>
                <a:ea typeface="Montserrat"/>
                <a:cs typeface="Montserrat"/>
                <a:sym typeface="Montserrat"/>
              </a:rPr>
              <a:t>Lorem ipsum    </a:t>
            </a:r>
            <a:endParaRPr b="1" sz="4400">
              <a:solidFill>
                <a:srgbClr val="D31E31"/>
              </a:solidFill>
              <a:latin typeface="Montserrat"/>
              <a:ea typeface="Montserrat"/>
              <a:cs typeface="Montserrat"/>
              <a:sym typeface="Montserrat"/>
            </a:endParaRPr>
          </a:p>
        </p:txBody>
      </p:sp>
      <p:sp>
        <p:nvSpPr>
          <p:cNvPr id="452" name="Google Shape;452;p6"/>
          <p:cNvSpPr txBox="1"/>
          <p:nvPr/>
        </p:nvSpPr>
        <p:spPr>
          <a:xfrm>
            <a:off x="4639861" y="2727022"/>
            <a:ext cx="6504389" cy="1077218"/>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en-ID" sz="1400">
                <a:solidFill>
                  <a:schemeClr val="lt1"/>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a:p>
        </p:txBody>
      </p:sp>
      <p:sp>
        <p:nvSpPr>
          <p:cNvPr id="453" name="Google Shape;453;p6"/>
          <p:cNvSpPr/>
          <p:nvPr/>
        </p:nvSpPr>
        <p:spPr>
          <a:xfrm>
            <a:off x="10693101" y="6357769"/>
            <a:ext cx="1269403" cy="50023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54" name="Google Shape;454;p6"/>
          <p:cNvPicPr preferRelativeResize="0"/>
          <p:nvPr/>
        </p:nvPicPr>
        <p:blipFill rotWithShape="1">
          <a:blip r:embed="rId3">
            <a:alphaModFix/>
          </a:blip>
          <a:srcRect b="0" l="0" r="0" t="0"/>
          <a:stretch/>
        </p:blipFill>
        <p:spPr>
          <a:xfrm>
            <a:off x="10621322" y="187038"/>
            <a:ext cx="1236778" cy="777791"/>
          </a:xfrm>
          <a:prstGeom prst="rect">
            <a:avLst/>
          </a:prstGeom>
          <a:noFill/>
          <a:ln>
            <a:noFill/>
          </a:ln>
        </p:spPr>
      </p:pic>
      <p:pic>
        <p:nvPicPr>
          <p:cNvPr id="455" name="Google Shape;455;p6"/>
          <p:cNvPicPr preferRelativeResize="0"/>
          <p:nvPr/>
        </p:nvPicPr>
        <p:blipFill rotWithShape="1">
          <a:blip r:embed="rId4">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7"/>
          <p:cNvSpPr/>
          <p:nvPr>
            <p:ph idx="2" type="pic"/>
          </p:nvPr>
        </p:nvSpPr>
        <p:spPr>
          <a:xfrm>
            <a:off x="1357313" y="1990600"/>
            <a:ext cx="4673373" cy="2854904"/>
          </a:xfrm>
          <a:prstGeom prst="rect">
            <a:avLst/>
          </a:prstGeom>
          <a:solidFill>
            <a:schemeClr val="lt1"/>
          </a:solidFill>
          <a:ln cap="flat" cmpd="sng" w="12700">
            <a:solidFill>
              <a:schemeClr val="accent1"/>
            </a:solidFill>
            <a:prstDash val="solid"/>
            <a:miter lim="800000"/>
            <a:headEnd len="sm" w="sm" type="none"/>
            <a:tailEnd len="sm" w="sm" type="none"/>
          </a:ln>
        </p:spPr>
      </p:sp>
      <p:sp>
        <p:nvSpPr>
          <p:cNvPr id="461" name="Google Shape;461;p7"/>
          <p:cNvSpPr txBox="1"/>
          <p:nvPr/>
        </p:nvSpPr>
        <p:spPr>
          <a:xfrm>
            <a:off x="6775220" y="1116541"/>
            <a:ext cx="4852164" cy="1311128"/>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D31E31"/>
              </a:buClr>
              <a:buSzPts val="4400"/>
              <a:buFont typeface="Montserrat"/>
              <a:buNone/>
            </a:pPr>
            <a:r>
              <a:rPr b="1" lang="en-ID" sz="4400">
                <a:solidFill>
                  <a:srgbClr val="D31E31"/>
                </a:solidFill>
                <a:latin typeface="Montserrat"/>
                <a:ea typeface="Montserrat"/>
                <a:cs typeface="Montserrat"/>
                <a:sym typeface="Montserrat"/>
              </a:rPr>
              <a:t>Lorem ipsum dolor sit amet</a:t>
            </a:r>
            <a:endParaRPr b="1" sz="4400">
              <a:solidFill>
                <a:srgbClr val="D31E31"/>
              </a:solidFill>
              <a:latin typeface="Montserrat"/>
              <a:ea typeface="Montserrat"/>
              <a:cs typeface="Montserrat"/>
              <a:sym typeface="Montserrat"/>
            </a:endParaRPr>
          </a:p>
        </p:txBody>
      </p:sp>
      <p:sp>
        <p:nvSpPr>
          <p:cNvPr id="462" name="Google Shape;462;p7"/>
          <p:cNvSpPr txBox="1"/>
          <p:nvPr/>
        </p:nvSpPr>
        <p:spPr>
          <a:xfrm>
            <a:off x="6910687" y="3191472"/>
            <a:ext cx="4808874" cy="2369880"/>
          </a:xfrm>
          <a:prstGeom prst="rect">
            <a:avLst/>
          </a:prstGeom>
          <a:noFill/>
          <a:ln>
            <a:noFill/>
          </a:ln>
        </p:spPr>
        <p:txBody>
          <a:bodyPr anchorCtr="0" anchor="ctr" bIns="0" lIns="0" spcFirstLastPara="1" rIns="0" wrap="square" tIns="0">
            <a:spAutoFit/>
          </a:bodyPr>
          <a:lstStyle/>
          <a:p>
            <a:pPr indent="0" lvl="0" marL="0" marR="0" rtl="0" algn="just">
              <a:spcBef>
                <a:spcPts val="0"/>
              </a:spcBef>
              <a:spcAft>
                <a:spcPts val="0"/>
              </a:spcAft>
              <a:buNone/>
            </a:pPr>
            <a:r>
              <a:rPr lang="en-ID" sz="1400">
                <a:solidFill>
                  <a:srgbClr val="1A1B26"/>
                </a:solidFill>
                <a:latin typeface="Poppins"/>
                <a:ea typeface="Poppins"/>
                <a:cs typeface="Poppins"/>
                <a:sym typeface="Poppins"/>
              </a:rPr>
              <a:t>Lorem ipsum dolor sit amet, consectetur adipiscing elit. Quisque lobortis auctor convallis. Nunc justo metus, hendrerit sit amet blandit et, laoreet eget ante. Nulla eget ligula nec nisl fermentum mattis. Etiam at ipsum nec nibh fermentum maximus non vel turpis. Phasellus mattis, risus at faucibus venenatis, leo est dignissim felis, eu cursus nisi erat sit amet justo. Aenean eleifend purus et nisl auctor, non placerat orci faucibus. Ut convallis, libero eget vulputate sollicitudin, quam ligula efficitur ligula, in scelerisque dolor eros et leo. </a:t>
            </a:r>
            <a:endParaRPr/>
          </a:p>
        </p:txBody>
      </p:sp>
      <p:sp>
        <p:nvSpPr>
          <p:cNvPr id="463" name="Google Shape;463;p7"/>
          <p:cNvSpPr/>
          <p:nvPr/>
        </p:nvSpPr>
        <p:spPr>
          <a:xfrm>
            <a:off x="10607040" y="6080760"/>
            <a:ext cx="1316736" cy="77724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11E3D"/>
              </a:solidFill>
              <a:latin typeface="Montserrat"/>
              <a:ea typeface="Montserrat"/>
              <a:cs typeface="Montserrat"/>
              <a:sym typeface="Montserrat"/>
            </a:endParaRPr>
          </a:p>
        </p:txBody>
      </p:sp>
      <p:pic>
        <p:nvPicPr>
          <p:cNvPr id="464" name="Google Shape;464;p7"/>
          <p:cNvPicPr preferRelativeResize="0"/>
          <p:nvPr/>
        </p:nvPicPr>
        <p:blipFill rotWithShape="1">
          <a:blip r:embed="rId3">
            <a:alphaModFix/>
          </a:blip>
          <a:srcRect b="0" l="0" r="0" t="0"/>
          <a:stretch/>
        </p:blipFill>
        <p:spPr>
          <a:xfrm>
            <a:off x="10621322" y="187038"/>
            <a:ext cx="1236778" cy="777791"/>
          </a:xfrm>
          <a:prstGeom prst="rect">
            <a:avLst/>
          </a:prstGeom>
          <a:noFill/>
          <a:ln>
            <a:noFill/>
          </a:ln>
        </p:spPr>
      </p:pic>
      <p:pic>
        <p:nvPicPr>
          <p:cNvPr id="465" name="Google Shape;465;p7"/>
          <p:cNvPicPr preferRelativeResize="0"/>
          <p:nvPr/>
        </p:nvPicPr>
        <p:blipFill rotWithShape="1">
          <a:blip r:embed="rId4">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8"/>
          <p:cNvSpPr txBox="1"/>
          <p:nvPr/>
        </p:nvSpPr>
        <p:spPr>
          <a:xfrm>
            <a:off x="8955318" y="2146640"/>
            <a:ext cx="2407556" cy="64633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400">
                <a:solidFill>
                  <a:srgbClr val="1A1B26"/>
                </a:solidFill>
                <a:latin typeface="Poppins"/>
                <a:ea typeface="Poppins"/>
                <a:cs typeface="Poppins"/>
                <a:sym typeface="Poppins"/>
              </a:rPr>
              <a:t>Lorem ipsum dolor sit amet, consectetuer adipiscing elit?</a:t>
            </a:r>
            <a:endParaRPr/>
          </a:p>
        </p:txBody>
      </p:sp>
      <p:sp>
        <p:nvSpPr>
          <p:cNvPr id="471" name="Google Shape;471;p8"/>
          <p:cNvSpPr txBox="1"/>
          <p:nvPr/>
        </p:nvSpPr>
        <p:spPr>
          <a:xfrm>
            <a:off x="8955317" y="1723977"/>
            <a:ext cx="1998433"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ID" sz="1800">
                <a:solidFill>
                  <a:srgbClr val="1A1B26"/>
                </a:solidFill>
                <a:latin typeface="Poppins"/>
                <a:ea typeface="Poppins"/>
                <a:cs typeface="Poppins"/>
                <a:sym typeface="Poppins"/>
              </a:rPr>
              <a:t>Lorem ipsum</a:t>
            </a:r>
            <a:endParaRPr b="1" sz="1800">
              <a:solidFill>
                <a:srgbClr val="1A1B26"/>
              </a:solidFill>
              <a:latin typeface="Poppins"/>
              <a:ea typeface="Poppins"/>
              <a:cs typeface="Poppins"/>
              <a:sym typeface="Poppins"/>
            </a:endParaRPr>
          </a:p>
        </p:txBody>
      </p:sp>
      <p:sp>
        <p:nvSpPr>
          <p:cNvPr id="472" name="Google Shape;472;p8"/>
          <p:cNvSpPr txBox="1"/>
          <p:nvPr/>
        </p:nvSpPr>
        <p:spPr>
          <a:xfrm>
            <a:off x="4823918" y="2509949"/>
            <a:ext cx="2601314" cy="2529923"/>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chemeClr val="lt1"/>
              </a:buClr>
              <a:buSzPts val="4400"/>
              <a:buFont typeface="Montserrat"/>
              <a:buNone/>
            </a:pPr>
            <a:r>
              <a:rPr b="1" lang="en-ID" sz="4400">
                <a:solidFill>
                  <a:schemeClr val="lt1"/>
                </a:solidFill>
                <a:latin typeface="Montserrat"/>
                <a:ea typeface="Montserrat"/>
                <a:cs typeface="Montserrat"/>
                <a:sym typeface="Montserrat"/>
              </a:rPr>
              <a:t>Lorem ipsum dolor sit amet</a:t>
            </a:r>
            <a:endParaRPr b="1" sz="4400">
              <a:solidFill>
                <a:schemeClr val="lt1"/>
              </a:solidFill>
              <a:latin typeface="Montserrat"/>
              <a:ea typeface="Montserrat"/>
              <a:cs typeface="Montserrat"/>
              <a:sym typeface="Montserrat"/>
            </a:endParaRPr>
          </a:p>
        </p:txBody>
      </p:sp>
      <p:sp>
        <p:nvSpPr>
          <p:cNvPr id="473" name="Google Shape;473;p8"/>
          <p:cNvSpPr txBox="1"/>
          <p:nvPr/>
        </p:nvSpPr>
        <p:spPr>
          <a:xfrm>
            <a:off x="871766" y="2146640"/>
            <a:ext cx="2407556" cy="646331"/>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en-ID" sz="1400">
                <a:solidFill>
                  <a:srgbClr val="1A1B26"/>
                </a:solidFill>
                <a:latin typeface="Poppins"/>
                <a:ea typeface="Poppins"/>
                <a:cs typeface="Poppins"/>
                <a:sym typeface="Poppins"/>
              </a:rPr>
              <a:t>Lorem ipsum dolor sit amet, consectetuer adipiscing elit?</a:t>
            </a:r>
            <a:endParaRPr/>
          </a:p>
        </p:txBody>
      </p:sp>
      <p:sp>
        <p:nvSpPr>
          <p:cNvPr id="474" name="Google Shape;474;p8"/>
          <p:cNvSpPr txBox="1"/>
          <p:nvPr/>
        </p:nvSpPr>
        <p:spPr>
          <a:xfrm>
            <a:off x="1590676" y="1739801"/>
            <a:ext cx="1688647" cy="276999"/>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lang="en-ID" sz="1800">
                <a:solidFill>
                  <a:srgbClr val="1A1B26"/>
                </a:solidFill>
                <a:latin typeface="Poppins"/>
                <a:ea typeface="Poppins"/>
                <a:cs typeface="Poppins"/>
                <a:sym typeface="Poppins"/>
              </a:rPr>
              <a:t>Lorem ipsum</a:t>
            </a:r>
            <a:endParaRPr b="1" sz="1800">
              <a:solidFill>
                <a:srgbClr val="1A1B26"/>
              </a:solidFill>
              <a:latin typeface="Poppins"/>
              <a:ea typeface="Poppins"/>
              <a:cs typeface="Poppins"/>
              <a:sym typeface="Poppins"/>
            </a:endParaRPr>
          </a:p>
        </p:txBody>
      </p:sp>
      <p:sp>
        <p:nvSpPr>
          <p:cNvPr id="475" name="Google Shape;475;p8"/>
          <p:cNvSpPr txBox="1"/>
          <p:nvPr/>
        </p:nvSpPr>
        <p:spPr>
          <a:xfrm>
            <a:off x="8955318" y="4716707"/>
            <a:ext cx="2407556" cy="64633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400">
                <a:solidFill>
                  <a:srgbClr val="1A1B26"/>
                </a:solidFill>
                <a:latin typeface="Poppins"/>
                <a:ea typeface="Poppins"/>
                <a:cs typeface="Poppins"/>
                <a:sym typeface="Poppins"/>
              </a:rPr>
              <a:t>Lorem ipsum dolor sit amet, consectetuer adipiscing elit?</a:t>
            </a:r>
            <a:endParaRPr/>
          </a:p>
        </p:txBody>
      </p:sp>
      <p:sp>
        <p:nvSpPr>
          <p:cNvPr id="476" name="Google Shape;476;p8"/>
          <p:cNvSpPr txBox="1"/>
          <p:nvPr/>
        </p:nvSpPr>
        <p:spPr>
          <a:xfrm>
            <a:off x="8955318" y="4302208"/>
            <a:ext cx="1817458"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ID" sz="1800">
                <a:solidFill>
                  <a:srgbClr val="1A1B26"/>
                </a:solidFill>
                <a:latin typeface="Poppins"/>
                <a:ea typeface="Poppins"/>
                <a:cs typeface="Poppins"/>
                <a:sym typeface="Poppins"/>
              </a:rPr>
              <a:t>Lorem ipsum</a:t>
            </a:r>
            <a:endParaRPr b="1" sz="1800">
              <a:solidFill>
                <a:srgbClr val="1A1B26"/>
              </a:solidFill>
              <a:latin typeface="Poppins"/>
              <a:ea typeface="Poppins"/>
              <a:cs typeface="Poppins"/>
              <a:sym typeface="Poppins"/>
            </a:endParaRPr>
          </a:p>
        </p:txBody>
      </p:sp>
      <p:sp>
        <p:nvSpPr>
          <p:cNvPr id="477" name="Google Shape;477;p8"/>
          <p:cNvSpPr txBox="1"/>
          <p:nvPr/>
        </p:nvSpPr>
        <p:spPr>
          <a:xfrm>
            <a:off x="871766" y="4675887"/>
            <a:ext cx="2407556" cy="646331"/>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en-ID" sz="1400">
                <a:solidFill>
                  <a:srgbClr val="1A1B26"/>
                </a:solidFill>
                <a:latin typeface="Poppins"/>
                <a:ea typeface="Poppins"/>
                <a:cs typeface="Poppins"/>
                <a:sym typeface="Poppins"/>
              </a:rPr>
              <a:t>Lorem ipsum dolor sit amet, consectetuer adipiscing elit?</a:t>
            </a:r>
            <a:endParaRPr/>
          </a:p>
        </p:txBody>
      </p:sp>
      <p:sp>
        <p:nvSpPr>
          <p:cNvPr id="478" name="Google Shape;478;p8"/>
          <p:cNvSpPr txBox="1"/>
          <p:nvPr/>
        </p:nvSpPr>
        <p:spPr>
          <a:xfrm>
            <a:off x="1605185" y="4214867"/>
            <a:ext cx="1688647" cy="276999"/>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lang="en-ID" sz="1800">
                <a:solidFill>
                  <a:srgbClr val="1A1B26"/>
                </a:solidFill>
                <a:latin typeface="Poppins"/>
                <a:ea typeface="Poppins"/>
                <a:cs typeface="Poppins"/>
                <a:sym typeface="Poppins"/>
              </a:rPr>
              <a:t>Lorem ipsum</a:t>
            </a:r>
            <a:endParaRPr b="1" sz="1800">
              <a:solidFill>
                <a:srgbClr val="1A1B26"/>
              </a:solidFill>
              <a:latin typeface="Poppins"/>
              <a:ea typeface="Poppins"/>
              <a:cs typeface="Poppins"/>
              <a:sym typeface="Poppins"/>
            </a:endParaRPr>
          </a:p>
        </p:txBody>
      </p:sp>
      <p:sp>
        <p:nvSpPr>
          <p:cNvPr id="479" name="Google Shape;479;p8"/>
          <p:cNvSpPr/>
          <p:nvPr/>
        </p:nvSpPr>
        <p:spPr>
          <a:xfrm>
            <a:off x="10682344" y="6164132"/>
            <a:ext cx="1172583" cy="69386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pic>
        <p:nvPicPr>
          <p:cNvPr id="480" name="Google Shape;480;p8"/>
          <p:cNvPicPr preferRelativeResize="0"/>
          <p:nvPr/>
        </p:nvPicPr>
        <p:blipFill rotWithShape="1">
          <a:blip r:embed="rId3">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9"/>
          <p:cNvSpPr txBox="1"/>
          <p:nvPr/>
        </p:nvSpPr>
        <p:spPr>
          <a:xfrm>
            <a:off x="533400" y="541199"/>
            <a:ext cx="11125200" cy="889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D31E31"/>
              </a:buClr>
              <a:buSzPts val="4400"/>
              <a:buFont typeface="Montserrat"/>
              <a:buNone/>
            </a:pPr>
            <a:r>
              <a:rPr b="1" lang="en-ID" sz="4400">
                <a:solidFill>
                  <a:srgbClr val="D31E31"/>
                </a:solidFill>
                <a:latin typeface="Montserrat"/>
                <a:ea typeface="Montserrat"/>
                <a:cs typeface="Montserrat"/>
                <a:sym typeface="Montserrat"/>
              </a:rPr>
              <a:t>Lorem ipsum dolor sit amet.</a:t>
            </a:r>
            <a:endParaRPr/>
          </a:p>
        </p:txBody>
      </p:sp>
      <p:sp>
        <p:nvSpPr>
          <p:cNvPr id="486" name="Google Shape;486;p9"/>
          <p:cNvSpPr txBox="1"/>
          <p:nvPr/>
        </p:nvSpPr>
        <p:spPr>
          <a:xfrm>
            <a:off x="736600" y="4264189"/>
            <a:ext cx="5197929" cy="1785104"/>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en-ID" sz="1600">
                <a:solidFill>
                  <a:srgbClr val="1A1B26"/>
                </a:solidFill>
                <a:latin typeface="Poppins"/>
                <a:ea typeface="Poppins"/>
                <a:cs typeface="Poppins"/>
                <a:sym typeface="Poppins"/>
              </a:rPr>
              <a:t>Lorem ipsum dolor sit </a:t>
            </a:r>
            <a:r>
              <a:rPr lang="en-ID" sz="2000">
                <a:solidFill>
                  <a:srgbClr val="1A1B26"/>
                </a:solidFill>
                <a:latin typeface="Poppins"/>
                <a:ea typeface="Poppins"/>
                <a:cs typeface="Poppins"/>
                <a:sym typeface="Poppins"/>
              </a:rPr>
              <a:t>amet</a:t>
            </a:r>
            <a:r>
              <a:rPr lang="en-ID" sz="1600">
                <a:solidFill>
                  <a:srgbClr val="1A1B26"/>
                </a:solidFill>
                <a:latin typeface="Poppins"/>
                <a:ea typeface="Poppins"/>
                <a:cs typeface="Poppins"/>
                <a:sym typeface="Poppins"/>
              </a:rPr>
              <a: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endParaRPr sz="1600">
              <a:solidFill>
                <a:srgbClr val="1A1B26"/>
              </a:solidFill>
              <a:latin typeface="Poppins"/>
              <a:ea typeface="Poppins"/>
              <a:cs typeface="Poppins"/>
              <a:sym typeface="Poppins"/>
            </a:endParaRPr>
          </a:p>
        </p:txBody>
      </p:sp>
      <p:sp>
        <p:nvSpPr>
          <p:cNvPr id="487" name="Google Shape;487;p9"/>
          <p:cNvSpPr txBox="1"/>
          <p:nvPr/>
        </p:nvSpPr>
        <p:spPr>
          <a:xfrm>
            <a:off x="736600" y="2208377"/>
            <a:ext cx="4945744" cy="147732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600">
                <a:solidFill>
                  <a:srgbClr val="1A1B26"/>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a:t>
            </a:r>
            <a:endParaRPr sz="1600">
              <a:solidFill>
                <a:srgbClr val="1A1B26"/>
              </a:solidFill>
              <a:latin typeface="Poppins"/>
              <a:ea typeface="Poppins"/>
              <a:cs typeface="Poppins"/>
              <a:sym typeface="Poppins"/>
            </a:endParaRPr>
          </a:p>
        </p:txBody>
      </p:sp>
      <p:sp>
        <p:nvSpPr>
          <p:cNvPr id="488" name="Google Shape;488;p9"/>
          <p:cNvSpPr txBox="1"/>
          <p:nvPr/>
        </p:nvSpPr>
        <p:spPr>
          <a:xfrm>
            <a:off x="7668847" y="2361024"/>
            <a:ext cx="3696044" cy="387798"/>
          </a:xfrm>
          <a:prstGeom prst="rect">
            <a:avLst/>
          </a:prstGeom>
          <a:noFill/>
          <a:ln>
            <a:noFill/>
          </a:ln>
        </p:spPr>
        <p:txBody>
          <a:bodyPr anchorCtr="0" anchor="ctr" bIns="0" lIns="0" spcFirstLastPara="1" rIns="0" wrap="square" tIns="0">
            <a:spAutoFit/>
          </a:bodyPr>
          <a:lstStyle/>
          <a:p>
            <a:pPr indent="0" lvl="0" marL="0" marR="0" rtl="0" algn="l">
              <a:lnSpc>
                <a:spcPct val="90000"/>
              </a:lnSpc>
              <a:spcBef>
                <a:spcPts val="0"/>
              </a:spcBef>
              <a:spcAft>
                <a:spcPts val="0"/>
              </a:spcAft>
              <a:buClr>
                <a:schemeClr val="lt1"/>
              </a:buClr>
              <a:buSzPts val="1400"/>
              <a:buFont typeface="Poppins"/>
              <a:buNone/>
            </a:pPr>
            <a:r>
              <a:rPr b="0" lang="en-ID" sz="1400">
                <a:solidFill>
                  <a:schemeClr val="lt1"/>
                </a:solidFill>
                <a:latin typeface="Poppins"/>
                <a:ea typeface="Poppins"/>
                <a:cs typeface="Poppins"/>
                <a:sym typeface="Poppins"/>
              </a:rPr>
              <a:t>Lorem ipsum dolor sit amet, consectetur adipiscing elit</a:t>
            </a:r>
            <a:endParaRPr b="0" sz="1400">
              <a:solidFill>
                <a:schemeClr val="lt1"/>
              </a:solidFill>
              <a:latin typeface="Poppins"/>
              <a:ea typeface="Poppins"/>
              <a:cs typeface="Poppins"/>
              <a:sym typeface="Poppins"/>
            </a:endParaRPr>
          </a:p>
        </p:txBody>
      </p:sp>
      <p:sp>
        <p:nvSpPr>
          <p:cNvPr id="489" name="Google Shape;489;p9"/>
          <p:cNvSpPr txBox="1"/>
          <p:nvPr/>
        </p:nvSpPr>
        <p:spPr>
          <a:xfrm>
            <a:off x="7668847" y="3876391"/>
            <a:ext cx="3696044" cy="387798"/>
          </a:xfrm>
          <a:prstGeom prst="rect">
            <a:avLst/>
          </a:prstGeom>
          <a:noFill/>
          <a:ln>
            <a:noFill/>
          </a:ln>
        </p:spPr>
        <p:txBody>
          <a:bodyPr anchorCtr="0" anchor="ctr" bIns="0" lIns="0" spcFirstLastPara="1" rIns="0" wrap="square" tIns="0">
            <a:spAutoFit/>
          </a:bodyPr>
          <a:lstStyle/>
          <a:p>
            <a:pPr indent="0" lvl="0" marL="0" marR="0" rtl="0" algn="l">
              <a:lnSpc>
                <a:spcPct val="90000"/>
              </a:lnSpc>
              <a:spcBef>
                <a:spcPts val="0"/>
              </a:spcBef>
              <a:spcAft>
                <a:spcPts val="0"/>
              </a:spcAft>
              <a:buClr>
                <a:schemeClr val="lt1"/>
              </a:buClr>
              <a:buSzPts val="1400"/>
              <a:buFont typeface="Poppins"/>
              <a:buNone/>
            </a:pPr>
            <a:r>
              <a:rPr b="0" lang="en-ID" sz="1400">
                <a:solidFill>
                  <a:schemeClr val="lt1"/>
                </a:solidFill>
                <a:latin typeface="Poppins"/>
                <a:ea typeface="Poppins"/>
                <a:cs typeface="Poppins"/>
                <a:sym typeface="Poppins"/>
              </a:rPr>
              <a:t>Lorem ipsum dolor sit amet, consectetur adipiscing elit</a:t>
            </a:r>
            <a:endParaRPr b="0" sz="1400">
              <a:solidFill>
                <a:schemeClr val="lt1"/>
              </a:solidFill>
              <a:latin typeface="Poppins"/>
              <a:ea typeface="Poppins"/>
              <a:cs typeface="Poppins"/>
              <a:sym typeface="Poppins"/>
            </a:endParaRPr>
          </a:p>
        </p:txBody>
      </p:sp>
      <p:sp>
        <p:nvSpPr>
          <p:cNvPr id="490" name="Google Shape;490;p9"/>
          <p:cNvSpPr txBox="1"/>
          <p:nvPr/>
        </p:nvSpPr>
        <p:spPr>
          <a:xfrm>
            <a:off x="7668847" y="5391758"/>
            <a:ext cx="3696044" cy="387798"/>
          </a:xfrm>
          <a:prstGeom prst="rect">
            <a:avLst/>
          </a:prstGeom>
          <a:noFill/>
          <a:ln>
            <a:noFill/>
          </a:ln>
        </p:spPr>
        <p:txBody>
          <a:bodyPr anchorCtr="0" anchor="ctr" bIns="0" lIns="0" spcFirstLastPara="1" rIns="0" wrap="square" tIns="0">
            <a:spAutoFit/>
          </a:bodyPr>
          <a:lstStyle/>
          <a:p>
            <a:pPr indent="0" lvl="0" marL="0" marR="0" rtl="0" algn="l">
              <a:lnSpc>
                <a:spcPct val="90000"/>
              </a:lnSpc>
              <a:spcBef>
                <a:spcPts val="0"/>
              </a:spcBef>
              <a:spcAft>
                <a:spcPts val="0"/>
              </a:spcAft>
              <a:buClr>
                <a:schemeClr val="lt1"/>
              </a:buClr>
              <a:buSzPts val="1400"/>
              <a:buFont typeface="Poppins"/>
              <a:buNone/>
            </a:pPr>
            <a:r>
              <a:rPr b="0" lang="en-ID" sz="1400">
                <a:solidFill>
                  <a:schemeClr val="lt1"/>
                </a:solidFill>
                <a:latin typeface="Poppins"/>
                <a:ea typeface="Poppins"/>
                <a:cs typeface="Poppins"/>
                <a:sym typeface="Poppins"/>
              </a:rPr>
              <a:t>Lorem ipsum dolor sit amet, consectetur adipiscing elit</a:t>
            </a:r>
            <a:endParaRPr b="0" sz="1400">
              <a:solidFill>
                <a:schemeClr val="lt1"/>
              </a:solidFill>
              <a:latin typeface="Poppins"/>
              <a:ea typeface="Poppins"/>
              <a:cs typeface="Poppins"/>
              <a:sym typeface="Poppins"/>
            </a:endParaRPr>
          </a:p>
        </p:txBody>
      </p:sp>
      <p:sp>
        <p:nvSpPr>
          <p:cNvPr id="491" name="Google Shape;491;p9"/>
          <p:cNvSpPr/>
          <p:nvPr/>
        </p:nvSpPr>
        <p:spPr>
          <a:xfrm>
            <a:off x="10241280" y="6272784"/>
            <a:ext cx="1746504" cy="58521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11E3D"/>
              </a:solidFill>
              <a:latin typeface="Montserrat"/>
              <a:ea typeface="Montserrat"/>
              <a:cs typeface="Montserrat"/>
              <a:sym typeface="Montserrat"/>
            </a:endParaRPr>
          </a:p>
        </p:txBody>
      </p:sp>
      <p:pic>
        <p:nvPicPr>
          <p:cNvPr id="492" name="Google Shape;492;p9"/>
          <p:cNvPicPr preferRelativeResize="0"/>
          <p:nvPr/>
        </p:nvPicPr>
        <p:blipFill rotWithShape="1">
          <a:blip r:embed="rId3">
            <a:alphaModFix/>
          </a:blip>
          <a:srcRect b="0" l="0" r="0" t="0"/>
          <a:stretch/>
        </p:blipFill>
        <p:spPr>
          <a:xfrm>
            <a:off x="10621322" y="187038"/>
            <a:ext cx="1236778" cy="777791"/>
          </a:xfrm>
          <a:prstGeom prst="rect">
            <a:avLst/>
          </a:prstGeom>
          <a:noFill/>
          <a:ln>
            <a:noFill/>
          </a:ln>
        </p:spPr>
      </p:pic>
      <p:pic>
        <p:nvPicPr>
          <p:cNvPr id="493" name="Google Shape;493;p9"/>
          <p:cNvPicPr preferRelativeResize="0"/>
          <p:nvPr/>
        </p:nvPicPr>
        <p:blipFill rotWithShape="1">
          <a:blip r:embed="rId4">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10"/>
          <p:cNvSpPr/>
          <p:nvPr/>
        </p:nvSpPr>
        <p:spPr>
          <a:xfrm>
            <a:off x="5801053" y="2123006"/>
            <a:ext cx="5857547"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sz="1200">
              <a:solidFill>
                <a:schemeClr val="lt1"/>
              </a:solidFill>
              <a:latin typeface="Poppins"/>
              <a:ea typeface="Poppins"/>
              <a:cs typeface="Poppins"/>
              <a:sym typeface="Poppins"/>
            </a:endParaRPr>
          </a:p>
        </p:txBody>
      </p:sp>
      <p:sp>
        <p:nvSpPr>
          <p:cNvPr id="499" name="Google Shape;499;p10"/>
          <p:cNvSpPr/>
          <p:nvPr/>
        </p:nvSpPr>
        <p:spPr>
          <a:xfrm>
            <a:off x="5801053" y="2897159"/>
            <a:ext cx="5857547"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sz="1200">
              <a:solidFill>
                <a:schemeClr val="lt1"/>
              </a:solidFill>
              <a:latin typeface="Poppins"/>
              <a:ea typeface="Poppins"/>
              <a:cs typeface="Poppins"/>
              <a:sym typeface="Poppins"/>
            </a:endParaRPr>
          </a:p>
        </p:txBody>
      </p:sp>
      <p:sp>
        <p:nvSpPr>
          <p:cNvPr id="500" name="Google Shape;500;p10"/>
          <p:cNvSpPr/>
          <p:nvPr/>
        </p:nvSpPr>
        <p:spPr>
          <a:xfrm>
            <a:off x="5801053" y="3740564"/>
            <a:ext cx="5857547"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sz="1200">
              <a:solidFill>
                <a:schemeClr val="lt1"/>
              </a:solidFill>
              <a:latin typeface="Poppins"/>
              <a:ea typeface="Poppins"/>
              <a:cs typeface="Poppins"/>
              <a:sym typeface="Poppins"/>
            </a:endParaRPr>
          </a:p>
        </p:txBody>
      </p:sp>
      <p:sp>
        <p:nvSpPr>
          <p:cNvPr id="501" name="Google Shape;501;p10"/>
          <p:cNvSpPr/>
          <p:nvPr/>
        </p:nvSpPr>
        <p:spPr>
          <a:xfrm>
            <a:off x="5801053" y="4445465"/>
            <a:ext cx="5857547"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sz="1200">
              <a:solidFill>
                <a:schemeClr val="lt1"/>
              </a:solidFill>
              <a:latin typeface="Poppins"/>
              <a:ea typeface="Poppins"/>
              <a:cs typeface="Poppins"/>
              <a:sym typeface="Poppins"/>
            </a:endParaRPr>
          </a:p>
        </p:txBody>
      </p:sp>
      <p:sp>
        <p:nvSpPr>
          <p:cNvPr id="502" name="Google Shape;502;p10"/>
          <p:cNvSpPr/>
          <p:nvPr/>
        </p:nvSpPr>
        <p:spPr>
          <a:xfrm>
            <a:off x="5801053" y="5219619"/>
            <a:ext cx="5857547"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200">
                <a:solidFill>
                  <a:schemeClr val="lt1"/>
                </a:solidFill>
                <a:latin typeface="Poppins"/>
                <a:ea typeface="Poppins"/>
                <a:cs typeface="Poppins"/>
                <a:sym typeface="Poppins"/>
              </a:rPr>
              <a:t>Lorem ipsum dolor sit amet, consectetur adipiscing elit, sed do eiusmod tempor incididunt ut labore et dolore magna aliqua. </a:t>
            </a:r>
            <a:endParaRPr sz="1200">
              <a:solidFill>
                <a:schemeClr val="lt1"/>
              </a:solidFill>
              <a:latin typeface="Poppins"/>
              <a:ea typeface="Poppins"/>
              <a:cs typeface="Poppins"/>
              <a:sym typeface="Poppins"/>
            </a:endParaRPr>
          </a:p>
        </p:txBody>
      </p:sp>
      <p:sp>
        <p:nvSpPr>
          <p:cNvPr id="503" name="Google Shape;503;p10"/>
          <p:cNvSpPr txBox="1"/>
          <p:nvPr/>
        </p:nvSpPr>
        <p:spPr>
          <a:xfrm>
            <a:off x="533400" y="406400"/>
            <a:ext cx="9632576" cy="889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D31E31"/>
              </a:buClr>
              <a:buSzPts val="4800"/>
              <a:buFont typeface="Montserrat"/>
              <a:buNone/>
            </a:pPr>
            <a:r>
              <a:rPr b="1" lang="en-ID" sz="4800">
                <a:solidFill>
                  <a:srgbClr val="D31E31"/>
                </a:solidFill>
                <a:latin typeface="Montserrat"/>
                <a:ea typeface="Montserrat"/>
                <a:cs typeface="Montserrat"/>
                <a:sym typeface="Montserrat"/>
              </a:rPr>
              <a:t>Lorem ipsum dolor</a:t>
            </a:r>
            <a:endParaRPr b="1" sz="4800">
              <a:solidFill>
                <a:srgbClr val="D31E31"/>
              </a:solidFill>
              <a:latin typeface="Montserrat"/>
              <a:ea typeface="Montserrat"/>
              <a:cs typeface="Montserrat"/>
              <a:sym typeface="Montserrat"/>
            </a:endParaRPr>
          </a:p>
        </p:txBody>
      </p:sp>
      <p:sp>
        <p:nvSpPr>
          <p:cNvPr id="504" name="Google Shape;504;p10"/>
          <p:cNvSpPr/>
          <p:nvPr/>
        </p:nvSpPr>
        <p:spPr>
          <a:xfrm>
            <a:off x="10897496" y="6411558"/>
            <a:ext cx="1140311" cy="44644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Montserrat"/>
              <a:ea typeface="Montserrat"/>
              <a:cs typeface="Montserrat"/>
              <a:sym typeface="Montserrat"/>
            </a:endParaRPr>
          </a:p>
        </p:txBody>
      </p:sp>
      <p:pic>
        <p:nvPicPr>
          <p:cNvPr id="505" name="Google Shape;505;p10"/>
          <p:cNvPicPr preferRelativeResize="0"/>
          <p:nvPr/>
        </p:nvPicPr>
        <p:blipFill rotWithShape="1">
          <a:blip r:embed="rId3">
            <a:alphaModFix/>
          </a:blip>
          <a:srcRect b="0" l="0" r="0" t="0"/>
          <a:stretch/>
        </p:blipFill>
        <p:spPr>
          <a:xfrm>
            <a:off x="10621322" y="187038"/>
            <a:ext cx="1236778" cy="777791"/>
          </a:xfrm>
          <a:prstGeom prst="rect">
            <a:avLst/>
          </a:prstGeom>
          <a:noFill/>
          <a:ln>
            <a:noFill/>
          </a:ln>
        </p:spPr>
      </p:pic>
      <p:pic>
        <p:nvPicPr>
          <p:cNvPr id="506" name="Google Shape;506;p10"/>
          <p:cNvPicPr preferRelativeResize="0"/>
          <p:nvPr/>
        </p:nvPicPr>
        <p:blipFill rotWithShape="1">
          <a:blip r:embed="rId4">
            <a:alphaModFix/>
          </a:blip>
          <a:srcRect b="0" l="0" r="0" t="0"/>
          <a:stretch/>
        </p:blipFill>
        <p:spPr>
          <a:xfrm>
            <a:off x="10719995" y="113847"/>
            <a:ext cx="1033284" cy="1033284"/>
          </a:xfrm>
          <a:prstGeom prst="rect">
            <a:avLst/>
          </a:prstGeom>
          <a:noFill/>
          <a:ln>
            <a:noFill/>
          </a:ln>
        </p:spPr>
      </p:pic>
      <p:pic>
        <p:nvPicPr>
          <p:cNvPr id="507" name="Google Shape;507;p10"/>
          <p:cNvPicPr preferRelativeResize="0"/>
          <p:nvPr/>
        </p:nvPicPr>
        <p:blipFill rotWithShape="1">
          <a:blip r:embed="rId5">
            <a:alphaModFix/>
          </a:blip>
          <a:srcRect b="0" l="0" r="0" t="0"/>
          <a:stretch/>
        </p:blipFill>
        <p:spPr>
          <a:xfrm>
            <a:off x="661012" y="3109609"/>
            <a:ext cx="3338111" cy="63878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11"/>
          <p:cNvSpPr txBox="1"/>
          <p:nvPr/>
        </p:nvSpPr>
        <p:spPr>
          <a:xfrm>
            <a:off x="879233" y="673926"/>
            <a:ext cx="3486863" cy="1311128"/>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chemeClr val="lt1"/>
              </a:buClr>
              <a:buSzPts val="4400"/>
              <a:buFont typeface="Montserrat"/>
              <a:buNone/>
            </a:pPr>
            <a:r>
              <a:rPr b="1" lang="en-ID" sz="4400">
                <a:solidFill>
                  <a:schemeClr val="lt1"/>
                </a:solidFill>
                <a:latin typeface="Montserrat"/>
                <a:ea typeface="Montserrat"/>
                <a:cs typeface="Montserrat"/>
                <a:sym typeface="Montserrat"/>
              </a:rPr>
              <a:t>Lorem</a:t>
            </a:r>
            <a:endParaRPr/>
          </a:p>
          <a:p>
            <a:pPr indent="0" lvl="0" marL="0" marR="0" rtl="0" algn="l">
              <a:lnSpc>
                <a:spcPct val="90000"/>
              </a:lnSpc>
              <a:spcBef>
                <a:spcPts val="0"/>
              </a:spcBef>
              <a:spcAft>
                <a:spcPts val="0"/>
              </a:spcAft>
              <a:buClr>
                <a:schemeClr val="lt1"/>
              </a:buClr>
              <a:buSzPts val="4400"/>
              <a:buFont typeface="Montserrat"/>
              <a:buNone/>
            </a:pPr>
            <a:r>
              <a:rPr b="1" lang="en-ID" sz="4400">
                <a:solidFill>
                  <a:schemeClr val="lt1"/>
                </a:solidFill>
                <a:latin typeface="Montserrat"/>
                <a:ea typeface="Montserrat"/>
                <a:cs typeface="Montserrat"/>
                <a:sym typeface="Montserrat"/>
              </a:rPr>
              <a:t>ipsum</a:t>
            </a:r>
            <a:endParaRPr b="1" sz="4400">
              <a:solidFill>
                <a:schemeClr val="lt1"/>
              </a:solidFill>
              <a:latin typeface="Montserrat"/>
              <a:ea typeface="Montserrat"/>
              <a:cs typeface="Montserrat"/>
              <a:sym typeface="Montserrat"/>
            </a:endParaRPr>
          </a:p>
        </p:txBody>
      </p:sp>
      <p:grpSp>
        <p:nvGrpSpPr>
          <p:cNvPr id="513" name="Google Shape;513;p11"/>
          <p:cNvGrpSpPr/>
          <p:nvPr/>
        </p:nvGrpSpPr>
        <p:grpSpPr>
          <a:xfrm>
            <a:off x="2963693" y="5094424"/>
            <a:ext cx="1524000" cy="891987"/>
            <a:chOff x="1151018" y="4176241"/>
            <a:chExt cx="1524000" cy="891987"/>
          </a:xfrm>
        </p:grpSpPr>
        <p:sp>
          <p:nvSpPr>
            <p:cNvPr id="514" name="Google Shape;514;p11"/>
            <p:cNvSpPr txBox="1"/>
            <p:nvPr/>
          </p:nvSpPr>
          <p:spPr>
            <a:xfrm>
              <a:off x="1151018" y="4514230"/>
              <a:ext cx="1524000" cy="5539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ID" sz="1200">
                  <a:solidFill>
                    <a:srgbClr val="1A1B26"/>
                  </a:solidFill>
                  <a:latin typeface="Poppins"/>
                  <a:ea typeface="Poppins"/>
                  <a:cs typeface="Poppins"/>
                  <a:sym typeface="Poppins"/>
                </a:rPr>
                <a:t>Lorem ipsum dolor amet, consectetuer adipiscing elit.</a:t>
              </a:r>
              <a:endParaRPr/>
            </a:p>
          </p:txBody>
        </p:sp>
        <p:sp>
          <p:nvSpPr>
            <p:cNvPr id="515" name="Google Shape;515;p11"/>
            <p:cNvSpPr txBox="1"/>
            <p:nvPr/>
          </p:nvSpPr>
          <p:spPr>
            <a:xfrm>
              <a:off x="1151018" y="4176241"/>
              <a:ext cx="1524000"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ID" sz="1600">
                  <a:solidFill>
                    <a:srgbClr val="1A1B26"/>
                  </a:solidFill>
                  <a:latin typeface="Poppins"/>
                  <a:ea typeface="Poppins"/>
                  <a:cs typeface="Poppins"/>
                  <a:sym typeface="Poppins"/>
                </a:rPr>
                <a:t>Title Here</a:t>
              </a:r>
              <a:endParaRPr/>
            </a:p>
          </p:txBody>
        </p:sp>
      </p:grpSp>
      <p:grpSp>
        <p:nvGrpSpPr>
          <p:cNvPr id="516" name="Google Shape;516;p11"/>
          <p:cNvGrpSpPr/>
          <p:nvPr/>
        </p:nvGrpSpPr>
        <p:grpSpPr>
          <a:xfrm>
            <a:off x="7129872" y="5094424"/>
            <a:ext cx="1524000" cy="891987"/>
            <a:chOff x="1151018" y="4176241"/>
            <a:chExt cx="1524000" cy="891987"/>
          </a:xfrm>
        </p:grpSpPr>
        <p:sp>
          <p:nvSpPr>
            <p:cNvPr id="517" name="Google Shape;517;p11"/>
            <p:cNvSpPr txBox="1"/>
            <p:nvPr/>
          </p:nvSpPr>
          <p:spPr>
            <a:xfrm>
              <a:off x="1151018" y="4514230"/>
              <a:ext cx="1524000" cy="5539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ID" sz="1200">
                  <a:solidFill>
                    <a:srgbClr val="1A1B26"/>
                  </a:solidFill>
                  <a:latin typeface="Poppins"/>
                  <a:ea typeface="Poppins"/>
                  <a:cs typeface="Poppins"/>
                  <a:sym typeface="Poppins"/>
                </a:rPr>
                <a:t>Lorem ipsum dolor amet, consectetuer adipiscing elit.</a:t>
              </a:r>
              <a:endParaRPr/>
            </a:p>
          </p:txBody>
        </p:sp>
        <p:sp>
          <p:nvSpPr>
            <p:cNvPr id="518" name="Google Shape;518;p11"/>
            <p:cNvSpPr txBox="1"/>
            <p:nvPr/>
          </p:nvSpPr>
          <p:spPr>
            <a:xfrm>
              <a:off x="1151018" y="4176241"/>
              <a:ext cx="1524000"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ID" sz="1600">
                  <a:solidFill>
                    <a:srgbClr val="1A1B26"/>
                  </a:solidFill>
                  <a:latin typeface="Poppins"/>
                  <a:ea typeface="Poppins"/>
                  <a:cs typeface="Poppins"/>
                  <a:sym typeface="Poppins"/>
                </a:rPr>
                <a:t>Title Here</a:t>
              </a:r>
              <a:endParaRPr/>
            </a:p>
          </p:txBody>
        </p:sp>
      </p:grpSp>
      <p:grpSp>
        <p:nvGrpSpPr>
          <p:cNvPr id="519" name="Google Shape;519;p11"/>
          <p:cNvGrpSpPr/>
          <p:nvPr/>
        </p:nvGrpSpPr>
        <p:grpSpPr>
          <a:xfrm>
            <a:off x="5045412" y="3009778"/>
            <a:ext cx="1524000" cy="891987"/>
            <a:chOff x="1151018" y="4176241"/>
            <a:chExt cx="1524000" cy="891987"/>
          </a:xfrm>
        </p:grpSpPr>
        <p:sp>
          <p:nvSpPr>
            <p:cNvPr id="520" name="Google Shape;520;p11"/>
            <p:cNvSpPr txBox="1"/>
            <p:nvPr/>
          </p:nvSpPr>
          <p:spPr>
            <a:xfrm>
              <a:off x="1151018" y="4514230"/>
              <a:ext cx="1524000" cy="5539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ID" sz="1200">
                  <a:solidFill>
                    <a:srgbClr val="1A1B26"/>
                  </a:solidFill>
                  <a:latin typeface="Poppins"/>
                  <a:ea typeface="Poppins"/>
                  <a:cs typeface="Poppins"/>
                  <a:sym typeface="Poppins"/>
                </a:rPr>
                <a:t>Lorem ipsum dolor amet, consectetuer adipiscing elit.</a:t>
              </a:r>
              <a:endParaRPr/>
            </a:p>
          </p:txBody>
        </p:sp>
        <p:sp>
          <p:nvSpPr>
            <p:cNvPr id="521" name="Google Shape;521;p11"/>
            <p:cNvSpPr txBox="1"/>
            <p:nvPr/>
          </p:nvSpPr>
          <p:spPr>
            <a:xfrm>
              <a:off x="1151018" y="4176241"/>
              <a:ext cx="1524000"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ID" sz="1600">
                  <a:solidFill>
                    <a:srgbClr val="1A1B26"/>
                  </a:solidFill>
                  <a:latin typeface="Poppins"/>
                  <a:ea typeface="Poppins"/>
                  <a:cs typeface="Poppins"/>
                  <a:sym typeface="Poppins"/>
                </a:rPr>
                <a:t>Title Here</a:t>
              </a:r>
              <a:endParaRPr/>
            </a:p>
          </p:txBody>
        </p:sp>
      </p:grpSp>
      <p:grpSp>
        <p:nvGrpSpPr>
          <p:cNvPr id="522" name="Google Shape;522;p11"/>
          <p:cNvGrpSpPr/>
          <p:nvPr/>
        </p:nvGrpSpPr>
        <p:grpSpPr>
          <a:xfrm>
            <a:off x="879233" y="3009778"/>
            <a:ext cx="1524000" cy="891987"/>
            <a:chOff x="1151018" y="4176241"/>
            <a:chExt cx="1524000" cy="891987"/>
          </a:xfrm>
        </p:grpSpPr>
        <p:sp>
          <p:nvSpPr>
            <p:cNvPr id="523" name="Google Shape;523;p11"/>
            <p:cNvSpPr txBox="1"/>
            <p:nvPr/>
          </p:nvSpPr>
          <p:spPr>
            <a:xfrm>
              <a:off x="1151018" y="4514230"/>
              <a:ext cx="1524000" cy="5539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ID" sz="1200">
                  <a:solidFill>
                    <a:srgbClr val="1A1B26"/>
                  </a:solidFill>
                  <a:latin typeface="Poppins"/>
                  <a:ea typeface="Poppins"/>
                  <a:cs typeface="Poppins"/>
                  <a:sym typeface="Poppins"/>
                </a:rPr>
                <a:t>Lorem ipsum dolor amet, consectetuer adipiscing elit.</a:t>
              </a:r>
              <a:endParaRPr/>
            </a:p>
          </p:txBody>
        </p:sp>
        <p:sp>
          <p:nvSpPr>
            <p:cNvPr id="524" name="Google Shape;524;p11"/>
            <p:cNvSpPr txBox="1"/>
            <p:nvPr/>
          </p:nvSpPr>
          <p:spPr>
            <a:xfrm>
              <a:off x="1151018" y="4176241"/>
              <a:ext cx="1524000"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ID" sz="1600">
                  <a:solidFill>
                    <a:srgbClr val="1A1B26"/>
                  </a:solidFill>
                  <a:latin typeface="Poppins"/>
                  <a:ea typeface="Poppins"/>
                  <a:cs typeface="Poppins"/>
                  <a:sym typeface="Poppins"/>
                </a:rPr>
                <a:t>Title Here</a:t>
              </a:r>
              <a:endParaRPr/>
            </a:p>
          </p:txBody>
        </p:sp>
      </p:grpSp>
      <p:grpSp>
        <p:nvGrpSpPr>
          <p:cNvPr id="525" name="Google Shape;525;p11"/>
          <p:cNvGrpSpPr/>
          <p:nvPr/>
        </p:nvGrpSpPr>
        <p:grpSpPr>
          <a:xfrm>
            <a:off x="9214332" y="3009778"/>
            <a:ext cx="1524000" cy="891987"/>
            <a:chOff x="1151018" y="4176241"/>
            <a:chExt cx="1524000" cy="891987"/>
          </a:xfrm>
        </p:grpSpPr>
        <p:sp>
          <p:nvSpPr>
            <p:cNvPr id="526" name="Google Shape;526;p11"/>
            <p:cNvSpPr txBox="1"/>
            <p:nvPr/>
          </p:nvSpPr>
          <p:spPr>
            <a:xfrm>
              <a:off x="1151018" y="4514230"/>
              <a:ext cx="1524000" cy="55399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ID" sz="1200">
                  <a:solidFill>
                    <a:srgbClr val="1A1B26"/>
                  </a:solidFill>
                  <a:latin typeface="Poppins"/>
                  <a:ea typeface="Poppins"/>
                  <a:cs typeface="Poppins"/>
                  <a:sym typeface="Poppins"/>
                </a:rPr>
                <a:t>Lorem ipsum dolor amet, consectetuer adipiscing elit.</a:t>
              </a:r>
              <a:endParaRPr/>
            </a:p>
          </p:txBody>
        </p:sp>
        <p:sp>
          <p:nvSpPr>
            <p:cNvPr id="527" name="Google Shape;527;p11"/>
            <p:cNvSpPr txBox="1"/>
            <p:nvPr/>
          </p:nvSpPr>
          <p:spPr>
            <a:xfrm>
              <a:off x="1151018" y="4176241"/>
              <a:ext cx="1524000"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ID" sz="1600">
                  <a:solidFill>
                    <a:srgbClr val="1A1B26"/>
                  </a:solidFill>
                  <a:latin typeface="Poppins"/>
                  <a:ea typeface="Poppins"/>
                  <a:cs typeface="Poppins"/>
                  <a:sym typeface="Poppins"/>
                </a:rPr>
                <a:t>Title Here</a:t>
              </a:r>
              <a:endParaRPr/>
            </a:p>
          </p:txBody>
        </p:sp>
      </p:grpSp>
      <p:sp>
        <p:nvSpPr>
          <p:cNvPr id="528" name="Google Shape;528;p11"/>
          <p:cNvSpPr txBox="1"/>
          <p:nvPr/>
        </p:nvSpPr>
        <p:spPr>
          <a:xfrm>
            <a:off x="3608186" y="928835"/>
            <a:ext cx="4932700" cy="86177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400">
                <a:solidFill>
                  <a:schemeClr val="lt1"/>
                </a:solidFill>
                <a:latin typeface="Poppins"/>
                <a:ea typeface="Poppins"/>
                <a:cs typeface="Poppins"/>
                <a:sym typeface="Poppins"/>
              </a:rPr>
              <a:t>Lorem ipsum dolor sit amet, consectetuer adipiscing elit. Maecenas porttitor congue massa. Fusce posuere, magna sed pulvinar ultricies, purus lectus malesuada libero, sit amet commodo magna eros quis.</a:t>
            </a:r>
            <a:endParaRPr/>
          </a:p>
        </p:txBody>
      </p:sp>
      <p:sp>
        <p:nvSpPr>
          <p:cNvPr id="529" name="Google Shape;529;p11"/>
          <p:cNvSpPr/>
          <p:nvPr/>
        </p:nvSpPr>
        <p:spPr>
          <a:xfrm>
            <a:off x="11057206" y="6344529"/>
            <a:ext cx="787791" cy="513471"/>
          </a:xfrm>
          <a:prstGeom prst="rect">
            <a:avLst/>
          </a:prstGeom>
          <a:solidFill>
            <a:schemeClr val="lt1">
              <a:alpha val="9882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D0228"/>
              </a:solidFill>
              <a:latin typeface="Montserrat"/>
              <a:ea typeface="Montserrat"/>
              <a:cs typeface="Montserrat"/>
              <a:sym typeface="Montserrat"/>
            </a:endParaRPr>
          </a:p>
        </p:txBody>
      </p:sp>
      <p:pic>
        <p:nvPicPr>
          <p:cNvPr id="530" name="Google Shape;530;p11"/>
          <p:cNvPicPr preferRelativeResize="0"/>
          <p:nvPr/>
        </p:nvPicPr>
        <p:blipFill rotWithShape="1">
          <a:blip r:embed="rId3">
            <a:alphaModFix/>
          </a:blip>
          <a:srcRect b="0" l="0" r="0" t="0"/>
          <a:stretch/>
        </p:blipFill>
        <p:spPr>
          <a:xfrm>
            <a:off x="10719995" y="113847"/>
            <a:ext cx="1033284" cy="103328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id="535" name="Google Shape;535;p12"/>
          <p:cNvPicPr preferRelativeResize="0"/>
          <p:nvPr/>
        </p:nvPicPr>
        <p:blipFill rotWithShape="1">
          <a:blip r:embed="rId3">
            <a:alphaModFix/>
          </a:blip>
          <a:srcRect b="0" l="0" r="0" t="0"/>
          <a:stretch/>
        </p:blipFill>
        <p:spPr>
          <a:xfrm>
            <a:off x="1" y="2462"/>
            <a:ext cx="12192000" cy="6781800"/>
          </a:xfrm>
          <a:prstGeom prst="rect">
            <a:avLst/>
          </a:prstGeom>
          <a:noFill/>
          <a:ln>
            <a:noFill/>
          </a:ln>
        </p:spPr>
      </p:pic>
      <p:sp>
        <p:nvSpPr>
          <p:cNvPr id="536" name="Google Shape;536;p12"/>
          <p:cNvSpPr/>
          <p:nvPr/>
        </p:nvSpPr>
        <p:spPr>
          <a:xfrm>
            <a:off x="3258685" y="5372586"/>
            <a:ext cx="5674630"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ID" sz="1600">
                <a:solidFill>
                  <a:schemeClr val="lt1"/>
                </a:solidFill>
                <a:latin typeface="Poppins"/>
                <a:ea typeface="Poppins"/>
                <a:cs typeface="Poppins"/>
                <a:sym typeface="Poppins"/>
              </a:rPr>
              <a:t>Lorem ipsum dolor sit amet, consectetur adipiscing elit</a:t>
            </a:r>
            <a:endParaRPr sz="1600">
              <a:solidFill>
                <a:schemeClr val="lt1"/>
              </a:solidFill>
              <a:latin typeface="Poppins"/>
              <a:ea typeface="Poppins"/>
              <a:cs typeface="Poppins"/>
              <a:sym typeface="Poppins"/>
            </a:endParaRPr>
          </a:p>
        </p:txBody>
      </p:sp>
      <p:grpSp>
        <p:nvGrpSpPr>
          <p:cNvPr id="537" name="Google Shape;537;p12"/>
          <p:cNvGrpSpPr/>
          <p:nvPr/>
        </p:nvGrpSpPr>
        <p:grpSpPr>
          <a:xfrm>
            <a:off x="3205260" y="6386242"/>
            <a:ext cx="5800716" cy="211226"/>
            <a:chOff x="4" y="6497078"/>
            <a:chExt cx="5800716" cy="211226"/>
          </a:xfrm>
        </p:grpSpPr>
        <p:cxnSp>
          <p:nvCxnSpPr>
            <p:cNvPr id="538" name="Google Shape;538;p12"/>
            <p:cNvCxnSpPr/>
            <p:nvPr/>
          </p:nvCxnSpPr>
          <p:spPr>
            <a:xfrm rot="10800000">
              <a:off x="4" y="6616744"/>
              <a:ext cx="258788" cy="0"/>
            </a:xfrm>
            <a:prstGeom prst="straightConnector1">
              <a:avLst/>
            </a:prstGeom>
            <a:noFill/>
            <a:ln>
              <a:noFill/>
            </a:ln>
          </p:spPr>
        </p:cxnSp>
        <p:sp>
          <p:nvSpPr>
            <p:cNvPr id="539" name="Google Shape;539;p12"/>
            <p:cNvSpPr/>
            <p:nvPr/>
          </p:nvSpPr>
          <p:spPr>
            <a:xfrm>
              <a:off x="369502" y="6497078"/>
              <a:ext cx="211226" cy="211226"/>
            </a:xfrm>
            <a:custGeom>
              <a:rect b="b" l="l" r="r" t="t"/>
              <a:pathLst>
                <a:path extrusionOk="0" h="124" w="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540" name="Google Shape;540;p12"/>
            <p:cNvSpPr/>
            <p:nvPr/>
          </p:nvSpPr>
          <p:spPr>
            <a:xfrm>
              <a:off x="4274657" y="6529028"/>
              <a:ext cx="227750" cy="149185"/>
            </a:xfrm>
            <a:custGeom>
              <a:rect b="b" l="l" r="r" t="t"/>
              <a:pathLst>
                <a:path extrusionOk="0" h="84" w="128">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Montserrat"/>
                <a:ea typeface="Montserrat"/>
                <a:cs typeface="Montserrat"/>
                <a:sym typeface="Montserrat"/>
              </a:endParaRPr>
            </a:p>
          </p:txBody>
        </p:sp>
        <p:sp>
          <p:nvSpPr>
            <p:cNvPr id="541" name="Google Shape;541;p12"/>
            <p:cNvSpPr/>
            <p:nvPr/>
          </p:nvSpPr>
          <p:spPr>
            <a:xfrm>
              <a:off x="4673808" y="6529028"/>
              <a:ext cx="1126912" cy="16158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ID" sz="1050">
                  <a:solidFill>
                    <a:schemeClr val="lt1"/>
                  </a:solidFill>
                  <a:latin typeface="Poppins"/>
                  <a:ea typeface="Poppins"/>
                  <a:cs typeface="Poppins"/>
                  <a:sym typeface="Poppins"/>
                </a:rPr>
                <a:t>abc@gmail.com</a:t>
              </a:r>
              <a:endParaRPr/>
            </a:p>
          </p:txBody>
        </p:sp>
        <p:sp>
          <p:nvSpPr>
            <p:cNvPr id="542" name="Google Shape;542;p12"/>
            <p:cNvSpPr/>
            <p:nvPr/>
          </p:nvSpPr>
          <p:spPr>
            <a:xfrm>
              <a:off x="2625515" y="6529028"/>
              <a:ext cx="923330" cy="16158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050">
                  <a:solidFill>
                    <a:schemeClr val="lt1"/>
                  </a:solidFill>
                  <a:latin typeface="Poppins"/>
                  <a:ea typeface="Poppins"/>
                  <a:cs typeface="Poppins"/>
                  <a:sym typeface="Poppins"/>
                </a:rPr>
                <a:t>01 23 45 67 89</a:t>
              </a:r>
              <a:endParaRPr/>
            </a:p>
          </p:txBody>
        </p:sp>
        <p:sp>
          <p:nvSpPr>
            <p:cNvPr id="543" name="Google Shape;543;p12"/>
            <p:cNvSpPr/>
            <p:nvPr/>
          </p:nvSpPr>
          <p:spPr>
            <a:xfrm>
              <a:off x="716581" y="6529028"/>
              <a:ext cx="963405" cy="16158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ID" sz="1050">
                  <a:solidFill>
                    <a:schemeClr val="lt1"/>
                  </a:solidFill>
                  <a:latin typeface="Poppins"/>
                  <a:ea typeface="Poppins"/>
                  <a:cs typeface="Poppins"/>
                  <a:sym typeface="Poppins"/>
                </a:rPr>
                <a:t>www.abc.com</a:t>
              </a:r>
              <a:endParaRPr/>
            </a:p>
          </p:txBody>
        </p:sp>
        <p:sp>
          <p:nvSpPr>
            <p:cNvPr id="544" name="Google Shape;544;p12"/>
            <p:cNvSpPr/>
            <p:nvPr/>
          </p:nvSpPr>
          <p:spPr>
            <a:xfrm>
              <a:off x="2336052" y="6509352"/>
              <a:ext cx="181683" cy="181683"/>
            </a:xfrm>
            <a:custGeom>
              <a:rect b="b" l="l" r="r" t="t"/>
              <a:pathLst>
                <a:path extrusionOk="0" h="160" w="160">
                  <a:moveTo>
                    <a:pt x="127" y="160"/>
                  </a:moveTo>
                  <a:cubicBezTo>
                    <a:pt x="126" y="160"/>
                    <a:pt x="126" y="160"/>
                    <a:pt x="126" y="160"/>
                  </a:cubicBezTo>
                  <a:cubicBezTo>
                    <a:pt x="105" y="160"/>
                    <a:pt x="62" y="138"/>
                    <a:pt x="42" y="118"/>
                  </a:cubicBezTo>
                  <a:cubicBezTo>
                    <a:pt x="21" y="97"/>
                    <a:pt x="0" y="55"/>
                    <a:pt x="0" y="34"/>
                  </a:cubicBezTo>
                  <a:cubicBezTo>
                    <a:pt x="0" y="33"/>
                    <a:pt x="0" y="33"/>
                    <a:pt x="0" y="33"/>
                  </a:cubicBezTo>
                  <a:cubicBezTo>
                    <a:pt x="1" y="32"/>
                    <a:pt x="1" y="32"/>
                    <a:pt x="1" y="32"/>
                  </a:cubicBezTo>
                  <a:cubicBezTo>
                    <a:pt x="6" y="24"/>
                    <a:pt x="23" y="0"/>
                    <a:pt x="34" y="0"/>
                  </a:cubicBezTo>
                  <a:cubicBezTo>
                    <a:pt x="44" y="0"/>
                    <a:pt x="63" y="17"/>
                    <a:pt x="69" y="31"/>
                  </a:cubicBezTo>
                  <a:cubicBezTo>
                    <a:pt x="73" y="39"/>
                    <a:pt x="70" y="44"/>
                    <a:pt x="68" y="47"/>
                  </a:cubicBezTo>
                  <a:cubicBezTo>
                    <a:pt x="64" y="51"/>
                    <a:pt x="59" y="54"/>
                    <a:pt x="56" y="56"/>
                  </a:cubicBezTo>
                  <a:cubicBezTo>
                    <a:pt x="51" y="59"/>
                    <a:pt x="49" y="61"/>
                    <a:pt x="49" y="64"/>
                  </a:cubicBezTo>
                  <a:cubicBezTo>
                    <a:pt x="49" y="73"/>
                    <a:pt x="58" y="83"/>
                    <a:pt x="68" y="92"/>
                  </a:cubicBezTo>
                  <a:cubicBezTo>
                    <a:pt x="77" y="101"/>
                    <a:pt x="87" y="111"/>
                    <a:pt x="95" y="111"/>
                  </a:cubicBezTo>
                  <a:cubicBezTo>
                    <a:pt x="99" y="111"/>
                    <a:pt x="100" y="109"/>
                    <a:pt x="104" y="104"/>
                  </a:cubicBezTo>
                  <a:cubicBezTo>
                    <a:pt x="106" y="100"/>
                    <a:pt x="109" y="96"/>
                    <a:pt x="113" y="92"/>
                  </a:cubicBezTo>
                  <a:cubicBezTo>
                    <a:pt x="115" y="90"/>
                    <a:pt x="118" y="89"/>
                    <a:pt x="121" y="89"/>
                  </a:cubicBezTo>
                  <a:cubicBezTo>
                    <a:pt x="135" y="89"/>
                    <a:pt x="160" y="114"/>
                    <a:pt x="160" y="125"/>
                  </a:cubicBezTo>
                  <a:cubicBezTo>
                    <a:pt x="160" y="137"/>
                    <a:pt x="135" y="154"/>
                    <a:pt x="128" y="159"/>
                  </a:cubicBezTo>
                  <a:lnTo>
                    <a:pt x="127" y="160"/>
                  </a:lnTo>
                  <a:close/>
                  <a:moveTo>
                    <a:pt x="8" y="35"/>
                  </a:moveTo>
                  <a:cubicBezTo>
                    <a:pt x="9" y="54"/>
                    <a:pt x="29" y="93"/>
                    <a:pt x="47" y="112"/>
                  </a:cubicBezTo>
                  <a:cubicBezTo>
                    <a:pt x="66" y="131"/>
                    <a:pt x="105" y="151"/>
                    <a:pt x="125" y="152"/>
                  </a:cubicBezTo>
                  <a:cubicBezTo>
                    <a:pt x="138" y="142"/>
                    <a:pt x="152" y="130"/>
                    <a:pt x="152" y="125"/>
                  </a:cubicBezTo>
                  <a:cubicBezTo>
                    <a:pt x="152" y="118"/>
                    <a:pt x="131" y="97"/>
                    <a:pt x="121" y="97"/>
                  </a:cubicBezTo>
                  <a:cubicBezTo>
                    <a:pt x="119" y="97"/>
                    <a:pt x="119" y="97"/>
                    <a:pt x="118" y="98"/>
                  </a:cubicBezTo>
                  <a:cubicBezTo>
                    <a:pt x="115" y="101"/>
                    <a:pt x="113" y="105"/>
                    <a:pt x="111" y="108"/>
                  </a:cubicBezTo>
                  <a:cubicBezTo>
                    <a:pt x="107" y="113"/>
                    <a:pt x="104" y="119"/>
                    <a:pt x="95" y="119"/>
                  </a:cubicBezTo>
                  <a:cubicBezTo>
                    <a:pt x="84" y="119"/>
                    <a:pt x="73" y="108"/>
                    <a:pt x="62" y="98"/>
                  </a:cubicBezTo>
                  <a:cubicBezTo>
                    <a:pt x="52" y="87"/>
                    <a:pt x="41" y="76"/>
                    <a:pt x="41" y="64"/>
                  </a:cubicBezTo>
                  <a:cubicBezTo>
                    <a:pt x="41" y="56"/>
                    <a:pt x="46" y="52"/>
                    <a:pt x="52" y="49"/>
                  </a:cubicBezTo>
                  <a:cubicBezTo>
                    <a:pt x="55" y="47"/>
                    <a:pt x="59" y="45"/>
                    <a:pt x="62" y="41"/>
                  </a:cubicBezTo>
                  <a:cubicBezTo>
                    <a:pt x="64" y="40"/>
                    <a:pt x="63" y="36"/>
                    <a:pt x="62" y="34"/>
                  </a:cubicBezTo>
                  <a:cubicBezTo>
                    <a:pt x="57" y="22"/>
                    <a:pt x="39" y="8"/>
                    <a:pt x="34" y="8"/>
                  </a:cubicBezTo>
                  <a:cubicBezTo>
                    <a:pt x="30" y="8"/>
                    <a:pt x="17" y="22"/>
                    <a:pt x="8" y="35"/>
                  </a:cubicBezTo>
                  <a:close/>
                </a:path>
              </a:pathLst>
            </a:custGeom>
            <a:solidFill>
              <a:srgbClr val="C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Montserrat"/>
                <a:ea typeface="Montserrat"/>
                <a:cs typeface="Montserrat"/>
                <a:sym typeface="Montserrat"/>
              </a:endParaRPr>
            </a:p>
          </p:txBody>
        </p:sp>
      </p:grpSp>
      <p:pic>
        <p:nvPicPr>
          <p:cNvPr id="545" name="Google Shape;545;p12"/>
          <p:cNvPicPr preferRelativeResize="0"/>
          <p:nvPr/>
        </p:nvPicPr>
        <p:blipFill rotWithShape="1">
          <a:blip r:embed="rId4">
            <a:alphaModFix/>
          </a:blip>
          <a:srcRect b="0" l="0" r="0" t="0"/>
          <a:stretch/>
        </p:blipFill>
        <p:spPr>
          <a:xfrm>
            <a:off x="3551104" y="2942008"/>
            <a:ext cx="5089793" cy="97398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13"/>
          <p:cNvSpPr/>
          <p:nvPr/>
        </p:nvSpPr>
        <p:spPr>
          <a:xfrm>
            <a:off x="880859" y="2512056"/>
            <a:ext cx="279328" cy="279328"/>
          </a:xfrm>
          <a:custGeom>
            <a:rect b="b" l="l" r="r" t="t"/>
            <a:pathLst>
              <a:path extrusionOk="0" h="21600" w="2160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1" name="Google Shape;551;p13"/>
          <p:cNvSpPr/>
          <p:nvPr/>
        </p:nvSpPr>
        <p:spPr>
          <a:xfrm>
            <a:off x="1414120" y="2512056"/>
            <a:ext cx="279328" cy="279328"/>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2" name="Google Shape;552;p13"/>
          <p:cNvSpPr/>
          <p:nvPr/>
        </p:nvSpPr>
        <p:spPr>
          <a:xfrm>
            <a:off x="1947381" y="2512056"/>
            <a:ext cx="279328" cy="279328"/>
          </a:xfrm>
          <a:custGeom>
            <a:rect b="b" l="l" r="r" t="t"/>
            <a:pathLst>
              <a:path extrusionOk="0" h="21600" w="21600">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4236" y="10309"/>
                </a:moveTo>
                <a:lnTo>
                  <a:pt x="12694" y="10309"/>
                </a:lnTo>
                <a:cubicBezTo>
                  <a:pt x="12516" y="9622"/>
                  <a:pt x="11979" y="9084"/>
                  <a:pt x="11291" y="8906"/>
                </a:cubicBezTo>
                <a:lnTo>
                  <a:pt x="11291" y="5400"/>
                </a:lnTo>
                <a:cubicBezTo>
                  <a:pt x="11291" y="5129"/>
                  <a:pt x="11071" y="4909"/>
                  <a:pt x="10800" y="4909"/>
                </a:cubicBezTo>
                <a:cubicBezTo>
                  <a:pt x="10529" y="4909"/>
                  <a:pt x="10309" y="5129"/>
                  <a:pt x="10309" y="5400"/>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4236" y="11291"/>
                </a:lnTo>
                <a:cubicBezTo>
                  <a:pt x="14507" y="11291"/>
                  <a:pt x="14727" y="11072"/>
                  <a:pt x="14727" y="10800"/>
                </a:cubicBezTo>
                <a:cubicBezTo>
                  <a:pt x="14727" y="10529"/>
                  <a:pt x="14507" y="10309"/>
                  <a:pt x="14236" y="10309"/>
                </a:cubicBezTo>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8655"/>
                </a:moveTo>
                <a:cubicBezTo>
                  <a:pt x="6462" y="18655"/>
                  <a:pt x="2945" y="15138"/>
                  <a:pt x="2945" y="10800"/>
                </a:cubicBezTo>
                <a:cubicBezTo>
                  <a:pt x="2945" y="6462"/>
                  <a:pt x="6462" y="2945"/>
                  <a:pt x="10800" y="2945"/>
                </a:cubicBezTo>
                <a:cubicBezTo>
                  <a:pt x="15138" y="2945"/>
                  <a:pt x="18655" y="6462"/>
                  <a:pt x="18655" y="10800"/>
                </a:cubicBezTo>
                <a:cubicBezTo>
                  <a:pt x="18655" y="15138"/>
                  <a:pt x="15138" y="18655"/>
                  <a:pt x="10800" y="18655"/>
                </a:cubicBezTo>
                <a:moveTo>
                  <a:pt x="10800" y="1964"/>
                </a:moveTo>
                <a:cubicBezTo>
                  <a:pt x="5920" y="1964"/>
                  <a:pt x="1964" y="5920"/>
                  <a:pt x="1964" y="10800"/>
                </a:cubicBezTo>
                <a:cubicBezTo>
                  <a:pt x="1964" y="15680"/>
                  <a:pt x="5920" y="19636"/>
                  <a:pt x="10800" y="19636"/>
                </a:cubicBezTo>
                <a:cubicBezTo>
                  <a:pt x="15680" y="19636"/>
                  <a:pt x="19636" y="15680"/>
                  <a:pt x="19636" y="10800"/>
                </a:cubicBezTo>
                <a:cubicBezTo>
                  <a:pt x="19636" y="5920"/>
                  <a:pt x="15680" y="1964"/>
                  <a:pt x="10800" y="19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3" name="Google Shape;553;p13"/>
          <p:cNvSpPr/>
          <p:nvPr/>
        </p:nvSpPr>
        <p:spPr>
          <a:xfrm>
            <a:off x="2518732" y="2512056"/>
            <a:ext cx="203148" cy="279328"/>
          </a:xfrm>
          <a:custGeom>
            <a:rect b="b" l="l" r="r" t="t"/>
            <a:pathLst>
              <a:path extrusionOk="0" h="21600" w="2160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4" name="Google Shape;554;p13"/>
          <p:cNvSpPr/>
          <p:nvPr/>
        </p:nvSpPr>
        <p:spPr>
          <a:xfrm>
            <a:off x="3051993" y="2512056"/>
            <a:ext cx="203148" cy="279328"/>
          </a:xfrm>
          <a:custGeom>
            <a:rect b="b" l="l" r="r" t="t"/>
            <a:pathLst>
              <a:path extrusionOk="0" h="21600" w="21600">
                <a:moveTo>
                  <a:pt x="11475" y="15573"/>
                </a:moveTo>
                <a:lnTo>
                  <a:pt x="11475" y="16200"/>
                </a:lnTo>
                <a:cubicBezTo>
                  <a:pt x="11475" y="16471"/>
                  <a:pt x="11172" y="16691"/>
                  <a:pt x="10800" y="16691"/>
                </a:cubicBezTo>
                <a:cubicBezTo>
                  <a:pt x="10428" y="16691"/>
                  <a:pt x="10125" y="16471"/>
                  <a:pt x="10125" y="16200"/>
                </a:cubicBezTo>
                <a:lnTo>
                  <a:pt x="10125" y="15573"/>
                </a:lnTo>
                <a:cubicBezTo>
                  <a:pt x="9723" y="15403"/>
                  <a:pt x="9450" y="15090"/>
                  <a:pt x="9450" y="14727"/>
                </a:cubicBezTo>
                <a:cubicBezTo>
                  <a:pt x="9450" y="14185"/>
                  <a:pt x="10055" y="13745"/>
                  <a:pt x="10800" y="13745"/>
                </a:cubicBezTo>
                <a:cubicBezTo>
                  <a:pt x="11545" y="13745"/>
                  <a:pt x="12150" y="14185"/>
                  <a:pt x="12150" y="14727"/>
                </a:cubicBezTo>
                <a:cubicBezTo>
                  <a:pt x="12150" y="15090"/>
                  <a:pt x="11876" y="15403"/>
                  <a:pt x="11475" y="15573"/>
                </a:cubicBezTo>
                <a:moveTo>
                  <a:pt x="10800" y="12764"/>
                </a:moveTo>
                <a:cubicBezTo>
                  <a:pt x="9309" y="12764"/>
                  <a:pt x="8100" y="13643"/>
                  <a:pt x="8100" y="14727"/>
                </a:cubicBezTo>
                <a:cubicBezTo>
                  <a:pt x="8100" y="15232"/>
                  <a:pt x="8369" y="15686"/>
                  <a:pt x="8798" y="16034"/>
                </a:cubicBezTo>
                <a:cubicBezTo>
                  <a:pt x="8789" y="16089"/>
                  <a:pt x="8775" y="16143"/>
                  <a:pt x="8775" y="16200"/>
                </a:cubicBezTo>
                <a:cubicBezTo>
                  <a:pt x="8775" y="17014"/>
                  <a:pt x="9681" y="17673"/>
                  <a:pt x="10800" y="17673"/>
                </a:cubicBezTo>
                <a:cubicBezTo>
                  <a:pt x="11919" y="17673"/>
                  <a:pt x="12825" y="17014"/>
                  <a:pt x="12825" y="16200"/>
                </a:cubicBezTo>
                <a:cubicBezTo>
                  <a:pt x="12825" y="16143"/>
                  <a:pt x="12810" y="16089"/>
                  <a:pt x="12802" y="16034"/>
                </a:cubicBezTo>
                <a:cubicBezTo>
                  <a:pt x="13231" y="15687"/>
                  <a:pt x="13500" y="15232"/>
                  <a:pt x="13500" y="14727"/>
                </a:cubicBezTo>
                <a:cubicBezTo>
                  <a:pt x="13500" y="13643"/>
                  <a:pt x="12291" y="12764"/>
                  <a:pt x="10800" y="12764"/>
                </a:cubicBezTo>
                <a:moveTo>
                  <a:pt x="20250" y="19636"/>
                </a:moveTo>
                <a:cubicBezTo>
                  <a:pt x="20250" y="20179"/>
                  <a:pt x="19645" y="20618"/>
                  <a:pt x="18900" y="20618"/>
                </a:cubicBezTo>
                <a:lnTo>
                  <a:pt x="2700" y="20618"/>
                </a:lnTo>
                <a:cubicBezTo>
                  <a:pt x="1955" y="20618"/>
                  <a:pt x="1350" y="20179"/>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18900" y="8836"/>
                </a:moveTo>
                <a:lnTo>
                  <a:pt x="18900" y="5891"/>
                </a:lnTo>
                <a:cubicBezTo>
                  <a:pt x="18900" y="2638"/>
                  <a:pt x="15273" y="0"/>
                  <a:pt x="10800" y="0"/>
                </a:cubicBezTo>
                <a:cubicBezTo>
                  <a:pt x="6327" y="0"/>
                  <a:pt x="2700" y="2638"/>
                  <a:pt x="2700" y="5891"/>
                </a:cubicBezTo>
                <a:cubicBezTo>
                  <a:pt x="2700" y="6162"/>
                  <a:pt x="3003" y="6382"/>
                  <a:pt x="3375" y="6382"/>
                </a:cubicBezTo>
                <a:cubicBezTo>
                  <a:pt x="3747" y="6382"/>
                  <a:pt x="4050" y="6162"/>
                  <a:pt x="4050" y="5891"/>
                </a:cubicBezTo>
                <a:cubicBezTo>
                  <a:pt x="4050" y="3180"/>
                  <a:pt x="7072" y="982"/>
                  <a:pt x="10800" y="982"/>
                </a:cubicBezTo>
                <a:cubicBezTo>
                  <a:pt x="14528" y="982"/>
                  <a:pt x="17550" y="3180"/>
                  <a:pt x="17550" y="5891"/>
                </a:cubicBezTo>
                <a:lnTo>
                  <a:pt x="17550" y="8836"/>
                </a:ln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5" name="Google Shape;555;p13"/>
          <p:cNvSpPr/>
          <p:nvPr/>
        </p:nvSpPr>
        <p:spPr>
          <a:xfrm>
            <a:off x="3572557" y="2512055"/>
            <a:ext cx="228541" cy="279337"/>
          </a:xfrm>
          <a:custGeom>
            <a:rect b="b" l="l" r="r" t="t"/>
            <a:pathLst>
              <a:path extrusionOk="0" h="21600" w="21600">
                <a:moveTo>
                  <a:pt x="20400" y="19636"/>
                </a:moveTo>
                <a:cubicBezTo>
                  <a:pt x="20400" y="20178"/>
                  <a:pt x="19862" y="20617"/>
                  <a:pt x="19200" y="20617"/>
                </a:cubicBezTo>
                <a:lnTo>
                  <a:pt x="6000" y="20617"/>
                </a:lnTo>
                <a:lnTo>
                  <a:pt x="6000" y="982"/>
                </a:lnTo>
                <a:lnTo>
                  <a:pt x="13200" y="982"/>
                </a:lnTo>
                <a:lnTo>
                  <a:pt x="13200" y="6872"/>
                </a:lnTo>
                <a:lnTo>
                  <a:pt x="15600" y="4909"/>
                </a:lnTo>
                <a:lnTo>
                  <a:pt x="18000" y="6872"/>
                </a:lnTo>
                <a:lnTo>
                  <a:pt x="18000" y="982"/>
                </a:lnTo>
                <a:lnTo>
                  <a:pt x="19200" y="982"/>
                </a:lnTo>
                <a:cubicBezTo>
                  <a:pt x="19862" y="982"/>
                  <a:pt x="20400" y="1422"/>
                  <a:pt x="20400" y="1964"/>
                </a:cubicBezTo>
                <a:cubicBezTo>
                  <a:pt x="20400" y="1964"/>
                  <a:pt x="20400" y="19636"/>
                  <a:pt x="20400" y="19636"/>
                </a:cubicBezTo>
                <a:close/>
                <a:moveTo>
                  <a:pt x="4800" y="20617"/>
                </a:moveTo>
                <a:lnTo>
                  <a:pt x="2400" y="20617"/>
                </a:lnTo>
                <a:cubicBezTo>
                  <a:pt x="1738" y="20617"/>
                  <a:pt x="1200" y="20178"/>
                  <a:pt x="1200" y="19636"/>
                </a:cubicBezTo>
                <a:lnTo>
                  <a:pt x="1200" y="1964"/>
                </a:lnTo>
                <a:cubicBezTo>
                  <a:pt x="1200" y="1422"/>
                  <a:pt x="1738" y="982"/>
                  <a:pt x="2400" y="982"/>
                </a:cubicBezTo>
                <a:lnTo>
                  <a:pt x="4800" y="982"/>
                </a:lnTo>
                <a:cubicBezTo>
                  <a:pt x="4800" y="982"/>
                  <a:pt x="4800" y="20617"/>
                  <a:pt x="4800" y="20617"/>
                </a:cubicBezTo>
                <a:close/>
                <a:moveTo>
                  <a:pt x="14400" y="982"/>
                </a:moveTo>
                <a:lnTo>
                  <a:pt x="16800" y="982"/>
                </a:lnTo>
                <a:lnTo>
                  <a:pt x="16800" y="4418"/>
                </a:lnTo>
                <a:lnTo>
                  <a:pt x="15600" y="3436"/>
                </a:lnTo>
                <a:lnTo>
                  <a:pt x="14400" y="4418"/>
                </a:lnTo>
                <a:cubicBezTo>
                  <a:pt x="14400" y="4418"/>
                  <a:pt x="14400" y="982"/>
                  <a:pt x="14400" y="982"/>
                </a:cubicBezTo>
                <a:close/>
                <a:moveTo>
                  <a:pt x="19200" y="0"/>
                </a:moveTo>
                <a:lnTo>
                  <a:pt x="2400" y="0"/>
                </a:lnTo>
                <a:cubicBezTo>
                  <a:pt x="1075" y="0"/>
                  <a:pt x="0" y="879"/>
                  <a:pt x="0" y="1964"/>
                </a:cubicBezTo>
                <a:lnTo>
                  <a:pt x="0" y="19636"/>
                </a:lnTo>
                <a:cubicBezTo>
                  <a:pt x="0" y="20720"/>
                  <a:pt x="1075" y="21600"/>
                  <a:pt x="2400" y="21600"/>
                </a:cubicBezTo>
                <a:lnTo>
                  <a:pt x="19200" y="21600"/>
                </a:lnTo>
                <a:cubicBezTo>
                  <a:pt x="20525" y="21600"/>
                  <a:pt x="21600" y="20720"/>
                  <a:pt x="21600" y="19636"/>
                </a:cubicBezTo>
                <a:lnTo>
                  <a:pt x="21600" y="1964"/>
                </a:lnTo>
                <a:cubicBezTo>
                  <a:pt x="21600" y="879"/>
                  <a:pt x="20525" y="0"/>
                  <a:pt x="192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6" name="Google Shape;556;p13"/>
          <p:cNvSpPr/>
          <p:nvPr/>
        </p:nvSpPr>
        <p:spPr>
          <a:xfrm>
            <a:off x="4105818" y="2512056"/>
            <a:ext cx="228541" cy="279328"/>
          </a:xfrm>
          <a:custGeom>
            <a:rect b="b" l="l" r="r" t="t"/>
            <a:pathLst>
              <a:path extrusionOk="0" h="21600" w="21600">
                <a:moveTo>
                  <a:pt x="20400" y="19636"/>
                </a:moveTo>
                <a:cubicBezTo>
                  <a:pt x="20400" y="20179"/>
                  <a:pt x="19862" y="20618"/>
                  <a:pt x="19200" y="20618"/>
                </a:cubicBezTo>
                <a:lnTo>
                  <a:pt x="7200" y="20618"/>
                </a:lnTo>
                <a:lnTo>
                  <a:pt x="7200" y="982"/>
                </a:lnTo>
                <a:lnTo>
                  <a:pt x="19200" y="982"/>
                </a:lnTo>
                <a:cubicBezTo>
                  <a:pt x="19862" y="982"/>
                  <a:pt x="20400" y="1422"/>
                  <a:pt x="20400" y="1964"/>
                </a:cubicBezTo>
                <a:cubicBezTo>
                  <a:pt x="20400" y="1964"/>
                  <a:pt x="20400" y="19636"/>
                  <a:pt x="20400" y="19636"/>
                </a:cubicBezTo>
                <a:close/>
                <a:moveTo>
                  <a:pt x="6000" y="20618"/>
                </a:moveTo>
                <a:lnTo>
                  <a:pt x="3600" y="20618"/>
                </a:lnTo>
                <a:cubicBezTo>
                  <a:pt x="2937" y="20618"/>
                  <a:pt x="2400" y="20179"/>
                  <a:pt x="2400" y="19636"/>
                </a:cubicBezTo>
                <a:lnTo>
                  <a:pt x="2400" y="18655"/>
                </a:lnTo>
                <a:lnTo>
                  <a:pt x="3000" y="18655"/>
                </a:lnTo>
                <a:cubicBezTo>
                  <a:pt x="3332" y="18655"/>
                  <a:pt x="3600" y="18435"/>
                  <a:pt x="3600" y="18164"/>
                </a:cubicBezTo>
                <a:cubicBezTo>
                  <a:pt x="3600" y="17893"/>
                  <a:pt x="3332" y="17673"/>
                  <a:pt x="3000" y="17673"/>
                </a:cubicBezTo>
                <a:lnTo>
                  <a:pt x="2400" y="17673"/>
                </a:lnTo>
                <a:lnTo>
                  <a:pt x="2400" y="15709"/>
                </a:lnTo>
                <a:lnTo>
                  <a:pt x="3000" y="15709"/>
                </a:lnTo>
                <a:cubicBezTo>
                  <a:pt x="3332" y="15709"/>
                  <a:pt x="3600" y="15490"/>
                  <a:pt x="3600" y="15218"/>
                </a:cubicBezTo>
                <a:cubicBezTo>
                  <a:pt x="3600" y="14947"/>
                  <a:pt x="3332" y="14727"/>
                  <a:pt x="3000" y="14727"/>
                </a:cubicBezTo>
                <a:lnTo>
                  <a:pt x="2400" y="14727"/>
                </a:lnTo>
                <a:lnTo>
                  <a:pt x="2400" y="12764"/>
                </a:lnTo>
                <a:lnTo>
                  <a:pt x="3000" y="12764"/>
                </a:lnTo>
                <a:cubicBezTo>
                  <a:pt x="3332" y="12764"/>
                  <a:pt x="3600" y="12544"/>
                  <a:pt x="3600" y="12273"/>
                </a:cubicBezTo>
                <a:cubicBezTo>
                  <a:pt x="3600" y="12002"/>
                  <a:pt x="3332" y="11782"/>
                  <a:pt x="3000" y="11782"/>
                </a:cubicBezTo>
                <a:lnTo>
                  <a:pt x="2400" y="11782"/>
                </a:lnTo>
                <a:lnTo>
                  <a:pt x="2400" y="9818"/>
                </a:lnTo>
                <a:lnTo>
                  <a:pt x="3000" y="9818"/>
                </a:lnTo>
                <a:cubicBezTo>
                  <a:pt x="3332" y="9818"/>
                  <a:pt x="3600" y="9599"/>
                  <a:pt x="3600" y="9327"/>
                </a:cubicBezTo>
                <a:cubicBezTo>
                  <a:pt x="3600" y="9056"/>
                  <a:pt x="3332" y="8836"/>
                  <a:pt x="3000" y="8836"/>
                </a:cubicBezTo>
                <a:lnTo>
                  <a:pt x="2400" y="8836"/>
                </a:lnTo>
                <a:lnTo>
                  <a:pt x="2400" y="6873"/>
                </a:lnTo>
                <a:lnTo>
                  <a:pt x="3000" y="6873"/>
                </a:lnTo>
                <a:cubicBezTo>
                  <a:pt x="3332" y="6873"/>
                  <a:pt x="3600" y="6653"/>
                  <a:pt x="3600" y="6382"/>
                </a:cubicBezTo>
                <a:cubicBezTo>
                  <a:pt x="3600" y="6111"/>
                  <a:pt x="3332" y="5891"/>
                  <a:pt x="3000" y="5891"/>
                </a:cubicBezTo>
                <a:lnTo>
                  <a:pt x="2400" y="5891"/>
                </a:lnTo>
                <a:lnTo>
                  <a:pt x="2400" y="3927"/>
                </a:lnTo>
                <a:lnTo>
                  <a:pt x="3000" y="3927"/>
                </a:lnTo>
                <a:cubicBezTo>
                  <a:pt x="3332" y="3927"/>
                  <a:pt x="3600" y="3708"/>
                  <a:pt x="3600" y="3436"/>
                </a:cubicBezTo>
                <a:cubicBezTo>
                  <a:pt x="3600" y="3166"/>
                  <a:pt x="3332" y="2945"/>
                  <a:pt x="3000" y="2945"/>
                </a:cubicBezTo>
                <a:lnTo>
                  <a:pt x="2400" y="2945"/>
                </a:lnTo>
                <a:lnTo>
                  <a:pt x="2400" y="1964"/>
                </a:lnTo>
                <a:cubicBezTo>
                  <a:pt x="2400" y="1422"/>
                  <a:pt x="2937" y="982"/>
                  <a:pt x="3600" y="982"/>
                </a:cubicBezTo>
                <a:lnTo>
                  <a:pt x="6000" y="982"/>
                </a:lnTo>
                <a:cubicBezTo>
                  <a:pt x="6000" y="982"/>
                  <a:pt x="6000" y="20618"/>
                  <a:pt x="6000" y="20618"/>
                </a:cubicBezTo>
                <a:close/>
                <a:moveTo>
                  <a:pt x="19200" y="0"/>
                </a:moveTo>
                <a:lnTo>
                  <a:pt x="3600" y="0"/>
                </a:lnTo>
                <a:cubicBezTo>
                  <a:pt x="2275" y="0"/>
                  <a:pt x="1200" y="879"/>
                  <a:pt x="1200" y="1964"/>
                </a:cubicBezTo>
                <a:lnTo>
                  <a:pt x="1200" y="2945"/>
                </a:lnTo>
                <a:lnTo>
                  <a:pt x="600" y="2945"/>
                </a:lnTo>
                <a:cubicBezTo>
                  <a:pt x="268" y="2945"/>
                  <a:pt x="0" y="3166"/>
                  <a:pt x="0" y="3436"/>
                </a:cubicBezTo>
                <a:cubicBezTo>
                  <a:pt x="0" y="3708"/>
                  <a:pt x="268" y="3927"/>
                  <a:pt x="600" y="3927"/>
                </a:cubicBezTo>
                <a:lnTo>
                  <a:pt x="1200" y="3927"/>
                </a:lnTo>
                <a:lnTo>
                  <a:pt x="1200" y="5891"/>
                </a:lnTo>
                <a:lnTo>
                  <a:pt x="600" y="5891"/>
                </a:lnTo>
                <a:cubicBezTo>
                  <a:pt x="268" y="5891"/>
                  <a:pt x="0" y="6111"/>
                  <a:pt x="0" y="6382"/>
                </a:cubicBezTo>
                <a:cubicBezTo>
                  <a:pt x="0" y="6653"/>
                  <a:pt x="268" y="6873"/>
                  <a:pt x="600" y="6873"/>
                </a:cubicBezTo>
                <a:lnTo>
                  <a:pt x="1200" y="6873"/>
                </a:lnTo>
                <a:lnTo>
                  <a:pt x="1200" y="8836"/>
                </a:lnTo>
                <a:lnTo>
                  <a:pt x="600" y="8836"/>
                </a:lnTo>
                <a:cubicBezTo>
                  <a:pt x="268" y="8836"/>
                  <a:pt x="0" y="9056"/>
                  <a:pt x="0" y="9327"/>
                </a:cubicBezTo>
                <a:cubicBezTo>
                  <a:pt x="0" y="9599"/>
                  <a:pt x="268" y="9818"/>
                  <a:pt x="600" y="9818"/>
                </a:cubicBezTo>
                <a:lnTo>
                  <a:pt x="1200" y="9818"/>
                </a:lnTo>
                <a:lnTo>
                  <a:pt x="1200" y="11782"/>
                </a:lnTo>
                <a:lnTo>
                  <a:pt x="600" y="11782"/>
                </a:lnTo>
                <a:cubicBezTo>
                  <a:pt x="268" y="11782"/>
                  <a:pt x="0" y="12002"/>
                  <a:pt x="0" y="12273"/>
                </a:cubicBezTo>
                <a:cubicBezTo>
                  <a:pt x="0" y="12544"/>
                  <a:pt x="268" y="12764"/>
                  <a:pt x="600" y="12764"/>
                </a:cubicBezTo>
                <a:lnTo>
                  <a:pt x="1200" y="12764"/>
                </a:lnTo>
                <a:lnTo>
                  <a:pt x="1200" y="14727"/>
                </a:lnTo>
                <a:lnTo>
                  <a:pt x="600" y="14727"/>
                </a:lnTo>
                <a:cubicBezTo>
                  <a:pt x="268" y="14727"/>
                  <a:pt x="0" y="14947"/>
                  <a:pt x="0" y="15218"/>
                </a:cubicBezTo>
                <a:cubicBezTo>
                  <a:pt x="0" y="15490"/>
                  <a:pt x="268" y="15709"/>
                  <a:pt x="600" y="15709"/>
                </a:cubicBezTo>
                <a:lnTo>
                  <a:pt x="1200" y="15709"/>
                </a:lnTo>
                <a:lnTo>
                  <a:pt x="1200" y="17673"/>
                </a:lnTo>
                <a:lnTo>
                  <a:pt x="600" y="17673"/>
                </a:lnTo>
                <a:cubicBezTo>
                  <a:pt x="268" y="17673"/>
                  <a:pt x="0" y="17893"/>
                  <a:pt x="0" y="18164"/>
                </a:cubicBezTo>
                <a:cubicBezTo>
                  <a:pt x="0" y="18435"/>
                  <a:pt x="268" y="18655"/>
                  <a:pt x="600" y="18655"/>
                </a:cubicBezTo>
                <a:lnTo>
                  <a:pt x="1200" y="18655"/>
                </a:lnTo>
                <a:lnTo>
                  <a:pt x="1200" y="19636"/>
                </a:lnTo>
                <a:cubicBezTo>
                  <a:pt x="1200" y="20721"/>
                  <a:pt x="2275" y="21600"/>
                  <a:pt x="3600" y="21600"/>
                </a:cubicBezTo>
                <a:lnTo>
                  <a:pt x="19200" y="21600"/>
                </a:lnTo>
                <a:cubicBezTo>
                  <a:pt x="20525" y="21600"/>
                  <a:pt x="21600" y="20721"/>
                  <a:pt x="21600" y="19636"/>
                </a:cubicBezTo>
                <a:lnTo>
                  <a:pt x="21600" y="1964"/>
                </a:lnTo>
                <a:cubicBezTo>
                  <a:pt x="21600" y="879"/>
                  <a:pt x="20525" y="0"/>
                  <a:pt x="192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7" name="Google Shape;557;p13"/>
          <p:cNvSpPr/>
          <p:nvPr/>
        </p:nvSpPr>
        <p:spPr>
          <a:xfrm>
            <a:off x="4639079" y="2512056"/>
            <a:ext cx="228541" cy="279328"/>
          </a:xfrm>
          <a:custGeom>
            <a:rect b="b" l="l" r="r" t="t"/>
            <a:pathLst>
              <a:path extrusionOk="0" h="21600" w="21600">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7" y="20618"/>
                  <a:pt x="1200" y="20179"/>
                  <a:pt x="1200" y="19636"/>
                </a:cubicBezTo>
                <a:lnTo>
                  <a:pt x="1200" y="1964"/>
                </a:lnTo>
                <a:cubicBezTo>
                  <a:pt x="1200" y="1422"/>
                  <a:pt x="1737" y="982"/>
                  <a:pt x="2400" y="982"/>
                </a:cubicBezTo>
                <a:lnTo>
                  <a:pt x="13200" y="982"/>
                </a:lnTo>
                <a:lnTo>
                  <a:pt x="13200" y="5891"/>
                </a:lnTo>
                <a:cubicBezTo>
                  <a:pt x="13200" y="6433"/>
                  <a:pt x="13738" y="6873"/>
                  <a:pt x="14400" y="6873"/>
                </a:cubicBezTo>
                <a:lnTo>
                  <a:pt x="20400" y="6873"/>
                </a:lnTo>
                <a:cubicBezTo>
                  <a:pt x="20400" y="6873"/>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4800" y="8836"/>
                </a:moveTo>
                <a:cubicBezTo>
                  <a:pt x="4800" y="9108"/>
                  <a:pt x="5068" y="9327"/>
                  <a:pt x="5400" y="9327"/>
                </a:cubicBezTo>
                <a:lnTo>
                  <a:pt x="16200" y="9327"/>
                </a:lnTo>
                <a:cubicBezTo>
                  <a:pt x="16532" y="9327"/>
                  <a:pt x="16800" y="9108"/>
                  <a:pt x="16800" y="8836"/>
                </a:cubicBezTo>
                <a:cubicBezTo>
                  <a:pt x="16800" y="8566"/>
                  <a:pt x="16532" y="8345"/>
                  <a:pt x="16200" y="8345"/>
                </a:cubicBezTo>
                <a:lnTo>
                  <a:pt x="5400" y="8345"/>
                </a:lnTo>
                <a:cubicBezTo>
                  <a:pt x="5068" y="8345"/>
                  <a:pt x="4800" y="8566"/>
                  <a:pt x="4800" y="8836"/>
                </a:cubicBezTo>
                <a:moveTo>
                  <a:pt x="16200" y="12273"/>
                </a:moveTo>
                <a:lnTo>
                  <a:pt x="5400" y="12273"/>
                </a:lnTo>
                <a:cubicBezTo>
                  <a:pt x="5068" y="12273"/>
                  <a:pt x="4800" y="12493"/>
                  <a:pt x="4800" y="12764"/>
                </a:cubicBezTo>
                <a:cubicBezTo>
                  <a:pt x="4800" y="13035"/>
                  <a:pt x="5068" y="13255"/>
                  <a:pt x="5400" y="13255"/>
                </a:cubicBezTo>
                <a:lnTo>
                  <a:pt x="16200" y="13255"/>
                </a:lnTo>
                <a:cubicBezTo>
                  <a:pt x="16532" y="13255"/>
                  <a:pt x="16800" y="13035"/>
                  <a:pt x="16800" y="12764"/>
                </a:cubicBezTo>
                <a:cubicBezTo>
                  <a:pt x="16800" y="12493"/>
                  <a:pt x="16532" y="12273"/>
                  <a:pt x="16200" y="12273"/>
                </a:cubicBezTo>
                <a:moveTo>
                  <a:pt x="5400" y="5400"/>
                </a:moveTo>
                <a:lnTo>
                  <a:pt x="8400" y="5400"/>
                </a:lnTo>
                <a:cubicBezTo>
                  <a:pt x="8732" y="5400"/>
                  <a:pt x="9000" y="5181"/>
                  <a:pt x="9000" y="4909"/>
                </a:cubicBezTo>
                <a:cubicBezTo>
                  <a:pt x="9000" y="4638"/>
                  <a:pt x="8732" y="4418"/>
                  <a:pt x="8400" y="4418"/>
                </a:cubicBezTo>
                <a:lnTo>
                  <a:pt x="5400" y="4418"/>
                </a:lnTo>
                <a:cubicBezTo>
                  <a:pt x="5068" y="4418"/>
                  <a:pt x="4800" y="4638"/>
                  <a:pt x="4800" y="4909"/>
                </a:cubicBezTo>
                <a:cubicBezTo>
                  <a:pt x="4800" y="5181"/>
                  <a:pt x="5068" y="5400"/>
                  <a:pt x="5400" y="5400"/>
                </a:cubicBezTo>
                <a:moveTo>
                  <a:pt x="12600" y="16200"/>
                </a:moveTo>
                <a:lnTo>
                  <a:pt x="5400" y="16200"/>
                </a:lnTo>
                <a:cubicBezTo>
                  <a:pt x="5068" y="16200"/>
                  <a:pt x="4800" y="16420"/>
                  <a:pt x="4800" y="16691"/>
                </a:cubicBezTo>
                <a:cubicBezTo>
                  <a:pt x="4800" y="16962"/>
                  <a:pt x="5068" y="17182"/>
                  <a:pt x="5400" y="17182"/>
                </a:cubicBezTo>
                <a:lnTo>
                  <a:pt x="12600" y="17182"/>
                </a:lnTo>
                <a:cubicBezTo>
                  <a:pt x="12932" y="17182"/>
                  <a:pt x="13200" y="16962"/>
                  <a:pt x="13200" y="16691"/>
                </a:cubicBezTo>
                <a:cubicBezTo>
                  <a:pt x="13200" y="16420"/>
                  <a:pt x="12932" y="16200"/>
                  <a:pt x="12600" y="16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8" name="Google Shape;558;p13"/>
          <p:cNvSpPr/>
          <p:nvPr/>
        </p:nvSpPr>
        <p:spPr>
          <a:xfrm>
            <a:off x="5172341" y="2512056"/>
            <a:ext cx="228541" cy="279328"/>
          </a:xfrm>
          <a:custGeom>
            <a:rect b="b" l="l" r="r" t="t"/>
            <a:pathLst>
              <a:path extrusionOk="0" h="21600" w="21600">
                <a:moveTo>
                  <a:pt x="10800" y="8836"/>
                </a:moveTo>
                <a:lnTo>
                  <a:pt x="10800" y="5967"/>
                </a:lnTo>
                <a:lnTo>
                  <a:pt x="13929" y="8836"/>
                </a:lnTo>
                <a:cubicBezTo>
                  <a:pt x="13929" y="8836"/>
                  <a:pt x="10800" y="8836"/>
                  <a:pt x="10800" y="8836"/>
                </a:cubicBezTo>
                <a:close/>
                <a:moveTo>
                  <a:pt x="14400" y="19636"/>
                </a:moveTo>
                <a:cubicBezTo>
                  <a:pt x="14400" y="20179"/>
                  <a:pt x="13862" y="20618"/>
                  <a:pt x="13200" y="20618"/>
                </a:cubicBezTo>
                <a:lnTo>
                  <a:pt x="2400" y="20618"/>
                </a:lnTo>
                <a:cubicBezTo>
                  <a:pt x="1738" y="20618"/>
                  <a:pt x="1200" y="20179"/>
                  <a:pt x="1200" y="19636"/>
                </a:cubicBezTo>
                <a:lnTo>
                  <a:pt x="1200" y="6873"/>
                </a:lnTo>
                <a:cubicBezTo>
                  <a:pt x="1200" y="6331"/>
                  <a:pt x="1738" y="5891"/>
                  <a:pt x="2400" y="5891"/>
                </a:cubicBezTo>
                <a:lnTo>
                  <a:pt x="9600" y="5891"/>
                </a:lnTo>
                <a:lnTo>
                  <a:pt x="9600" y="8836"/>
                </a:lnTo>
                <a:cubicBezTo>
                  <a:pt x="9600" y="9378"/>
                  <a:pt x="10138" y="9818"/>
                  <a:pt x="10800" y="9818"/>
                </a:cubicBezTo>
                <a:lnTo>
                  <a:pt x="14400" y="9818"/>
                </a:lnTo>
                <a:cubicBezTo>
                  <a:pt x="14400" y="9818"/>
                  <a:pt x="14400" y="19636"/>
                  <a:pt x="14400" y="19636"/>
                </a:cubicBezTo>
                <a:close/>
                <a:moveTo>
                  <a:pt x="2400" y="4909"/>
                </a:moveTo>
                <a:cubicBezTo>
                  <a:pt x="1075" y="4909"/>
                  <a:pt x="0" y="5788"/>
                  <a:pt x="0" y="6873"/>
                </a:cubicBezTo>
                <a:lnTo>
                  <a:pt x="0" y="19636"/>
                </a:lnTo>
                <a:cubicBezTo>
                  <a:pt x="0" y="20721"/>
                  <a:pt x="1075" y="21600"/>
                  <a:pt x="2400" y="21600"/>
                </a:cubicBezTo>
                <a:lnTo>
                  <a:pt x="13200" y="21600"/>
                </a:lnTo>
                <a:cubicBezTo>
                  <a:pt x="14525" y="21600"/>
                  <a:pt x="15600" y="20721"/>
                  <a:pt x="15600" y="19636"/>
                </a:cubicBezTo>
                <a:lnTo>
                  <a:pt x="15600" y="8836"/>
                </a:lnTo>
                <a:lnTo>
                  <a:pt x="11400" y="4909"/>
                </a:lnTo>
                <a:cubicBezTo>
                  <a:pt x="11400" y="4909"/>
                  <a:pt x="2400" y="4909"/>
                  <a:pt x="2400" y="4909"/>
                </a:cubicBezTo>
                <a:close/>
                <a:moveTo>
                  <a:pt x="16800" y="3927"/>
                </a:moveTo>
                <a:lnTo>
                  <a:pt x="16800" y="1058"/>
                </a:lnTo>
                <a:lnTo>
                  <a:pt x="19929" y="3927"/>
                </a:lnTo>
                <a:cubicBezTo>
                  <a:pt x="19929" y="3927"/>
                  <a:pt x="16800" y="3927"/>
                  <a:pt x="16800" y="3927"/>
                </a:cubicBezTo>
                <a:close/>
                <a:moveTo>
                  <a:pt x="17400" y="0"/>
                </a:moveTo>
                <a:lnTo>
                  <a:pt x="8400" y="0"/>
                </a:lnTo>
                <a:cubicBezTo>
                  <a:pt x="7075" y="0"/>
                  <a:pt x="6000" y="879"/>
                  <a:pt x="6000" y="1964"/>
                </a:cubicBezTo>
                <a:lnTo>
                  <a:pt x="6000" y="3436"/>
                </a:lnTo>
                <a:cubicBezTo>
                  <a:pt x="6000" y="3708"/>
                  <a:pt x="6268" y="3927"/>
                  <a:pt x="6600" y="3927"/>
                </a:cubicBezTo>
                <a:cubicBezTo>
                  <a:pt x="6932" y="3927"/>
                  <a:pt x="7200" y="3708"/>
                  <a:pt x="7200" y="3436"/>
                </a:cubicBezTo>
                <a:lnTo>
                  <a:pt x="7200" y="1964"/>
                </a:lnTo>
                <a:cubicBezTo>
                  <a:pt x="7200" y="1422"/>
                  <a:pt x="7738" y="982"/>
                  <a:pt x="8400" y="982"/>
                </a:cubicBezTo>
                <a:lnTo>
                  <a:pt x="15600" y="982"/>
                </a:lnTo>
                <a:lnTo>
                  <a:pt x="15600" y="3927"/>
                </a:lnTo>
                <a:cubicBezTo>
                  <a:pt x="15600" y="4469"/>
                  <a:pt x="16138" y="4909"/>
                  <a:pt x="16800" y="4909"/>
                </a:cubicBezTo>
                <a:lnTo>
                  <a:pt x="20400" y="4909"/>
                </a:lnTo>
                <a:lnTo>
                  <a:pt x="20400" y="14727"/>
                </a:lnTo>
                <a:cubicBezTo>
                  <a:pt x="20400" y="15269"/>
                  <a:pt x="19862" y="15709"/>
                  <a:pt x="19200" y="15709"/>
                </a:cubicBezTo>
                <a:lnTo>
                  <a:pt x="17400" y="15709"/>
                </a:lnTo>
                <a:cubicBezTo>
                  <a:pt x="17068" y="15709"/>
                  <a:pt x="16800" y="15929"/>
                  <a:pt x="16800" y="16200"/>
                </a:cubicBezTo>
                <a:cubicBezTo>
                  <a:pt x="16800" y="16472"/>
                  <a:pt x="17068" y="16691"/>
                  <a:pt x="17400" y="16691"/>
                </a:cubicBezTo>
                <a:lnTo>
                  <a:pt x="19200" y="16691"/>
                </a:lnTo>
                <a:cubicBezTo>
                  <a:pt x="20525" y="16691"/>
                  <a:pt x="21600" y="15812"/>
                  <a:pt x="21600" y="14727"/>
                </a:cubicBezTo>
                <a:lnTo>
                  <a:pt x="21600" y="3927"/>
                </a:lnTo>
                <a:cubicBezTo>
                  <a:pt x="21600" y="3927"/>
                  <a:pt x="17400" y="0"/>
                  <a:pt x="17400" y="0"/>
                </a:cubicBezTo>
                <a:close/>
                <a:moveTo>
                  <a:pt x="3600" y="12273"/>
                </a:moveTo>
                <a:cubicBezTo>
                  <a:pt x="3600" y="12544"/>
                  <a:pt x="3868" y="12764"/>
                  <a:pt x="4200" y="12764"/>
                </a:cubicBezTo>
                <a:lnTo>
                  <a:pt x="11400" y="12764"/>
                </a:lnTo>
                <a:cubicBezTo>
                  <a:pt x="11732" y="12764"/>
                  <a:pt x="12000" y="12544"/>
                  <a:pt x="12000" y="12273"/>
                </a:cubicBezTo>
                <a:cubicBezTo>
                  <a:pt x="12000" y="12002"/>
                  <a:pt x="11732" y="11782"/>
                  <a:pt x="11400" y="11782"/>
                </a:cubicBezTo>
                <a:lnTo>
                  <a:pt x="4200" y="11782"/>
                </a:lnTo>
                <a:cubicBezTo>
                  <a:pt x="3868" y="11782"/>
                  <a:pt x="3600" y="12002"/>
                  <a:pt x="3600" y="12273"/>
                </a:cubicBezTo>
                <a:moveTo>
                  <a:pt x="4200" y="9818"/>
                </a:moveTo>
                <a:lnTo>
                  <a:pt x="6600" y="9818"/>
                </a:lnTo>
                <a:cubicBezTo>
                  <a:pt x="6932" y="9818"/>
                  <a:pt x="7200" y="9599"/>
                  <a:pt x="7200" y="9327"/>
                </a:cubicBezTo>
                <a:cubicBezTo>
                  <a:pt x="7200" y="9056"/>
                  <a:pt x="6932" y="8836"/>
                  <a:pt x="6600" y="8836"/>
                </a:cubicBezTo>
                <a:lnTo>
                  <a:pt x="4200" y="8836"/>
                </a:lnTo>
                <a:cubicBezTo>
                  <a:pt x="3868" y="8836"/>
                  <a:pt x="3600" y="9056"/>
                  <a:pt x="3600" y="9327"/>
                </a:cubicBezTo>
                <a:cubicBezTo>
                  <a:pt x="3600" y="9599"/>
                  <a:pt x="3868" y="9818"/>
                  <a:pt x="4200" y="9818"/>
                </a:cubicBezTo>
                <a:moveTo>
                  <a:pt x="9000" y="17673"/>
                </a:moveTo>
                <a:lnTo>
                  <a:pt x="4200" y="17673"/>
                </a:lnTo>
                <a:cubicBezTo>
                  <a:pt x="3868" y="17673"/>
                  <a:pt x="3600" y="17893"/>
                  <a:pt x="3600" y="18164"/>
                </a:cubicBezTo>
                <a:cubicBezTo>
                  <a:pt x="3600" y="18435"/>
                  <a:pt x="3868" y="18655"/>
                  <a:pt x="4200" y="18655"/>
                </a:cubicBezTo>
                <a:lnTo>
                  <a:pt x="9000" y="18655"/>
                </a:lnTo>
                <a:cubicBezTo>
                  <a:pt x="9332" y="18655"/>
                  <a:pt x="9600" y="18435"/>
                  <a:pt x="9600" y="18164"/>
                </a:cubicBezTo>
                <a:cubicBezTo>
                  <a:pt x="9600" y="17893"/>
                  <a:pt x="9332" y="17673"/>
                  <a:pt x="9000" y="17673"/>
                </a:cubicBezTo>
                <a:moveTo>
                  <a:pt x="11400" y="14727"/>
                </a:moveTo>
                <a:lnTo>
                  <a:pt x="4200" y="14727"/>
                </a:lnTo>
                <a:cubicBezTo>
                  <a:pt x="3868" y="14727"/>
                  <a:pt x="3600" y="14947"/>
                  <a:pt x="3600" y="15218"/>
                </a:cubicBezTo>
                <a:cubicBezTo>
                  <a:pt x="3600" y="15490"/>
                  <a:pt x="3868" y="15709"/>
                  <a:pt x="4200" y="15709"/>
                </a:cubicBezTo>
                <a:lnTo>
                  <a:pt x="11400" y="15709"/>
                </a:lnTo>
                <a:cubicBezTo>
                  <a:pt x="11732" y="15709"/>
                  <a:pt x="12000" y="15490"/>
                  <a:pt x="12000" y="15218"/>
                </a:cubicBezTo>
                <a:cubicBezTo>
                  <a:pt x="12000" y="14947"/>
                  <a:pt x="11732" y="14727"/>
                  <a:pt x="11400" y="147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9" name="Google Shape;559;p13"/>
          <p:cNvSpPr/>
          <p:nvPr/>
        </p:nvSpPr>
        <p:spPr>
          <a:xfrm>
            <a:off x="5705602" y="2512055"/>
            <a:ext cx="228541" cy="279337"/>
          </a:xfrm>
          <a:custGeom>
            <a:rect b="b" l="l" r="r" t="t"/>
            <a:pathLst>
              <a:path extrusionOk="0" h="21600" w="21600">
                <a:moveTo>
                  <a:pt x="14400" y="5891"/>
                </a:moveTo>
                <a:lnTo>
                  <a:pt x="14400" y="982"/>
                </a:lnTo>
                <a:lnTo>
                  <a:pt x="15000" y="982"/>
                </a:lnTo>
                <a:lnTo>
                  <a:pt x="20400" y="5891"/>
                </a:lnTo>
                <a:cubicBezTo>
                  <a:pt x="20400" y="5891"/>
                  <a:pt x="14400" y="5891"/>
                  <a:pt x="14400" y="5891"/>
                </a:cubicBezTo>
                <a:close/>
                <a:moveTo>
                  <a:pt x="20400" y="19636"/>
                </a:moveTo>
                <a:cubicBezTo>
                  <a:pt x="20400" y="20178"/>
                  <a:pt x="19862" y="20617"/>
                  <a:pt x="19200" y="20617"/>
                </a:cubicBezTo>
                <a:lnTo>
                  <a:pt x="2400" y="20617"/>
                </a:lnTo>
                <a:cubicBezTo>
                  <a:pt x="1738" y="20617"/>
                  <a:pt x="1200" y="20178"/>
                  <a:pt x="1200" y="19636"/>
                </a:cubicBezTo>
                <a:lnTo>
                  <a:pt x="1200" y="1964"/>
                </a:lnTo>
                <a:cubicBezTo>
                  <a:pt x="1200" y="1422"/>
                  <a:pt x="1738" y="982"/>
                  <a:pt x="2400" y="982"/>
                </a:cubicBezTo>
                <a:lnTo>
                  <a:pt x="13200" y="982"/>
                </a:lnTo>
                <a:lnTo>
                  <a:pt x="13200" y="5891"/>
                </a:lnTo>
                <a:cubicBezTo>
                  <a:pt x="13200" y="6433"/>
                  <a:pt x="13738"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0"/>
                  <a:pt x="1075" y="21600"/>
                  <a:pt x="2400" y="21600"/>
                </a:cubicBezTo>
                <a:lnTo>
                  <a:pt x="19200" y="21600"/>
                </a:lnTo>
                <a:cubicBezTo>
                  <a:pt x="20525" y="21600"/>
                  <a:pt x="21600" y="20720"/>
                  <a:pt x="21600" y="19636"/>
                </a:cubicBezTo>
                <a:lnTo>
                  <a:pt x="21600" y="5400"/>
                </a:lnTo>
                <a:cubicBezTo>
                  <a:pt x="21600" y="5400"/>
                  <a:pt x="15600" y="0"/>
                  <a:pt x="15600" y="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0" name="Google Shape;560;p13"/>
          <p:cNvSpPr/>
          <p:nvPr/>
        </p:nvSpPr>
        <p:spPr>
          <a:xfrm>
            <a:off x="906252" y="3045317"/>
            <a:ext cx="228541" cy="279337"/>
          </a:xfrm>
          <a:custGeom>
            <a:rect b="b" l="l" r="r" t="t"/>
            <a:pathLst>
              <a:path extrusionOk="0" h="21600" w="21600">
                <a:moveTo>
                  <a:pt x="10800" y="8836"/>
                </a:moveTo>
                <a:lnTo>
                  <a:pt x="10800" y="5966"/>
                </a:lnTo>
                <a:lnTo>
                  <a:pt x="13928" y="8836"/>
                </a:lnTo>
                <a:cubicBezTo>
                  <a:pt x="13928" y="8836"/>
                  <a:pt x="10800" y="8836"/>
                  <a:pt x="10800" y="8836"/>
                </a:cubicBezTo>
                <a:close/>
                <a:moveTo>
                  <a:pt x="14400" y="19636"/>
                </a:moveTo>
                <a:cubicBezTo>
                  <a:pt x="14400" y="20178"/>
                  <a:pt x="13862" y="20617"/>
                  <a:pt x="13200" y="20617"/>
                </a:cubicBezTo>
                <a:lnTo>
                  <a:pt x="2400" y="20617"/>
                </a:lnTo>
                <a:cubicBezTo>
                  <a:pt x="1738" y="20617"/>
                  <a:pt x="1200" y="20178"/>
                  <a:pt x="1200" y="19636"/>
                </a:cubicBezTo>
                <a:lnTo>
                  <a:pt x="1200" y="6872"/>
                </a:lnTo>
                <a:cubicBezTo>
                  <a:pt x="1200" y="6331"/>
                  <a:pt x="1738" y="5891"/>
                  <a:pt x="2400" y="5891"/>
                </a:cubicBezTo>
                <a:lnTo>
                  <a:pt x="9600" y="5891"/>
                </a:lnTo>
                <a:lnTo>
                  <a:pt x="9600" y="8836"/>
                </a:lnTo>
                <a:cubicBezTo>
                  <a:pt x="9600" y="9378"/>
                  <a:pt x="10138" y="9818"/>
                  <a:pt x="10800" y="9818"/>
                </a:cubicBezTo>
                <a:lnTo>
                  <a:pt x="14400" y="9818"/>
                </a:lnTo>
                <a:cubicBezTo>
                  <a:pt x="14400" y="9818"/>
                  <a:pt x="14400" y="19636"/>
                  <a:pt x="14400" y="19636"/>
                </a:cubicBezTo>
                <a:close/>
                <a:moveTo>
                  <a:pt x="2400" y="4909"/>
                </a:moveTo>
                <a:cubicBezTo>
                  <a:pt x="1075" y="4909"/>
                  <a:pt x="0" y="5788"/>
                  <a:pt x="0" y="6872"/>
                </a:cubicBezTo>
                <a:lnTo>
                  <a:pt x="0" y="19636"/>
                </a:lnTo>
                <a:cubicBezTo>
                  <a:pt x="0" y="20720"/>
                  <a:pt x="1075" y="21600"/>
                  <a:pt x="2400" y="21600"/>
                </a:cubicBezTo>
                <a:lnTo>
                  <a:pt x="13200" y="21600"/>
                </a:lnTo>
                <a:cubicBezTo>
                  <a:pt x="14525" y="21600"/>
                  <a:pt x="15600" y="20720"/>
                  <a:pt x="15600" y="19636"/>
                </a:cubicBezTo>
                <a:lnTo>
                  <a:pt x="15600" y="8836"/>
                </a:lnTo>
                <a:lnTo>
                  <a:pt x="11400" y="4909"/>
                </a:lnTo>
                <a:cubicBezTo>
                  <a:pt x="11400" y="4909"/>
                  <a:pt x="2400" y="4909"/>
                  <a:pt x="2400" y="4909"/>
                </a:cubicBezTo>
                <a:close/>
                <a:moveTo>
                  <a:pt x="16800" y="3927"/>
                </a:moveTo>
                <a:lnTo>
                  <a:pt x="16800" y="1058"/>
                </a:lnTo>
                <a:lnTo>
                  <a:pt x="19928" y="3927"/>
                </a:lnTo>
                <a:cubicBezTo>
                  <a:pt x="19928" y="3927"/>
                  <a:pt x="16800" y="3927"/>
                  <a:pt x="16800" y="3927"/>
                </a:cubicBezTo>
                <a:close/>
                <a:moveTo>
                  <a:pt x="17400" y="0"/>
                </a:moveTo>
                <a:lnTo>
                  <a:pt x="8400" y="0"/>
                </a:lnTo>
                <a:cubicBezTo>
                  <a:pt x="7075" y="0"/>
                  <a:pt x="6000" y="879"/>
                  <a:pt x="6000" y="1964"/>
                </a:cubicBezTo>
                <a:lnTo>
                  <a:pt x="6000" y="3436"/>
                </a:lnTo>
                <a:cubicBezTo>
                  <a:pt x="6000" y="3708"/>
                  <a:pt x="6269" y="3927"/>
                  <a:pt x="6600" y="3927"/>
                </a:cubicBezTo>
                <a:cubicBezTo>
                  <a:pt x="6931" y="3927"/>
                  <a:pt x="7200" y="3708"/>
                  <a:pt x="7200" y="3436"/>
                </a:cubicBezTo>
                <a:lnTo>
                  <a:pt x="7200" y="1964"/>
                </a:lnTo>
                <a:cubicBezTo>
                  <a:pt x="7200" y="1422"/>
                  <a:pt x="7738" y="982"/>
                  <a:pt x="8400" y="982"/>
                </a:cubicBezTo>
                <a:lnTo>
                  <a:pt x="15600" y="982"/>
                </a:lnTo>
                <a:lnTo>
                  <a:pt x="15600" y="3927"/>
                </a:lnTo>
                <a:cubicBezTo>
                  <a:pt x="15600" y="4469"/>
                  <a:pt x="16138" y="4909"/>
                  <a:pt x="16800" y="4909"/>
                </a:cubicBezTo>
                <a:lnTo>
                  <a:pt x="20400" y="4909"/>
                </a:lnTo>
                <a:lnTo>
                  <a:pt x="20400" y="14727"/>
                </a:lnTo>
                <a:cubicBezTo>
                  <a:pt x="20400" y="15269"/>
                  <a:pt x="19862" y="15709"/>
                  <a:pt x="19200" y="15709"/>
                </a:cubicBezTo>
                <a:lnTo>
                  <a:pt x="17400" y="15709"/>
                </a:lnTo>
                <a:cubicBezTo>
                  <a:pt x="17069" y="15709"/>
                  <a:pt x="16800" y="15929"/>
                  <a:pt x="16800" y="16199"/>
                </a:cubicBezTo>
                <a:cubicBezTo>
                  <a:pt x="16800" y="16471"/>
                  <a:pt x="17069" y="16690"/>
                  <a:pt x="17400" y="16690"/>
                </a:cubicBezTo>
                <a:lnTo>
                  <a:pt x="19200" y="16690"/>
                </a:lnTo>
                <a:cubicBezTo>
                  <a:pt x="20525" y="16690"/>
                  <a:pt x="21600" y="15811"/>
                  <a:pt x="21600" y="14727"/>
                </a:cubicBezTo>
                <a:lnTo>
                  <a:pt x="21600" y="3927"/>
                </a:lnTo>
                <a:cubicBezTo>
                  <a:pt x="21600" y="3927"/>
                  <a:pt x="17400" y="0"/>
                  <a:pt x="17400" y="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1" name="Google Shape;561;p13"/>
          <p:cNvSpPr/>
          <p:nvPr/>
        </p:nvSpPr>
        <p:spPr>
          <a:xfrm>
            <a:off x="1414120" y="3045317"/>
            <a:ext cx="279328" cy="279328"/>
          </a:xfrm>
          <a:custGeom>
            <a:rect b="b" l="l" r="r" t="t"/>
            <a:pathLst>
              <a:path extrusionOk="0" h="21600" w="21600">
                <a:moveTo>
                  <a:pt x="4418" y="11782"/>
                </a:moveTo>
                <a:lnTo>
                  <a:pt x="14236" y="11782"/>
                </a:lnTo>
                <a:cubicBezTo>
                  <a:pt x="14507" y="11782"/>
                  <a:pt x="14727" y="11562"/>
                  <a:pt x="14727" y="11291"/>
                </a:cubicBezTo>
                <a:cubicBezTo>
                  <a:pt x="14727" y="11020"/>
                  <a:pt x="14507" y="10800"/>
                  <a:pt x="14236" y="10800"/>
                </a:cubicBezTo>
                <a:lnTo>
                  <a:pt x="4418" y="10800"/>
                </a:lnTo>
                <a:cubicBezTo>
                  <a:pt x="4147" y="10800"/>
                  <a:pt x="3927" y="11020"/>
                  <a:pt x="3927" y="11291"/>
                </a:cubicBezTo>
                <a:cubicBezTo>
                  <a:pt x="3927" y="11562"/>
                  <a:pt x="4147" y="11782"/>
                  <a:pt x="4418" y="11782"/>
                </a:cubicBezTo>
                <a:moveTo>
                  <a:pt x="20618" y="20618"/>
                </a:moveTo>
                <a:lnTo>
                  <a:pt x="5891" y="20618"/>
                </a:lnTo>
                <a:lnTo>
                  <a:pt x="5891" y="16200"/>
                </a:lnTo>
                <a:cubicBezTo>
                  <a:pt x="5891" y="15929"/>
                  <a:pt x="5671" y="15709"/>
                  <a:pt x="5400" y="15709"/>
                </a:cubicBezTo>
                <a:lnTo>
                  <a:pt x="982" y="15709"/>
                </a:lnTo>
                <a:lnTo>
                  <a:pt x="982" y="982"/>
                </a:lnTo>
                <a:lnTo>
                  <a:pt x="20618" y="982"/>
                </a:lnTo>
                <a:cubicBezTo>
                  <a:pt x="20618" y="982"/>
                  <a:pt x="20618" y="20618"/>
                  <a:pt x="20618" y="20618"/>
                </a:cubicBezTo>
                <a:close/>
                <a:moveTo>
                  <a:pt x="4909" y="20127"/>
                </a:moveTo>
                <a:lnTo>
                  <a:pt x="1473" y="16691"/>
                </a:lnTo>
                <a:lnTo>
                  <a:pt x="4909" y="16691"/>
                </a:lnTo>
                <a:cubicBezTo>
                  <a:pt x="4909" y="16691"/>
                  <a:pt x="4909" y="20127"/>
                  <a:pt x="4909" y="20127"/>
                </a:cubicBezTo>
                <a:close/>
                <a:moveTo>
                  <a:pt x="20618" y="0"/>
                </a:moveTo>
                <a:lnTo>
                  <a:pt x="982" y="0"/>
                </a:lnTo>
                <a:cubicBezTo>
                  <a:pt x="440" y="0"/>
                  <a:pt x="0" y="440"/>
                  <a:pt x="0" y="982"/>
                </a:cubicBezTo>
                <a:lnTo>
                  <a:pt x="0" y="16691"/>
                </a:lnTo>
                <a:lnTo>
                  <a:pt x="4909" y="21600"/>
                </a:lnTo>
                <a:lnTo>
                  <a:pt x="20618" y="21600"/>
                </a:lnTo>
                <a:cubicBezTo>
                  <a:pt x="21160" y="21600"/>
                  <a:pt x="21600" y="21161"/>
                  <a:pt x="21600" y="20618"/>
                </a:cubicBezTo>
                <a:lnTo>
                  <a:pt x="21600" y="982"/>
                </a:lnTo>
                <a:cubicBezTo>
                  <a:pt x="21600" y="440"/>
                  <a:pt x="21160" y="0"/>
                  <a:pt x="20618" y="0"/>
                </a:cubicBezTo>
                <a:moveTo>
                  <a:pt x="4418" y="8836"/>
                </a:moveTo>
                <a:lnTo>
                  <a:pt x="17182" y="8836"/>
                </a:lnTo>
                <a:cubicBezTo>
                  <a:pt x="17453" y="8836"/>
                  <a:pt x="17673" y="8617"/>
                  <a:pt x="17673" y="8345"/>
                </a:cubicBezTo>
                <a:cubicBezTo>
                  <a:pt x="17673" y="8075"/>
                  <a:pt x="17453" y="7855"/>
                  <a:pt x="17182" y="7855"/>
                </a:cubicBezTo>
                <a:lnTo>
                  <a:pt x="4418" y="7855"/>
                </a:lnTo>
                <a:cubicBezTo>
                  <a:pt x="4147" y="7855"/>
                  <a:pt x="3927" y="8075"/>
                  <a:pt x="3927" y="8345"/>
                </a:cubicBezTo>
                <a:cubicBezTo>
                  <a:pt x="3927" y="8617"/>
                  <a:pt x="4147" y="8836"/>
                  <a:pt x="4418" y="8836"/>
                </a:cubicBezTo>
                <a:moveTo>
                  <a:pt x="4418" y="5891"/>
                </a:moveTo>
                <a:lnTo>
                  <a:pt x="10309" y="5891"/>
                </a:lnTo>
                <a:cubicBezTo>
                  <a:pt x="10580" y="5891"/>
                  <a:pt x="10800" y="5672"/>
                  <a:pt x="10800" y="5400"/>
                </a:cubicBezTo>
                <a:cubicBezTo>
                  <a:pt x="10800" y="5129"/>
                  <a:pt x="10580" y="4909"/>
                  <a:pt x="10309" y="4909"/>
                </a:cubicBezTo>
                <a:lnTo>
                  <a:pt x="4418" y="4909"/>
                </a:lnTo>
                <a:cubicBezTo>
                  <a:pt x="4147" y="4909"/>
                  <a:pt x="3927" y="5129"/>
                  <a:pt x="3927" y="5400"/>
                </a:cubicBezTo>
                <a:cubicBezTo>
                  <a:pt x="3927" y="5672"/>
                  <a:pt x="4147" y="5891"/>
                  <a:pt x="4418" y="58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2" name="Google Shape;562;p13"/>
          <p:cNvSpPr/>
          <p:nvPr/>
        </p:nvSpPr>
        <p:spPr>
          <a:xfrm>
            <a:off x="1972774" y="3045317"/>
            <a:ext cx="228541" cy="279328"/>
          </a:xfrm>
          <a:custGeom>
            <a:rect b="b" l="l" r="r" t="t"/>
            <a:pathLst>
              <a:path extrusionOk="0" h="21600" w="21600">
                <a:moveTo>
                  <a:pt x="14400" y="13745"/>
                </a:moveTo>
                <a:lnTo>
                  <a:pt x="3600" y="13745"/>
                </a:lnTo>
                <a:cubicBezTo>
                  <a:pt x="3269" y="13745"/>
                  <a:pt x="3000" y="13966"/>
                  <a:pt x="3000" y="14236"/>
                </a:cubicBezTo>
                <a:cubicBezTo>
                  <a:pt x="3000" y="14508"/>
                  <a:pt x="3269" y="14727"/>
                  <a:pt x="3600" y="14727"/>
                </a:cubicBezTo>
                <a:lnTo>
                  <a:pt x="14400" y="14727"/>
                </a:lnTo>
                <a:cubicBezTo>
                  <a:pt x="14731" y="14727"/>
                  <a:pt x="15000" y="14508"/>
                  <a:pt x="15000" y="14236"/>
                </a:cubicBezTo>
                <a:cubicBezTo>
                  <a:pt x="15000" y="13966"/>
                  <a:pt x="14731" y="13745"/>
                  <a:pt x="14400" y="13745"/>
                </a:cubicBezTo>
                <a:moveTo>
                  <a:pt x="3000" y="11291"/>
                </a:moveTo>
                <a:cubicBezTo>
                  <a:pt x="3000" y="11562"/>
                  <a:pt x="3269" y="11782"/>
                  <a:pt x="3600" y="11782"/>
                </a:cubicBezTo>
                <a:lnTo>
                  <a:pt x="18000" y="11782"/>
                </a:lnTo>
                <a:cubicBezTo>
                  <a:pt x="18331" y="11782"/>
                  <a:pt x="18600" y="11562"/>
                  <a:pt x="18600" y="11291"/>
                </a:cubicBezTo>
                <a:cubicBezTo>
                  <a:pt x="18600" y="11020"/>
                  <a:pt x="18331" y="10800"/>
                  <a:pt x="18000" y="10800"/>
                </a:cubicBezTo>
                <a:lnTo>
                  <a:pt x="3600" y="10800"/>
                </a:lnTo>
                <a:cubicBezTo>
                  <a:pt x="3269" y="10800"/>
                  <a:pt x="3000" y="11020"/>
                  <a:pt x="3000" y="11291"/>
                </a:cubicBezTo>
                <a:moveTo>
                  <a:pt x="20400" y="20618"/>
                </a:moveTo>
                <a:lnTo>
                  <a:pt x="6600" y="20618"/>
                </a:lnTo>
                <a:lnTo>
                  <a:pt x="1200" y="16200"/>
                </a:lnTo>
                <a:lnTo>
                  <a:pt x="1200" y="2945"/>
                </a:lnTo>
                <a:lnTo>
                  <a:pt x="4200" y="2945"/>
                </a:lnTo>
                <a:lnTo>
                  <a:pt x="4200" y="4418"/>
                </a:lnTo>
                <a:cubicBezTo>
                  <a:pt x="4200" y="4690"/>
                  <a:pt x="4469" y="4909"/>
                  <a:pt x="4800" y="4909"/>
                </a:cubicBezTo>
                <a:cubicBezTo>
                  <a:pt x="5131" y="4909"/>
                  <a:pt x="5400" y="4690"/>
                  <a:pt x="5400" y="4418"/>
                </a:cubicBezTo>
                <a:lnTo>
                  <a:pt x="5400" y="2945"/>
                </a:lnTo>
                <a:lnTo>
                  <a:pt x="6600" y="2945"/>
                </a:lnTo>
                <a:lnTo>
                  <a:pt x="6600" y="4418"/>
                </a:lnTo>
                <a:cubicBezTo>
                  <a:pt x="6600" y="4690"/>
                  <a:pt x="6869" y="4909"/>
                  <a:pt x="7200" y="4909"/>
                </a:cubicBezTo>
                <a:cubicBezTo>
                  <a:pt x="7531" y="4909"/>
                  <a:pt x="7800" y="4690"/>
                  <a:pt x="7800" y="4418"/>
                </a:cubicBezTo>
                <a:lnTo>
                  <a:pt x="7800" y="2945"/>
                </a:lnTo>
                <a:lnTo>
                  <a:pt x="9000" y="2945"/>
                </a:lnTo>
                <a:lnTo>
                  <a:pt x="9000" y="4418"/>
                </a:lnTo>
                <a:cubicBezTo>
                  <a:pt x="9000" y="4690"/>
                  <a:pt x="9269" y="4909"/>
                  <a:pt x="9600" y="4909"/>
                </a:cubicBezTo>
                <a:cubicBezTo>
                  <a:pt x="9931" y="4909"/>
                  <a:pt x="10200" y="4690"/>
                  <a:pt x="10200" y="4418"/>
                </a:cubicBezTo>
                <a:lnTo>
                  <a:pt x="10200" y="2945"/>
                </a:lnTo>
                <a:lnTo>
                  <a:pt x="11400" y="2945"/>
                </a:lnTo>
                <a:lnTo>
                  <a:pt x="11400" y="4418"/>
                </a:lnTo>
                <a:cubicBezTo>
                  <a:pt x="11400" y="4690"/>
                  <a:pt x="11669" y="4909"/>
                  <a:pt x="12000" y="4909"/>
                </a:cubicBezTo>
                <a:cubicBezTo>
                  <a:pt x="12331" y="4909"/>
                  <a:pt x="12600" y="4690"/>
                  <a:pt x="12600" y="4418"/>
                </a:cubicBezTo>
                <a:lnTo>
                  <a:pt x="12600" y="2945"/>
                </a:lnTo>
                <a:lnTo>
                  <a:pt x="13800" y="2945"/>
                </a:lnTo>
                <a:lnTo>
                  <a:pt x="13800" y="4418"/>
                </a:lnTo>
                <a:cubicBezTo>
                  <a:pt x="13800" y="4690"/>
                  <a:pt x="14069" y="4909"/>
                  <a:pt x="14400" y="4909"/>
                </a:cubicBezTo>
                <a:cubicBezTo>
                  <a:pt x="14731" y="4909"/>
                  <a:pt x="15000" y="4690"/>
                  <a:pt x="15000" y="4418"/>
                </a:cubicBezTo>
                <a:lnTo>
                  <a:pt x="15000" y="2945"/>
                </a:lnTo>
                <a:lnTo>
                  <a:pt x="16200" y="2945"/>
                </a:lnTo>
                <a:lnTo>
                  <a:pt x="16200" y="4418"/>
                </a:lnTo>
                <a:cubicBezTo>
                  <a:pt x="16200" y="4690"/>
                  <a:pt x="16469" y="4909"/>
                  <a:pt x="16800" y="4909"/>
                </a:cubicBezTo>
                <a:cubicBezTo>
                  <a:pt x="17131" y="4909"/>
                  <a:pt x="17400" y="4690"/>
                  <a:pt x="17400" y="4418"/>
                </a:cubicBezTo>
                <a:lnTo>
                  <a:pt x="17400" y="2945"/>
                </a:lnTo>
                <a:lnTo>
                  <a:pt x="20400" y="2945"/>
                </a:lnTo>
                <a:cubicBezTo>
                  <a:pt x="20400" y="2945"/>
                  <a:pt x="20400" y="20618"/>
                  <a:pt x="20400" y="20618"/>
                </a:cubicBezTo>
                <a:close/>
                <a:moveTo>
                  <a:pt x="1200" y="20618"/>
                </a:moveTo>
                <a:lnTo>
                  <a:pt x="1200" y="17673"/>
                </a:lnTo>
                <a:lnTo>
                  <a:pt x="4800" y="20618"/>
                </a:lnTo>
                <a:cubicBezTo>
                  <a:pt x="4800" y="20618"/>
                  <a:pt x="1200" y="20618"/>
                  <a:pt x="1200" y="20618"/>
                </a:cubicBezTo>
                <a:close/>
                <a:moveTo>
                  <a:pt x="20400" y="1964"/>
                </a:moveTo>
                <a:lnTo>
                  <a:pt x="17400" y="1964"/>
                </a:lnTo>
                <a:lnTo>
                  <a:pt x="17400" y="491"/>
                </a:lnTo>
                <a:cubicBezTo>
                  <a:pt x="17400" y="220"/>
                  <a:pt x="17131" y="0"/>
                  <a:pt x="16800" y="0"/>
                </a:cubicBezTo>
                <a:cubicBezTo>
                  <a:pt x="16469" y="0"/>
                  <a:pt x="16200" y="220"/>
                  <a:pt x="16200" y="491"/>
                </a:cubicBezTo>
                <a:lnTo>
                  <a:pt x="16200" y="1964"/>
                </a:lnTo>
                <a:lnTo>
                  <a:pt x="15000" y="1964"/>
                </a:lnTo>
                <a:lnTo>
                  <a:pt x="15000" y="491"/>
                </a:lnTo>
                <a:cubicBezTo>
                  <a:pt x="15000" y="220"/>
                  <a:pt x="14731" y="0"/>
                  <a:pt x="14400" y="0"/>
                </a:cubicBezTo>
                <a:cubicBezTo>
                  <a:pt x="14069" y="0"/>
                  <a:pt x="13800" y="220"/>
                  <a:pt x="13800" y="491"/>
                </a:cubicBezTo>
                <a:lnTo>
                  <a:pt x="13800" y="1964"/>
                </a:lnTo>
                <a:lnTo>
                  <a:pt x="12600" y="1964"/>
                </a:lnTo>
                <a:lnTo>
                  <a:pt x="12600" y="491"/>
                </a:lnTo>
                <a:cubicBezTo>
                  <a:pt x="12600" y="220"/>
                  <a:pt x="12331" y="0"/>
                  <a:pt x="12000" y="0"/>
                </a:cubicBezTo>
                <a:cubicBezTo>
                  <a:pt x="11669" y="0"/>
                  <a:pt x="11400" y="220"/>
                  <a:pt x="11400" y="491"/>
                </a:cubicBezTo>
                <a:lnTo>
                  <a:pt x="11400" y="1964"/>
                </a:lnTo>
                <a:lnTo>
                  <a:pt x="10200" y="1964"/>
                </a:lnTo>
                <a:lnTo>
                  <a:pt x="10200" y="491"/>
                </a:lnTo>
                <a:cubicBezTo>
                  <a:pt x="10200" y="220"/>
                  <a:pt x="9931" y="0"/>
                  <a:pt x="9600" y="0"/>
                </a:cubicBezTo>
                <a:cubicBezTo>
                  <a:pt x="9269" y="0"/>
                  <a:pt x="9000" y="220"/>
                  <a:pt x="9000" y="491"/>
                </a:cubicBezTo>
                <a:lnTo>
                  <a:pt x="9000" y="1964"/>
                </a:lnTo>
                <a:lnTo>
                  <a:pt x="7800" y="1964"/>
                </a:lnTo>
                <a:lnTo>
                  <a:pt x="7800" y="491"/>
                </a:lnTo>
                <a:cubicBezTo>
                  <a:pt x="7800" y="220"/>
                  <a:pt x="7531" y="0"/>
                  <a:pt x="7200" y="0"/>
                </a:cubicBezTo>
                <a:cubicBezTo>
                  <a:pt x="6869" y="0"/>
                  <a:pt x="6600" y="220"/>
                  <a:pt x="6600" y="491"/>
                </a:cubicBezTo>
                <a:lnTo>
                  <a:pt x="6600" y="1964"/>
                </a:lnTo>
                <a:lnTo>
                  <a:pt x="5400" y="1964"/>
                </a:lnTo>
                <a:lnTo>
                  <a:pt x="5400" y="491"/>
                </a:lnTo>
                <a:cubicBezTo>
                  <a:pt x="5400" y="220"/>
                  <a:pt x="5131" y="0"/>
                  <a:pt x="4800" y="0"/>
                </a:cubicBezTo>
                <a:cubicBezTo>
                  <a:pt x="4469" y="0"/>
                  <a:pt x="4200" y="220"/>
                  <a:pt x="4200" y="491"/>
                </a:cubicBezTo>
                <a:lnTo>
                  <a:pt x="4200" y="1964"/>
                </a:lnTo>
                <a:lnTo>
                  <a:pt x="1200" y="1964"/>
                </a:lnTo>
                <a:cubicBezTo>
                  <a:pt x="538" y="1964"/>
                  <a:pt x="0" y="2404"/>
                  <a:pt x="0" y="2945"/>
                </a:cubicBezTo>
                <a:lnTo>
                  <a:pt x="0" y="20618"/>
                </a:lnTo>
                <a:cubicBezTo>
                  <a:pt x="0" y="21161"/>
                  <a:pt x="538" y="21600"/>
                  <a:pt x="1200" y="21600"/>
                </a:cubicBezTo>
                <a:lnTo>
                  <a:pt x="20400" y="21600"/>
                </a:lnTo>
                <a:cubicBezTo>
                  <a:pt x="21062" y="21600"/>
                  <a:pt x="21600" y="21161"/>
                  <a:pt x="21600" y="20618"/>
                </a:cubicBezTo>
                <a:lnTo>
                  <a:pt x="21600" y="2945"/>
                </a:lnTo>
                <a:cubicBezTo>
                  <a:pt x="21600" y="2404"/>
                  <a:pt x="21062" y="1964"/>
                  <a:pt x="20400" y="1964"/>
                </a:cubicBezTo>
                <a:moveTo>
                  <a:pt x="3600" y="8836"/>
                </a:moveTo>
                <a:lnTo>
                  <a:pt x="10800" y="8836"/>
                </a:lnTo>
                <a:cubicBezTo>
                  <a:pt x="11131" y="8836"/>
                  <a:pt x="11400" y="8617"/>
                  <a:pt x="11400" y="8345"/>
                </a:cubicBezTo>
                <a:cubicBezTo>
                  <a:pt x="11400" y="8075"/>
                  <a:pt x="11131" y="7855"/>
                  <a:pt x="10800" y="7855"/>
                </a:cubicBezTo>
                <a:lnTo>
                  <a:pt x="3600" y="7855"/>
                </a:lnTo>
                <a:cubicBezTo>
                  <a:pt x="3269" y="7855"/>
                  <a:pt x="3000" y="8075"/>
                  <a:pt x="3000" y="8345"/>
                </a:cubicBezTo>
                <a:cubicBezTo>
                  <a:pt x="3000" y="8617"/>
                  <a:pt x="3269" y="8836"/>
                  <a:pt x="3600"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3" name="Google Shape;563;p13"/>
          <p:cNvSpPr/>
          <p:nvPr/>
        </p:nvSpPr>
        <p:spPr>
          <a:xfrm>
            <a:off x="2506035" y="3045317"/>
            <a:ext cx="228541" cy="279328"/>
          </a:xfrm>
          <a:custGeom>
            <a:rect b="b" l="l" r="r" t="t"/>
            <a:pathLst>
              <a:path extrusionOk="0" h="21600" w="2160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4" name="Google Shape;564;p13"/>
          <p:cNvSpPr/>
          <p:nvPr/>
        </p:nvSpPr>
        <p:spPr>
          <a:xfrm>
            <a:off x="3013903" y="3089755"/>
            <a:ext cx="279328" cy="190451"/>
          </a:xfrm>
          <a:custGeom>
            <a:rect b="b" l="l" r="r" t="t"/>
            <a:pathLst>
              <a:path extrusionOk="0" h="21600" w="2160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5" name="Google Shape;565;p13"/>
          <p:cNvSpPr/>
          <p:nvPr/>
        </p:nvSpPr>
        <p:spPr>
          <a:xfrm>
            <a:off x="3547164" y="3045317"/>
            <a:ext cx="279328" cy="279328"/>
          </a:xfrm>
          <a:custGeom>
            <a:rect b="b" l="l" r="r" t="t"/>
            <a:pathLst>
              <a:path extrusionOk="0" h="21600" w="2160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6" name="Google Shape;566;p13"/>
          <p:cNvSpPr/>
          <p:nvPr/>
        </p:nvSpPr>
        <p:spPr>
          <a:xfrm>
            <a:off x="4105818" y="3070710"/>
            <a:ext cx="228541" cy="228541"/>
          </a:xfrm>
          <a:custGeom>
            <a:rect b="b" l="l" r="r" t="t"/>
            <a:pathLst>
              <a:path extrusionOk="0" h="21600" w="21600">
                <a:moveTo>
                  <a:pt x="11648" y="10800"/>
                </a:moveTo>
                <a:lnTo>
                  <a:pt x="21424" y="1024"/>
                </a:lnTo>
                <a:cubicBezTo>
                  <a:pt x="21533" y="916"/>
                  <a:pt x="21600" y="766"/>
                  <a:pt x="21600" y="600"/>
                </a:cubicBezTo>
                <a:cubicBezTo>
                  <a:pt x="21600" y="269"/>
                  <a:pt x="21332" y="0"/>
                  <a:pt x="21000" y="0"/>
                </a:cubicBezTo>
                <a:cubicBezTo>
                  <a:pt x="20835" y="0"/>
                  <a:pt x="20685" y="67"/>
                  <a:pt x="20576" y="176"/>
                </a:cubicBezTo>
                <a:lnTo>
                  <a:pt x="10800" y="9952"/>
                </a:lnTo>
                <a:lnTo>
                  <a:pt x="1024" y="176"/>
                </a:lnTo>
                <a:cubicBezTo>
                  <a:pt x="916" y="67"/>
                  <a:pt x="766" y="0"/>
                  <a:pt x="600" y="0"/>
                </a:cubicBezTo>
                <a:cubicBezTo>
                  <a:pt x="268" y="0"/>
                  <a:pt x="0" y="269"/>
                  <a:pt x="0" y="600"/>
                </a:cubicBezTo>
                <a:cubicBezTo>
                  <a:pt x="0" y="766"/>
                  <a:pt x="67" y="916"/>
                  <a:pt x="176" y="1025"/>
                </a:cubicBezTo>
                <a:lnTo>
                  <a:pt x="9952" y="10800"/>
                </a:lnTo>
                <a:lnTo>
                  <a:pt x="176" y="20576"/>
                </a:lnTo>
                <a:cubicBezTo>
                  <a:pt x="67" y="20684"/>
                  <a:pt x="0" y="20834"/>
                  <a:pt x="0" y="21000"/>
                </a:cubicBezTo>
                <a:cubicBezTo>
                  <a:pt x="0" y="21332"/>
                  <a:pt x="268" y="21600"/>
                  <a:pt x="600" y="21600"/>
                </a:cubicBezTo>
                <a:cubicBezTo>
                  <a:pt x="766" y="21600"/>
                  <a:pt x="916" y="21533"/>
                  <a:pt x="1024" y="21424"/>
                </a:cubicBezTo>
                <a:lnTo>
                  <a:pt x="10800" y="11648"/>
                </a:lnTo>
                <a:lnTo>
                  <a:pt x="20576" y="21424"/>
                </a:lnTo>
                <a:cubicBezTo>
                  <a:pt x="20685" y="21533"/>
                  <a:pt x="20835" y="21600"/>
                  <a:pt x="21000" y="21600"/>
                </a:cubicBezTo>
                <a:cubicBezTo>
                  <a:pt x="21332" y="21600"/>
                  <a:pt x="21600" y="21332"/>
                  <a:pt x="21600" y="21000"/>
                </a:cubicBezTo>
                <a:cubicBezTo>
                  <a:pt x="21600" y="20834"/>
                  <a:pt x="21533" y="20684"/>
                  <a:pt x="21424" y="20576"/>
                </a:cubicBezTo>
                <a:cubicBezTo>
                  <a:pt x="21424" y="20576"/>
                  <a:pt x="11648" y="10800"/>
                  <a:pt x="11648" y="108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7" name="Google Shape;567;p13"/>
          <p:cNvSpPr/>
          <p:nvPr/>
        </p:nvSpPr>
        <p:spPr>
          <a:xfrm>
            <a:off x="4613686" y="3045317"/>
            <a:ext cx="279328" cy="279328"/>
          </a:xfrm>
          <a:custGeom>
            <a:rect b="b" l="l" r="r" t="t"/>
            <a:pathLst>
              <a:path extrusionOk="0" h="21600" w="21600">
                <a:moveTo>
                  <a:pt x="18655" y="4909"/>
                </a:moveTo>
                <a:lnTo>
                  <a:pt x="19636" y="4909"/>
                </a:lnTo>
                <a:lnTo>
                  <a:pt x="19636" y="3927"/>
                </a:lnTo>
                <a:lnTo>
                  <a:pt x="18655" y="3927"/>
                </a:lnTo>
                <a:cubicBezTo>
                  <a:pt x="18655" y="3927"/>
                  <a:pt x="18655" y="4909"/>
                  <a:pt x="18655" y="4909"/>
                </a:cubicBezTo>
                <a:close/>
                <a:moveTo>
                  <a:pt x="19636" y="12764"/>
                </a:moveTo>
                <a:lnTo>
                  <a:pt x="18655" y="12764"/>
                </a:lnTo>
                <a:lnTo>
                  <a:pt x="18655" y="13745"/>
                </a:lnTo>
                <a:lnTo>
                  <a:pt x="19636" y="13745"/>
                </a:lnTo>
                <a:cubicBezTo>
                  <a:pt x="19636" y="13745"/>
                  <a:pt x="19636" y="12764"/>
                  <a:pt x="19636" y="12764"/>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2"/>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10309"/>
                </a:moveTo>
                <a:lnTo>
                  <a:pt x="4909" y="10309"/>
                </a:lnTo>
                <a:lnTo>
                  <a:pt x="4909" y="982"/>
                </a:lnTo>
                <a:lnTo>
                  <a:pt x="16691" y="982"/>
                </a:lnTo>
                <a:cubicBezTo>
                  <a:pt x="16691" y="982"/>
                  <a:pt x="16691" y="10309"/>
                  <a:pt x="16691" y="10309"/>
                </a:cubicBezTo>
                <a:close/>
                <a:moveTo>
                  <a:pt x="16691" y="20618"/>
                </a:moveTo>
                <a:lnTo>
                  <a:pt x="4909" y="20618"/>
                </a:lnTo>
                <a:lnTo>
                  <a:pt x="4909" y="11291"/>
                </a:lnTo>
                <a:lnTo>
                  <a:pt x="16691" y="11291"/>
                </a:lnTo>
                <a:cubicBezTo>
                  <a:pt x="16691" y="11291"/>
                  <a:pt x="16691" y="20618"/>
                  <a:pt x="16691" y="20618"/>
                </a:cubicBezTo>
                <a:close/>
                <a:moveTo>
                  <a:pt x="3927" y="10309"/>
                </a:moveTo>
                <a:lnTo>
                  <a:pt x="982" y="10309"/>
                </a:lnTo>
                <a:lnTo>
                  <a:pt x="982" y="1964"/>
                </a:lnTo>
                <a:cubicBezTo>
                  <a:pt x="982" y="1422"/>
                  <a:pt x="1421" y="982"/>
                  <a:pt x="1964" y="982"/>
                </a:cubicBezTo>
                <a:lnTo>
                  <a:pt x="3927" y="982"/>
                </a:lnTo>
                <a:cubicBezTo>
                  <a:pt x="3927" y="982"/>
                  <a:pt x="3927" y="10309"/>
                  <a:pt x="3927" y="10309"/>
                </a:cubicBezTo>
                <a:close/>
                <a:moveTo>
                  <a:pt x="3927" y="20618"/>
                </a:moveTo>
                <a:lnTo>
                  <a:pt x="1964" y="20618"/>
                </a:lnTo>
                <a:cubicBezTo>
                  <a:pt x="1421"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9636" y="14727"/>
                </a:moveTo>
                <a:lnTo>
                  <a:pt x="18655" y="14727"/>
                </a:lnTo>
                <a:lnTo>
                  <a:pt x="18655" y="15709"/>
                </a:lnTo>
                <a:lnTo>
                  <a:pt x="19636" y="15709"/>
                </a:lnTo>
                <a:cubicBezTo>
                  <a:pt x="19636" y="15709"/>
                  <a:pt x="19636" y="14727"/>
                  <a:pt x="19636" y="14727"/>
                </a:cubicBezTo>
                <a:close/>
                <a:moveTo>
                  <a:pt x="18655" y="6873"/>
                </a:moveTo>
                <a:lnTo>
                  <a:pt x="19636" y="6873"/>
                </a:lnTo>
                <a:lnTo>
                  <a:pt x="19636" y="5891"/>
                </a:lnTo>
                <a:lnTo>
                  <a:pt x="18655" y="5891"/>
                </a:lnTo>
                <a:cubicBezTo>
                  <a:pt x="18655" y="5891"/>
                  <a:pt x="18655" y="6873"/>
                  <a:pt x="18655" y="6873"/>
                </a:cubicBezTo>
                <a:close/>
                <a:moveTo>
                  <a:pt x="18655" y="8836"/>
                </a:moveTo>
                <a:lnTo>
                  <a:pt x="19636" y="8836"/>
                </a:lnTo>
                <a:lnTo>
                  <a:pt x="19636" y="7855"/>
                </a:lnTo>
                <a:lnTo>
                  <a:pt x="18655" y="7855"/>
                </a:lnTo>
                <a:cubicBezTo>
                  <a:pt x="18655" y="7855"/>
                  <a:pt x="18655" y="8836"/>
                  <a:pt x="18655" y="8836"/>
                </a:cubicBezTo>
                <a:close/>
                <a:moveTo>
                  <a:pt x="19636" y="16691"/>
                </a:moveTo>
                <a:lnTo>
                  <a:pt x="18655" y="16691"/>
                </a:lnTo>
                <a:lnTo>
                  <a:pt x="18655" y="17673"/>
                </a:lnTo>
                <a:lnTo>
                  <a:pt x="19636" y="17673"/>
                </a:lnTo>
                <a:cubicBezTo>
                  <a:pt x="19636" y="17673"/>
                  <a:pt x="19636" y="16691"/>
                  <a:pt x="19636" y="16691"/>
                </a:cubicBezTo>
                <a:close/>
                <a:moveTo>
                  <a:pt x="19636" y="18655"/>
                </a:moveTo>
                <a:lnTo>
                  <a:pt x="18655" y="18655"/>
                </a:lnTo>
                <a:lnTo>
                  <a:pt x="18655" y="19636"/>
                </a:lnTo>
                <a:lnTo>
                  <a:pt x="19636" y="19636"/>
                </a:lnTo>
                <a:cubicBezTo>
                  <a:pt x="19636" y="19636"/>
                  <a:pt x="19636" y="18655"/>
                  <a:pt x="19636" y="18655"/>
                </a:cubicBezTo>
                <a:close/>
                <a:moveTo>
                  <a:pt x="2945" y="18655"/>
                </a:moveTo>
                <a:lnTo>
                  <a:pt x="1964" y="18655"/>
                </a:lnTo>
                <a:lnTo>
                  <a:pt x="1964" y="19636"/>
                </a:lnTo>
                <a:lnTo>
                  <a:pt x="2945" y="19636"/>
                </a:lnTo>
                <a:cubicBezTo>
                  <a:pt x="2945" y="19636"/>
                  <a:pt x="2945" y="18655"/>
                  <a:pt x="2945" y="18655"/>
                </a:cubicBezTo>
                <a:close/>
                <a:moveTo>
                  <a:pt x="2945" y="16691"/>
                </a:moveTo>
                <a:lnTo>
                  <a:pt x="1964" y="16691"/>
                </a:lnTo>
                <a:lnTo>
                  <a:pt x="1964" y="17673"/>
                </a:lnTo>
                <a:lnTo>
                  <a:pt x="2945" y="17673"/>
                </a:lnTo>
                <a:cubicBezTo>
                  <a:pt x="2945" y="17673"/>
                  <a:pt x="2945" y="16691"/>
                  <a:pt x="2945" y="16691"/>
                </a:cubicBezTo>
                <a:close/>
                <a:moveTo>
                  <a:pt x="1964" y="2945"/>
                </a:moveTo>
                <a:lnTo>
                  <a:pt x="2945" y="2945"/>
                </a:lnTo>
                <a:lnTo>
                  <a:pt x="2945" y="1964"/>
                </a:lnTo>
                <a:lnTo>
                  <a:pt x="1964" y="1964"/>
                </a:lnTo>
                <a:cubicBezTo>
                  <a:pt x="1964" y="1964"/>
                  <a:pt x="1964" y="2945"/>
                  <a:pt x="1964" y="2945"/>
                </a:cubicBezTo>
                <a:close/>
                <a:moveTo>
                  <a:pt x="2945" y="14727"/>
                </a:moveTo>
                <a:lnTo>
                  <a:pt x="1964" y="14727"/>
                </a:lnTo>
                <a:lnTo>
                  <a:pt x="1964" y="15709"/>
                </a:lnTo>
                <a:lnTo>
                  <a:pt x="2945" y="15709"/>
                </a:lnTo>
                <a:cubicBezTo>
                  <a:pt x="2945" y="15709"/>
                  <a:pt x="2945" y="14727"/>
                  <a:pt x="2945" y="14727"/>
                </a:cubicBezTo>
                <a:close/>
                <a:moveTo>
                  <a:pt x="2945" y="12764"/>
                </a:moveTo>
                <a:lnTo>
                  <a:pt x="1964" y="12764"/>
                </a:lnTo>
                <a:lnTo>
                  <a:pt x="1964" y="13745"/>
                </a:lnTo>
                <a:lnTo>
                  <a:pt x="2945" y="13745"/>
                </a:lnTo>
                <a:cubicBezTo>
                  <a:pt x="2945" y="13745"/>
                  <a:pt x="2945" y="12764"/>
                  <a:pt x="2945" y="12764"/>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moveTo>
                  <a:pt x="1964" y="8836"/>
                </a:moveTo>
                <a:lnTo>
                  <a:pt x="2945" y="8836"/>
                </a:lnTo>
                <a:lnTo>
                  <a:pt x="2945" y="7855"/>
                </a:lnTo>
                <a:lnTo>
                  <a:pt x="1964" y="7855"/>
                </a:lnTo>
                <a:cubicBezTo>
                  <a:pt x="1964" y="7855"/>
                  <a:pt x="1964" y="8836"/>
                  <a:pt x="1964" y="883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13"/>
          <p:cNvSpPr/>
          <p:nvPr/>
        </p:nvSpPr>
        <p:spPr>
          <a:xfrm>
            <a:off x="5146947" y="3045317"/>
            <a:ext cx="279328" cy="279328"/>
          </a:xfrm>
          <a:custGeom>
            <a:rect b="b" l="l" r="r" t="t"/>
            <a:pathLst>
              <a:path extrusionOk="0" h="21600" w="2160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13"/>
          <p:cNvSpPr/>
          <p:nvPr/>
        </p:nvSpPr>
        <p:spPr>
          <a:xfrm>
            <a:off x="5680208" y="3045317"/>
            <a:ext cx="279328" cy="279328"/>
          </a:xfrm>
          <a:custGeom>
            <a:rect b="b" l="l" r="r" t="t"/>
            <a:pathLst>
              <a:path extrusionOk="0" h="21600" w="21600">
                <a:moveTo>
                  <a:pt x="8836" y="8255"/>
                </a:moveTo>
                <a:lnTo>
                  <a:pt x="12837" y="10800"/>
                </a:lnTo>
                <a:lnTo>
                  <a:pt x="8836" y="13345"/>
                </a:lnTo>
                <a:cubicBezTo>
                  <a:pt x="8836" y="13345"/>
                  <a:pt x="8836" y="8255"/>
                  <a:pt x="8836" y="8255"/>
                </a:cubicBezTo>
                <a:close/>
                <a:moveTo>
                  <a:pt x="8345" y="14727"/>
                </a:moveTo>
                <a:cubicBezTo>
                  <a:pt x="8461" y="14727"/>
                  <a:pt x="8564" y="14681"/>
                  <a:pt x="8647" y="14614"/>
                </a:cubicBezTo>
                <a:lnTo>
                  <a:pt x="8652" y="14620"/>
                </a:lnTo>
                <a:lnTo>
                  <a:pt x="14052" y="11184"/>
                </a:lnTo>
                <a:lnTo>
                  <a:pt x="14047" y="11178"/>
                </a:lnTo>
                <a:cubicBezTo>
                  <a:pt x="14160" y="11088"/>
                  <a:pt x="14236" y="10955"/>
                  <a:pt x="14236" y="10800"/>
                </a:cubicBezTo>
                <a:cubicBezTo>
                  <a:pt x="14236" y="10645"/>
                  <a:pt x="14160" y="10512"/>
                  <a:pt x="14047" y="10422"/>
                </a:cubicBezTo>
                <a:lnTo>
                  <a:pt x="14052" y="10417"/>
                </a:lnTo>
                <a:lnTo>
                  <a:pt x="8652" y="6980"/>
                </a:lnTo>
                <a:lnTo>
                  <a:pt x="8647" y="6986"/>
                </a:lnTo>
                <a:cubicBezTo>
                  <a:pt x="8564" y="6919"/>
                  <a:pt x="8461" y="6873"/>
                  <a:pt x="8345" y="6873"/>
                </a:cubicBezTo>
                <a:cubicBezTo>
                  <a:pt x="8074" y="6873"/>
                  <a:pt x="7855" y="7093"/>
                  <a:pt x="7855" y="7364"/>
                </a:cubicBezTo>
                <a:lnTo>
                  <a:pt x="7855" y="14236"/>
                </a:lnTo>
                <a:cubicBezTo>
                  <a:pt x="7855" y="14507"/>
                  <a:pt x="8074" y="14727"/>
                  <a:pt x="8345" y="14727"/>
                </a:cubicBezTo>
                <a:moveTo>
                  <a:pt x="19636" y="18655"/>
                </a:moveTo>
                <a:lnTo>
                  <a:pt x="18655" y="18655"/>
                </a:lnTo>
                <a:lnTo>
                  <a:pt x="18655" y="19636"/>
                </a:lnTo>
                <a:lnTo>
                  <a:pt x="19636" y="19636"/>
                </a:lnTo>
                <a:cubicBezTo>
                  <a:pt x="19636" y="19636"/>
                  <a:pt x="19636" y="18655"/>
                  <a:pt x="19636" y="18655"/>
                </a:cubicBezTo>
                <a:close/>
                <a:moveTo>
                  <a:pt x="19636" y="14727"/>
                </a:moveTo>
                <a:lnTo>
                  <a:pt x="18655" y="14727"/>
                </a:lnTo>
                <a:lnTo>
                  <a:pt x="18655" y="15709"/>
                </a:lnTo>
                <a:lnTo>
                  <a:pt x="19636" y="15709"/>
                </a:lnTo>
                <a:cubicBezTo>
                  <a:pt x="19636" y="15709"/>
                  <a:pt x="19636" y="14727"/>
                  <a:pt x="19636" y="14727"/>
                </a:cubicBezTo>
                <a:close/>
                <a:moveTo>
                  <a:pt x="19636" y="12764"/>
                </a:moveTo>
                <a:lnTo>
                  <a:pt x="18655" y="12764"/>
                </a:lnTo>
                <a:lnTo>
                  <a:pt x="18655" y="13745"/>
                </a:lnTo>
                <a:lnTo>
                  <a:pt x="19636" y="13745"/>
                </a:lnTo>
                <a:cubicBezTo>
                  <a:pt x="19636" y="13745"/>
                  <a:pt x="19636" y="12764"/>
                  <a:pt x="19636" y="12764"/>
                </a:cubicBezTo>
                <a:close/>
                <a:moveTo>
                  <a:pt x="19636" y="16691"/>
                </a:moveTo>
                <a:lnTo>
                  <a:pt x="18655" y="16691"/>
                </a:lnTo>
                <a:lnTo>
                  <a:pt x="18655" y="17673"/>
                </a:lnTo>
                <a:lnTo>
                  <a:pt x="19636" y="17673"/>
                </a:lnTo>
                <a:cubicBezTo>
                  <a:pt x="19636" y="17673"/>
                  <a:pt x="19636" y="16691"/>
                  <a:pt x="19636" y="16691"/>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1"/>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20618"/>
                </a:moveTo>
                <a:lnTo>
                  <a:pt x="4909" y="20618"/>
                </a:lnTo>
                <a:lnTo>
                  <a:pt x="4909" y="982"/>
                </a:lnTo>
                <a:lnTo>
                  <a:pt x="16691" y="982"/>
                </a:lnTo>
                <a:cubicBezTo>
                  <a:pt x="16691" y="982"/>
                  <a:pt x="16691" y="20618"/>
                  <a:pt x="16691" y="20618"/>
                </a:cubicBezTo>
                <a:close/>
                <a:moveTo>
                  <a:pt x="3927" y="10309"/>
                </a:moveTo>
                <a:lnTo>
                  <a:pt x="982" y="10309"/>
                </a:lnTo>
                <a:lnTo>
                  <a:pt x="982" y="1964"/>
                </a:lnTo>
                <a:cubicBezTo>
                  <a:pt x="982" y="1421"/>
                  <a:pt x="1422" y="982"/>
                  <a:pt x="1964" y="982"/>
                </a:cubicBezTo>
                <a:lnTo>
                  <a:pt x="3927" y="982"/>
                </a:lnTo>
                <a:cubicBezTo>
                  <a:pt x="3927" y="982"/>
                  <a:pt x="3927" y="10309"/>
                  <a:pt x="3927" y="10309"/>
                </a:cubicBezTo>
                <a:close/>
                <a:moveTo>
                  <a:pt x="3927" y="20618"/>
                </a:moveTo>
                <a:lnTo>
                  <a:pt x="1964" y="20618"/>
                </a:lnTo>
                <a:cubicBezTo>
                  <a:pt x="1422"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655" y="8836"/>
                </a:moveTo>
                <a:lnTo>
                  <a:pt x="19636" y="8836"/>
                </a:lnTo>
                <a:lnTo>
                  <a:pt x="19636" y="7855"/>
                </a:lnTo>
                <a:lnTo>
                  <a:pt x="18655" y="7855"/>
                </a:lnTo>
                <a:cubicBezTo>
                  <a:pt x="18655" y="7855"/>
                  <a:pt x="18655" y="8836"/>
                  <a:pt x="18655" y="8836"/>
                </a:cubicBezTo>
                <a:close/>
                <a:moveTo>
                  <a:pt x="18655" y="6873"/>
                </a:moveTo>
                <a:lnTo>
                  <a:pt x="19636" y="6873"/>
                </a:lnTo>
                <a:lnTo>
                  <a:pt x="19636" y="5891"/>
                </a:lnTo>
                <a:lnTo>
                  <a:pt x="18655" y="5891"/>
                </a:lnTo>
                <a:cubicBezTo>
                  <a:pt x="18655" y="5891"/>
                  <a:pt x="18655" y="6873"/>
                  <a:pt x="18655" y="6873"/>
                </a:cubicBezTo>
                <a:close/>
                <a:moveTo>
                  <a:pt x="18655" y="4909"/>
                </a:moveTo>
                <a:lnTo>
                  <a:pt x="19636" y="4909"/>
                </a:lnTo>
                <a:lnTo>
                  <a:pt x="19636" y="3927"/>
                </a:lnTo>
                <a:lnTo>
                  <a:pt x="18655" y="3927"/>
                </a:lnTo>
                <a:cubicBezTo>
                  <a:pt x="18655" y="3927"/>
                  <a:pt x="18655" y="4909"/>
                  <a:pt x="18655" y="4909"/>
                </a:cubicBezTo>
                <a:close/>
                <a:moveTo>
                  <a:pt x="1964" y="2945"/>
                </a:moveTo>
                <a:lnTo>
                  <a:pt x="2945" y="2945"/>
                </a:lnTo>
                <a:lnTo>
                  <a:pt x="2945" y="1964"/>
                </a:lnTo>
                <a:lnTo>
                  <a:pt x="1964" y="1964"/>
                </a:lnTo>
                <a:cubicBezTo>
                  <a:pt x="1964" y="1964"/>
                  <a:pt x="1964" y="2945"/>
                  <a:pt x="1964" y="2945"/>
                </a:cubicBezTo>
                <a:close/>
                <a:moveTo>
                  <a:pt x="1964" y="8836"/>
                </a:moveTo>
                <a:lnTo>
                  <a:pt x="2945" y="8836"/>
                </a:lnTo>
                <a:lnTo>
                  <a:pt x="2945" y="7855"/>
                </a:lnTo>
                <a:lnTo>
                  <a:pt x="1964" y="7855"/>
                </a:lnTo>
                <a:cubicBezTo>
                  <a:pt x="1964" y="7855"/>
                  <a:pt x="1964" y="8836"/>
                  <a:pt x="1964" y="8836"/>
                </a:cubicBezTo>
                <a:close/>
                <a:moveTo>
                  <a:pt x="2945" y="16691"/>
                </a:moveTo>
                <a:lnTo>
                  <a:pt x="1964" y="16691"/>
                </a:lnTo>
                <a:lnTo>
                  <a:pt x="1964" y="17673"/>
                </a:lnTo>
                <a:lnTo>
                  <a:pt x="2945" y="17673"/>
                </a:lnTo>
                <a:cubicBezTo>
                  <a:pt x="2945" y="17673"/>
                  <a:pt x="2945" y="16691"/>
                  <a:pt x="2945" y="16691"/>
                </a:cubicBezTo>
                <a:close/>
                <a:moveTo>
                  <a:pt x="2945" y="12764"/>
                </a:moveTo>
                <a:lnTo>
                  <a:pt x="1964" y="12764"/>
                </a:lnTo>
                <a:lnTo>
                  <a:pt x="1964" y="13745"/>
                </a:lnTo>
                <a:lnTo>
                  <a:pt x="2945" y="13745"/>
                </a:lnTo>
                <a:cubicBezTo>
                  <a:pt x="2945" y="13745"/>
                  <a:pt x="2945" y="12764"/>
                  <a:pt x="2945" y="12764"/>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0" name="Google Shape;570;p13"/>
          <p:cNvSpPr/>
          <p:nvPr/>
        </p:nvSpPr>
        <p:spPr>
          <a:xfrm>
            <a:off x="880859" y="3578578"/>
            <a:ext cx="279328" cy="279328"/>
          </a:xfrm>
          <a:custGeom>
            <a:rect b="b" l="l" r="r" t="t"/>
            <a:pathLst>
              <a:path extrusionOk="0" h="21600" w="21600">
                <a:moveTo>
                  <a:pt x="10800" y="20619"/>
                </a:moveTo>
                <a:cubicBezTo>
                  <a:pt x="5377" y="20619"/>
                  <a:pt x="982" y="16223"/>
                  <a:pt x="982" y="10800"/>
                </a:cubicBezTo>
                <a:cubicBezTo>
                  <a:pt x="982" y="5378"/>
                  <a:pt x="5377" y="982"/>
                  <a:pt x="10800" y="982"/>
                </a:cubicBezTo>
                <a:cubicBezTo>
                  <a:pt x="13336" y="982"/>
                  <a:pt x="15638" y="1950"/>
                  <a:pt x="17377" y="3529"/>
                </a:cubicBezTo>
                <a:lnTo>
                  <a:pt x="10453" y="10453"/>
                </a:lnTo>
                <a:cubicBezTo>
                  <a:pt x="10364" y="10542"/>
                  <a:pt x="10309" y="10665"/>
                  <a:pt x="10309" y="10800"/>
                </a:cubicBezTo>
                <a:cubicBezTo>
                  <a:pt x="10309" y="11072"/>
                  <a:pt x="10529" y="11291"/>
                  <a:pt x="10800" y="11291"/>
                </a:cubicBezTo>
                <a:lnTo>
                  <a:pt x="20594" y="11291"/>
                </a:lnTo>
                <a:cubicBezTo>
                  <a:pt x="20336" y="16484"/>
                  <a:pt x="16057" y="20619"/>
                  <a:pt x="10800" y="20619"/>
                </a:cubicBezTo>
                <a:moveTo>
                  <a:pt x="20594" y="10309"/>
                </a:moveTo>
                <a:lnTo>
                  <a:pt x="11985" y="10309"/>
                </a:lnTo>
                <a:lnTo>
                  <a:pt x="18071" y="4223"/>
                </a:lnTo>
                <a:cubicBezTo>
                  <a:pt x="19541" y="5852"/>
                  <a:pt x="20477" y="7971"/>
                  <a:pt x="20594" y="10309"/>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1" name="Google Shape;571;p13"/>
          <p:cNvSpPr/>
          <p:nvPr/>
        </p:nvSpPr>
        <p:spPr>
          <a:xfrm>
            <a:off x="1414120" y="3603971"/>
            <a:ext cx="279328" cy="228541"/>
          </a:xfrm>
          <a:custGeom>
            <a:rect b="b" l="l" r="r" t="t"/>
            <a:pathLst>
              <a:path extrusionOk="0" h="21600" w="2160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2" name="Google Shape;572;p13"/>
          <p:cNvSpPr/>
          <p:nvPr/>
        </p:nvSpPr>
        <p:spPr>
          <a:xfrm>
            <a:off x="1947381" y="3578578"/>
            <a:ext cx="279328" cy="279328"/>
          </a:xfrm>
          <a:custGeom>
            <a:rect b="b" l="l" r="r" t="t"/>
            <a:pathLst>
              <a:path extrusionOk="0" h="21600" w="2160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p13"/>
          <p:cNvSpPr/>
          <p:nvPr/>
        </p:nvSpPr>
        <p:spPr>
          <a:xfrm>
            <a:off x="2480642" y="3686500"/>
            <a:ext cx="279328" cy="63484"/>
          </a:xfrm>
          <a:custGeom>
            <a:rect b="b" l="l" r="r" t="t"/>
            <a:pathLst>
              <a:path extrusionOk="0" h="21600" w="21600">
                <a:moveTo>
                  <a:pt x="19145" y="17280"/>
                </a:moveTo>
                <a:cubicBezTo>
                  <a:pt x="18332" y="17280"/>
                  <a:pt x="17673" y="14380"/>
                  <a:pt x="17673" y="10800"/>
                </a:cubicBezTo>
                <a:cubicBezTo>
                  <a:pt x="17673" y="7224"/>
                  <a:pt x="18332" y="4320"/>
                  <a:pt x="19145" y="4320"/>
                </a:cubicBezTo>
                <a:cubicBezTo>
                  <a:pt x="19959" y="4320"/>
                  <a:pt x="20618" y="7224"/>
                  <a:pt x="20618" y="10800"/>
                </a:cubicBezTo>
                <a:cubicBezTo>
                  <a:pt x="20618" y="14380"/>
                  <a:pt x="19959" y="17280"/>
                  <a:pt x="19145" y="17280"/>
                </a:cubicBezTo>
                <a:moveTo>
                  <a:pt x="19145" y="0"/>
                </a:moveTo>
                <a:cubicBezTo>
                  <a:pt x="17790" y="0"/>
                  <a:pt x="16691" y="4837"/>
                  <a:pt x="16691" y="10800"/>
                </a:cubicBezTo>
                <a:cubicBezTo>
                  <a:pt x="16691" y="16766"/>
                  <a:pt x="17790" y="21600"/>
                  <a:pt x="19145" y="21600"/>
                </a:cubicBezTo>
                <a:cubicBezTo>
                  <a:pt x="20501" y="21600"/>
                  <a:pt x="21600" y="16766"/>
                  <a:pt x="21600" y="10800"/>
                </a:cubicBezTo>
                <a:cubicBezTo>
                  <a:pt x="21600" y="4837"/>
                  <a:pt x="20501" y="0"/>
                  <a:pt x="19145" y="0"/>
                </a:cubicBezTo>
                <a:moveTo>
                  <a:pt x="10800" y="17280"/>
                </a:moveTo>
                <a:cubicBezTo>
                  <a:pt x="9986" y="17280"/>
                  <a:pt x="9327" y="14380"/>
                  <a:pt x="9327" y="10800"/>
                </a:cubicBezTo>
                <a:cubicBezTo>
                  <a:pt x="9327" y="7224"/>
                  <a:pt x="9986" y="4320"/>
                  <a:pt x="10800" y="4320"/>
                </a:cubicBezTo>
                <a:cubicBezTo>
                  <a:pt x="11614" y="4320"/>
                  <a:pt x="12273" y="7224"/>
                  <a:pt x="12273" y="10800"/>
                </a:cubicBezTo>
                <a:cubicBezTo>
                  <a:pt x="12273" y="14380"/>
                  <a:pt x="11614" y="17280"/>
                  <a:pt x="10800" y="17280"/>
                </a:cubicBezTo>
                <a:moveTo>
                  <a:pt x="10800" y="0"/>
                </a:moveTo>
                <a:cubicBezTo>
                  <a:pt x="9444" y="0"/>
                  <a:pt x="8345" y="4837"/>
                  <a:pt x="8345" y="10800"/>
                </a:cubicBezTo>
                <a:cubicBezTo>
                  <a:pt x="8345" y="16766"/>
                  <a:pt x="9444" y="21600"/>
                  <a:pt x="10800" y="21600"/>
                </a:cubicBezTo>
                <a:cubicBezTo>
                  <a:pt x="12156" y="21600"/>
                  <a:pt x="13255" y="16766"/>
                  <a:pt x="13255" y="10800"/>
                </a:cubicBezTo>
                <a:cubicBezTo>
                  <a:pt x="13255" y="4837"/>
                  <a:pt x="12156" y="0"/>
                  <a:pt x="10800" y="0"/>
                </a:cubicBezTo>
                <a:moveTo>
                  <a:pt x="2455" y="17280"/>
                </a:moveTo>
                <a:cubicBezTo>
                  <a:pt x="1641" y="17280"/>
                  <a:pt x="982" y="14380"/>
                  <a:pt x="982" y="10800"/>
                </a:cubicBezTo>
                <a:cubicBezTo>
                  <a:pt x="982" y="7224"/>
                  <a:pt x="1641" y="4320"/>
                  <a:pt x="2455" y="4320"/>
                </a:cubicBezTo>
                <a:cubicBezTo>
                  <a:pt x="3268" y="4320"/>
                  <a:pt x="3927" y="7224"/>
                  <a:pt x="3927" y="10800"/>
                </a:cubicBezTo>
                <a:cubicBezTo>
                  <a:pt x="3927" y="14380"/>
                  <a:pt x="3268" y="17280"/>
                  <a:pt x="2455" y="17280"/>
                </a:cubicBezTo>
                <a:moveTo>
                  <a:pt x="2455" y="0"/>
                </a:moveTo>
                <a:cubicBezTo>
                  <a:pt x="1099" y="0"/>
                  <a:pt x="0" y="4837"/>
                  <a:pt x="0" y="10800"/>
                </a:cubicBezTo>
                <a:cubicBezTo>
                  <a:pt x="0" y="16766"/>
                  <a:pt x="1099" y="21600"/>
                  <a:pt x="2455" y="21600"/>
                </a:cubicBezTo>
                <a:cubicBezTo>
                  <a:pt x="3811" y="21600"/>
                  <a:pt x="4909" y="16766"/>
                  <a:pt x="4909" y="10800"/>
                </a:cubicBezTo>
                <a:cubicBezTo>
                  <a:pt x="4909" y="4837"/>
                  <a:pt x="3811" y="0"/>
                  <a:pt x="2455"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4" name="Google Shape;574;p13"/>
          <p:cNvSpPr/>
          <p:nvPr/>
        </p:nvSpPr>
        <p:spPr>
          <a:xfrm>
            <a:off x="3013903" y="3578578"/>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1291"/>
                </a:moveTo>
                <a:cubicBezTo>
                  <a:pt x="10529" y="11291"/>
                  <a:pt x="10309" y="11072"/>
                  <a:pt x="10309" y="10800"/>
                </a:cubicBezTo>
                <a:cubicBezTo>
                  <a:pt x="10309" y="10529"/>
                  <a:pt x="10529" y="10309"/>
                  <a:pt x="10800" y="10309"/>
                </a:cubicBezTo>
                <a:cubicBezTo>
                  <a:pt x="11071" y="10309"/>
                  <a:pt x="11291" y="10529"/>
                  <a:pt x="11291" y="10800"/>
                </a:cubicBezTo>
                <a:cubicBezTo>
                  <a:pt x="11291" y="11072"/>
                  <a:pt x="11071" y="11291"/>
                  <a:pt x="10800" y="11291"/>
                </a:cubicBezTo>
                <a:moveTo>
                  <a:pt x="10800" y="9327"/>
                </a:moveTo>
                <a:cubicBezTo>
                  <a:pt x="9986" y="9327"/>
                  <a:pt x="9327" y="9987"/>
                  <a:pt x="9327" y="10800"/>
                </a:cubicBezTo>
                <a:cubicBezTo>
                  <a:pt x="9327" y="11614"/>
                  <a:pt x="9986" y="12273"/>
                  <a:pt x="10800" y="12273"/>
                </a:cubicBezTo>
                <a:cubicBezTo>
                  <a:pt x="11614" y="12273"/>
                  <a:pt x="12273" y="11614"/>
                  <a:pt x="12273" y="10800"/>
                </a:cubicBezTo>
                <a:cubicBezTo>
                  <a:pt x="12273" y="9987"/>
                  <a:pt x="11614" y="9327"/>
                  <a:pt x="10800" y="9327"/>
                </a:cubicBezTo>
                <a:moveTo>
                  <a:pt x="5400" y="11291"/>
                </a:moveTo>
                <a:cubicBezTo>
                  <a:pt x="5129" y="11291"/>
                  <a:pt x="4909" y="11072"/>
                  <a:pt x="4909" y="10800"/>
                </a:cubicBezTo>
                <a:cubicBezTo>
                  <a:pt x="4909" y="10529"/>
                  <a:pt x="5129" y="10309"/>
                  <a:pt x="5400" y="10309"/>
                </a:cubicBezTo>
                <a:cubicBezTo>
                  <a:pt x="5671" y="10309"/>
                  <a:pt x="5891" y="10529"/>
                  <a:pt x="5891" y="10800"/>
                </a:cubicBezTo>
                <a:cubicBezTo>
                  <a:pt x="5891" y="11072"/>
                  <a:pt x="5671" y="11291"/>
                  <a:pt x="5400" y="11291"/>
                </a:cubicBezTo>
                <a:moveTo>
                  <a:pt x="5400" y="9327"/>
                </a:moveTo>
                <a:cubicBezTo>
                  <a:pt x="4586" y="9327"/>
                  <a:pt x="3927" y="9987"/>
                  <a:pt x="3927" y="10800"/>
                </a:cubicBezTo>
                <a:cubicBezTo>
                  <a:pt x="3927" y="11614"/>
                  <a:pt x="4586" y="12273"/>
                  <a:pt x="5400" y="12273"/>
                </a:cubicBezTo>
                <a:cubicBezTo>
                  <a:pt x="6214" y="12273"/>
                  <a:pt x="6873" y="11614"/>
                  <a:pt x="6873" y="10800"/>
                </a:cubicBezTo>
                <a:cubicBezTo>
                  <a:pt x="6873" y="9987"/>
                  <a:pt x="6214" y="9327"/>
                  <a:pt x="5400" y="9327"/>
                </a:cubicBezTo>
                <a:moveTo>
                  <a:pt x="16200" y="11291"/>
                </a:moveTo>
                <a:cubicBezTo>
                  <a:pt x="15929" y="11291"/>
                  <a:pt x="15709" y="11072"/>
                  <a:pt x="15709" y="10800"/>
                </a:cubicBezTo>
                <a:cubicBezTo>
                  <a:pt x="15709" y="10529"/>
                  <a:pt x="15929" y="10309"/>
                  <a:pt x="16200" y="10309"/>
                </a:cubicBezTo>
                <a:cubicBezTo>
                  <a:pt x="16471" y="10309"/>
                  <a:pt x="16691" y="10529"/>
                  <a:pt x="16691" y="10800"/>
                </a:cubicBezTo>
                <a:cubicBezTo>
                  <a:pt x="16691" y="11072"/>
                  <a:pt x="16471" y="11291"/>
                  <a:pt x="16200" y="11291"/>
                </a:cubicBezTo>
                <a:moveTo>
                  <a:pt x="16200" y="9327"/>
                </a:moveTo>
                <a:cubicBezTo>
                  <a:pt x="15386" y="9327"/>
                  <a:pt x="14727" y="9987"/>
                  <a:pt x="14727" y="10800"/>
                </a:cubicBezTo>
                <a:cubicBezTo>
                  <a:pt x="14727" y="11614"/>
                  <a:pt x="15386" y="12273"/>
                  <a:pt x="16200" y="12273"/>
                </a:cubicBezTo>
                <a:cubicBezTo>
                  <a:pt x="17014" y="12273"/>
                  <a:pt x="17673" y="11614"/>
                  <a:pt x="17673" y="10800"/>
                </a:cubicBezTo>
                <a:cubicBezTo>
                  <a:pt x="17673" y="9987"/>
                  <a:pt x="17014" y="9327"/>
                  <a:pt x="16200" y="93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5" name="Google Shape;575;p13"/>
          <p:cNvSpPr/>
          <p:nvPr/>
        </p:nvSpPr>
        <p:spPr>
          <a:xfrm>
            <a:off x="3547164" y="3578578"/>
            <a:ext cx="279328" cy="279328"/>
          </a:xfrm>
          <a:custGeom>
            <a:rect b="b" l="l" r="r" t="t"/>
            <a:pathLst>
              <a:path extrusionOk="0" h="21600" w="2160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p13"/>
          <p:cNvSpPr/>
          <p:nvPr/>
        </p:nvSpPr>
        <p:spPr>
          <a:xfrm>
            <a:off x="4080425" y="3578578"/>
            <a:ext cx="279328" cy="279328"/>
          </a:xfrm>
          <a:custGeom>
            <a:rect b="b" l="l" r="r" t="t"/>
            <a:pathLst>
              <a:path extrusionOk="0" h="21600" w="2160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7" name="Google Shape;577;p13"/>
          <p:cNvSpPr/>
          <p:nvPr/>
        </p:nvSpPr>
        <p:spPr>
          <a:xfrm>
            <a:off x="4613686" y="3591274"/>
            <a:ext cx="279328" cy="253935"/>
          </a:xfrm>
          <a:custGeom>
            <a:rect b="b" l="l" r="r" t="t"/>
            <a:pathLst>
              <a:path extrusionOk="0" h="21600" w="21600">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8" name="Google Shape;578;p13"/>
          <p:cNvSpPr/>
          <p:nvPr/>
        </p:nvSpPr>
        <p:spPr>
          <a:xfrm>
            <a:off x="5146947" y="3591274"/>
            <a:ext cx="279328" cy="253935"/>
          </a:xfrm>
          <a:custGeom>
            <a:rect b="b" l="l" r="r" t="t"/>
            <a:pathLst>
              <a:path extrusionOk="0" h="21600" w="2160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9" name="Google Shape;579;p13"/>
          <p:cNvSpPr/>
          <p:nvPr/>
        </p:nvSpPr>
        <p:spPr>
          <a:xfrm>
            <a:off x="5680208" y="3591274"/>
            <a:ext cx="279328" cy="253935"/>
          </a:xfrm>
          <a:custGeom>
            <a:rect b="b" l="l" r="r" t="t"/>
            <a:pathLst>
              <a:path extrusionOk="0" h="21600" w="2160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0" name="Google Shape;580;p13"/>
          <p:cNvSpPr/>
          <p:nvPr/>
        </p:nvSpPr>
        <p:spPr>
          <a:xfrm>
            <a:off x="880859" y="4111839"/>
            <a:ext cx="279328" cy="279328"/>
          </a:xfrm>
          <a:custGeom>
            <a:rect b="b" l="l" r="r" t="t"/>
            <a:pathLst>
              <a:path extrusionOk="0" h="21600" w="21600">
                <a:moveTo>
                  <a:pt x="18073" y="17379"/>
                </a:moveTo>
                <a:lnTo>
                  <a:pt x="4221" y="3527"/>
                </a:lnTo>
                <a:cubicBezTo>
                  <a:pt x="5963" y="1950"/>
                  <a:pt x="8265" y="982"/>
                  <a:pt x="10800" y="982"/>
                </a:cubicBezTo>
                <a:cubicBezTo>
                  <a:pt x="16223" y="982"/>
                  <a:pt x="20618" y="5377"/>
                  <a:pt x="20618" y="10800"/>
                </a:cubicBezTo>
                <a:cubicBezTo>
                  <a:pt x="20618" y="13335"/>
                  <a:pt x="19650" y="15637"/>
                  <a:pt x="18073" y="17379"/>
                </a:cubicBezTo>
                <a:moveTo>
                  <a:pt x="10800" y="20618"/>
                </a:moveTo>
                <a:cubicBezTo>
                  <a:pt x="5377" y="20618"/>
                  <a:pt x="982" y="16223"/>
                  <a:pt x="982" y="10800"/>
                </a:cubicBezTo>
                <a:cubicBezTo>
                  <a:pt x="982" y="8266"/>
                  <a:pt x="1950" y="5963"/>
                  <a:pt x="3527" y="4221"/>
                </a:cubicBezTo>
                <a:lnTo>
                  <a:pt x="17379" y="18073"/>
                </a:lnTo>
                <a:cubicBezTo>
                  <a:pt x="15637" y="19650"/>
                  <a:pt x="13334" y="20618"/>
                  <a:pt x="10800" y="20618"/>
                </a:cubicBezTo>
                <a:moveTo>
                  <a:pt x="10800" y="0"/>
                </a:moveTo>
                <a:cubicBezTo>
                  <a:pt x="4835" y="0"/>
                  <a:pt x="0" y="4836"/>
                  <a:pt x="0" y="10800"/>
                </a:cubicBezTo>
                <a:cubicBezTo>
                  <a:pt x="0" y="16764"/>
                  <a:pt x="4835" y="21600"/>
                  <a:pt x="10800" y="21600"/>
                </a:cubicBezTo>
                <a:cubicBezTo>
                  <a:pt x="16764" y="21600"/>
                  <a:pt x="21600" y="16764"/>
                  <a:pt x="21600" y="10800"/>
                </a:cubicBezTo>
                <a:cubicBezTo>
                  <a:pt x="21600" y="4836"/>
                  <a:pt x="16764"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13"/>
          <p:cNvSpPr/>
          <p:nvPr/>
        </p:nvSpPr>
        <p:spPr>
          <a:xfrm>
            <a:off x="1414120" y="4111839"/>
            <a:ext cx="279328" cy="279328"/>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874" y="5396"/>
                </a:moveTo>
                <a:cubicBezTo>
                  <a:pt x="11493" y="5396"/>
                  <a:pt x="11166" y="5519"/>
                  <a:pt x="10894" y="5766"/>
                </a:cubicBezTo>
                <a:cubicBezTo>
                  <a:pt x="10621" y="6013"/>
                  <a:pt x="10484" y="6310"/>
                  <a:pt x="10484" y="6658"/>
                </a:cubicBezTo>
                <a:cubicBezTo>
                  <a:pt x="10484" y="7005"/>
                  <a:pt x="10621" y="7301"/>
                  <a:pt x="10894" y="7545"/>
                </a:cubicBezTo>
                <a:cubicBezTo>
                  <a:pt x="11166" y="7790"/>
                  <a:pt x="11493" y="7912"/>
                  <a:pt x="11874" y="7912"/>
                </a:cubicBezTo>
                <a:cubicBezTo>
                  <a:pt x="12255" y="7912"/>
                  <a:pt x="12581" y="7790"/>
                  <a:pt x="12852" y="7545"/>
                </a:cubicBezTo>
                <a:cubicBezTo>
                  <a:pt x="13122" y="7301"/>
                  <a:pt x="13257" y="7005"/>
                  <a:pt x="13257" y="6658"/>
                </a:cubicBezTo>
                <a:cubicBezTo>
                  <a:pt x="13257" y="6310"/>
                  <a:pt x="13122" y="6013"/>
                  <a:pt x="12852" y="5766"/>
                </a:cubicBezTo>
                <a:cubicBezTo>
                  <a:pt x="12581" y="5519"/>
                  <a:pt x="12255" y="5396"/>
                  <a:pt x="11874" y="5396"/>
                </a:cubicBezTo>
                <a:moveTo>
                  <a:pt x="12242" y="15228"/>
                </a:moveTo>
                <a:cubicBezTo>
                  <a:pt x="11942" y="15228"/>
                  <a:pt x="11730" y="15180"/>
                  <a:pt x="11608" y="15083"/>
                </a:cubicBezTo>
                <a:cubicBezTo>
                  <a:pt x="11486" y="14987"/>
                  <a:pt x="11425" y="14807"/>
                  <a:pt x="11425" y="14542"/>
                </a:cubicBezTo>
                <a:cubicBezTo>
                  <a:pt x="11425" y="14436"/>
                  <a:pt x="11444" y="14281"/>
                  <a:pt x="11482" y="14076"/>
                </a:cubicBezTo>
                <a:cubicBezTo>
                  <a:pt x="11519" y="13870"/>
                  <a:pt x="11562" y="13687"/>
                  <a:pt x="11609" y="13527"/>
                </a:cubicBezTo>
                <a:lnTo>
                  <a:pt x="12189" y="11532"/>
                </a:lnTo>
                <a:cubicBezTo>
                  <a:pt x="12246" y="11349"/>
                  <a:pt x="12284" y="11148"/>
                  <a:pt x="12306" y="10929"/>
                </a:cubicBezTo>
                <a:cubicBezTo>
                  <a:pt x="12327" y="10709"/>
                  <a:pt x="12337" y="10557"/>
                  <a:pt x="12337" y="10469"/>
                </a:cubicBezTo>
                <a:cubicBezTo>
                  <a:pt x="12337" y="10049"/>
                  <a:pt x="12185" y="9707"/>
                  <a:pt x="11882" y="9444"/>
                </a:cubicBezTo>
                <a:cubicBezTo>
                  <a:pt x="11578" y="9182"/>
                  <a:pt x="11146" y="9050"/>
                  <a:pt x="10586" y="9050"/>
                </a:cubicBezTo>
                <a:cubicBezTo>
                  <a:pt x="10275" y="9050"/>
                  <a:pt x="9945" y="9104"/>
                  <a:pt x="9597" y="9211"/>
                </a:cubicBezTo>
                <a:cubicBezTo>
                  <a:pt x="9248" y="9319"/>
                  <a:pt x="8884" y="9448"/>
                  <a:pt x="8502" y="9599"/>
                </a:cubicBezTo>
                <a:lnTo>
                  <a:pt x="8347" y="10216"/>
                </a:lnTo>
                <a:cubicBezTo>
                  <a:pt x="8460" y="10175"/>
                  <a:pt x="8595" y="10131"/>
                  <a:pt x="8753" y="10085"/>
                </a:cubicBezTo>
                <a:cubicBezTo>
                  <a:pt x="8911" y="10040"/>
                  <a:pt x="9066" y="10017"/>
                  <a:pt x="9217" y="10017"/>
                </a:cubicBezTo>
                <a:cubicBezTo>
                  <a:pt x="9524" y="10017"/>
                  <a:pt x="9731" y="10068"/>
                  <a:pt x="9839" y="10168"/>
                </a:cubicBezTo>
                <a:cubicBezTo>
                  <a:pt x="9948" y="10269"/>
                  <a:pt x="10002" y="10447"/>
                  <a:pt x="10002" y="10703"/>
                </a:cubicBezTo>
                <a:cubicBezTo>
                  <a:pt x="10002" y="10844"/>
                  <a:pt x="9985" y="11001"/>
                  <a:pt x="9949" y="11172"/>
                </a:cubicBezTo>
                <a:cubicBezTo>
                  <a:pt x="9914" y="11343"/>
                  <a:pt x="9870" y="11526"/>
                  <a:pt x="9818" y="11717"/>
                </a:cubicBezTo>
                <a:lnTo>
                  <a:pt x="9235" y="13719"/>
                </a:lnTo>
                <a:cubicBezTo>
                  <a:pt x="9184" y="13929"/>
                  <a:pt x="9146" y="14118"/>
                  <a:pt x="9123" y="14285"/>
                </a:cubicBezTo>
                <a:cubicBezTo>
                  <a:pt x="9100" y="14451"/>
                  <a:pt x="9088" y="14615"/>
                  <a:pt x="9088" y="14775"/>
                </a:cubicBezTo>
                <a:cubicBezTo>
                  <a:pt x="9088" y="15186"/>
                  <a:pt x="9244" y="15526"/>
                  <a:pt x="9556" y="15793"/>
                </a:cubicBezTo>
                <a:cubicBezTo>
                  <a:pt x="9869" y="16060"/>
                  <a:pt x="10308" y="16194"/>
                  <a:pt x="10872" y="16194"/>
                </a:cubicBezTo>
                <a:cubicBezTo>
                  <a:pt x="11239" y="16194"/>
                  <a:pt x="11561" y="16147"/>
                  <a:pt x="11839" y="16053"/>
                </a:cubicBezTo>
                <a:cubicBezTo>
                  <a:pt x="12117" y="15960"/>
                  <a:pt x="12488" y="15824"/>
                  <a:pt x="12954" y="15645"/>
                </a:cubicBezTo>
                <a:lnTo>
                  <a:pt x="13109" y="15028"/>
                </a:lnTo>
                <a:cubicBezTo>
                  <a:pt x="13029" y="15065"/>
                  <a:pt x="12900" y="15107"/>
                  <a:pt x="12721" y="15155"/>
                </a:cubicBezTo>
                <a:cubicBezTo>
                  <a:pt x="12543" y="15204"/>
                  <a:pt x="12383" y="15228"/>
                  <a:pt x="12242" y="1522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2" name="Google Shape;582;p13"/>
          <p:cNvSpPr/>
          <p:nvPr/>
        </p:nvSpPr>
        <p:spPr>
          <a:xfrm>
            <a:off x="1947381" y="4111839"/>
            <a:ext cx="279328" cy="279328"/>
          </a:xfrm>
          <a:custGeom>
            <a:rect b="b" l="l" r="r" t="t"/>
            <a:pathLst>
              <a:path extrusionOk="0" h="21600" w="21600">
                <a:moveTo>
                  <a:pt x="12991" y="6559"/>
                </a:moveTo>
                <a:cubicBezTo>
                  <a:pt x="12727" y="6341"/>
                  <a:pt x="12420" y="6172"/>
                  <a:pt x="12078" y="6058"/>
                </a:cubicBezTo>
                <a:cubicBezTo>
                  <a:pt x="11737" y="5946"/>
                  <a:pt x="11367" y="5889"/>
                  <a:pt x="10978" y="5889"/>
                </a:cubicBezTo>
                <a:cubicBezTo>
                  <a:pt x="10477" y="5889"/>
                  <a:pt x="10025" y="5967"/>
                  <a:pt x="9633" y="6120"/>
                </a:cubicBezTo>
                <a:cubicBezTo>
                  <a:pt x="9239" y="6275"/>
                  <a:pt x="8900" y="6494"/>
                  <a:pt x="8623" y="6771"/>
                </a:cubicBezTo>
                <a:cubicBezTo>
                  <a:pt x="8346" y="7049"/>
                  <a:pt x="8133" y="7392"/>
                  <a:pt x="7992" y="7788"/>
                </a:cubicBezTo>
                <a:cubicBezTo>
                  <a:pt x="7853" y="8180"/>
                  <a:pt x="7782" y="8620"/>
                  <a:pt x="7782" y="9096"/>
                </a:cubicBezTo>
                <a:lnTo>
                  <a:pt x="7782" y="9217"/>
                </a:lnTo>
                <a:lnTo>
                  <a:pt x="8880" y="9217"/>
                </a:lnTo>
                <a:lnTo>
                  <a:pt x="8877" y="9093"/>
                </a:lnTo>
                <a:cubicBezTo>
                  <a:pt x="8868" y="8767"/>
                  <a:pt x="8908" y="8461"/>
                  <a:pt x="8993" y="8187"/>
                </a:cubicBezTo>
                <a:cubicBezTo>
                  <a:pt x="9079" y="7914"/>
                  <a:pt x="9207" y="7675"/>
                  <a:pt x="9377" y="7473"/>
                </a:cubicBezTo>
                <a:cubicBezTo>
                  <a:pt x="9545" y="7274"/>
                  <a:pt x="9762" y="7115"/>
                  <a:pt x="10024" y="7000"/>
                </a:cubicBezTo>
                <a:cubicBezTo>
                  <a:pt x="10287" y="6884"/>
                  <a:pt x="10594" y="6827"/>
                  <a:pt x="10937" y="6827"/>
                </a:cubicBezTo>
                <a:cubicBezTo>
                  <a:pt x="11182" y="6827"/>
                  <a:pt x="11418" y="6868"/>
                  <a:pt x="11639" y="6950"/>
                </a:cubicBezTo>
                <a:cubicBezTo>
                  <a:pt x="11858" y="7032"/>
                  <a:pt x="12053" y="7146"/>
                  <a:pt x="12218" y="7289"/>
                </a:cubicBezTo>
                <a:cubicBezTo>
                  <a:pt x="12381" y="7431"/>
                  <a:pt x="12512" y="7605"/>
                  <a:pt x="12609" y="7808"/>
                </a:cubicBezTo>
                <a:cubicBezTo>
                  <a:pt x="12704" y="8011"/>
                  <a:pt x="12752" y="8236"/>
                  <a:pt x="12752" y="8478"/>
                </a:cubicBezTo>
                <a:cubicBezTo>
                  <a:pt x="12752" y="8797"/>
                  <a:pt x="12674" y="9089"/>
                  <a:pt x="12519" y="9350"/>
                </a:cubicBezTo>
                <a:cubicBezTo>
                  <a:pt x="12359" y="9618"/>
                  <a:pt x="12154" y="9865"/>
                  <a:pt x="11913" y="10082"/>
                </a:cubicBezTo>
                <a:cubicBezTo>
                  <a:pt x="11624" y="10337"/>
                  <a:pt x="11374" y="10568"/>
                  <a:pt x="11170" y="10771"/>
                </a:cubicBezTo>
                <a:cubicBezTo>
                  <a:pt x="10959" y="10979"/>
                  <a:pt x="10789" y="11200"/>
                  <a:pt x="10662" y="11428"/>
                </a:cubicBezTo>
                <a:cubicBezTo>
                  <a:pt x="10534" y="11657"/>
                  <a:pt x="10441" y="11916"/>
                  <a:pt x="10385" y="12199"/>
                </a:cubicBezTo>
                <a:cubicBezTo>
                  <a:pt x="10329" y="12478"/>
                  <a:pt x="10305" y="12827"/>
                  <a:pt x="10315" y="13237"/>
                </a:cubicBezTo>
                <a:lnTo>
                  <a:pt x="10318" y="13355"/>
                </a:lnTo>
                <a:lnTo>
                  <a:pt x="11407" y="13355"/>
                </a:lnTo>
                <a:lnTo>
                  <a:pt x="11410" y="13237"/>
                </a:lnTo>
                <a:cubicBezTo>
                  <a:pt x="11418" y="12838"/>
                  <a:pt x="11436" y="12531"/>
                  <a:pt x="11463" y="12322"/>
                </a:cubicBezTo>
                <a:cubicBezTo>
                  <a:pt x="11488" y="12125"/>
                  <a:pt x="11538" y="11956"/>
                  <a:pt x="11611" y="11821"/>
                </a:cubicBezTo>
                <a:cubicBezTo>
                  <a:pt x="11687" y="11684"/>
                  <a:pt x="11803" y="11541"/>
                  <a:pt x="11959" y="11399"/>
                </a:cubicBezTo>
                <a:cubicBezTo>
                  <a:pt x="12127" y="11245"/>
                  <a:pt x="12351" y="11031"/>
                  <a:pt x="12630" y="10762"/>
                </a:cubicBezTo>
                <a:cubicBezTo>
                  <a:pt x="12979" y="10441"/>
                  <a:pt x="13270" y="10102"/>
                  <a:pt x="13495" y="9753"/>
                </a:cubicBezTo>
                <a:cubicBezTo>
                  <a:pt x="13729" y="9393"/>
                  <a:pt x="13847" y="8952"/>
                  <a:pt x="13847" y="8439"/>
                </a:cubicBezTo>
                <a:cubicBezTo>
                  <a:pt x="13847" y="8038"/>
                  <a:pt x="13770" y="7675"/>
                  <a:pt x="13618" y="7362"/>
                </a:cubicBezTo>
                <a:cubicBezTo>
                  <a:pt x="13467" y="7050"/>
                  <a:pt x="13256" y="6780"/>
                  <a:pt x="12991" y="6559"/>
                </a:cubicBezTo>
                <a:moveTo>
                  <a:pt x="10179" y="15706"/>
                </a:moveTo>
                <a:lnTo>
                  <a:pt x="11558" y="15706"/>
                </a:lnTo>
                <a:lnTo>
                  <a:pt x="11558" y="14072"/>
                </a:lnTo>
                <a:lnTo>
                  <a:pt x="10179" y="14072"/>
                </a:lnTo>
                <a:cubicBezTo>
                  <a:pt x="10179" y="14072"/>
                  <a:pt x="10179" y="15706"/>
                  <a:pt x="10179" y="15706"/>
                </a:cubicBezTo>
                <a:close/>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4"/>
                  <a:pt x="4835" y="21600"/>
                  <a:pt x="10800" y="21600"/>
                </a:cubicBezTo>
                <a:cubicBezTo>
                  <a:pt x="16764" y="21600"/>
                  <a:pt x="21600" y="16764"/>
                  <a:pt x="21600" y="10800"/>
                </a:cubicBezTo>
                <a:cubicBezTo>
                  <a:pt x="21600" y="4836"/>
                  <a:pt x="16764"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13"/>
          <p:cNvSpPr/>
          <p:nvPr/>
        </p:nvSpPr>
        <p:spPr>
          <a:xfrm>
            <a:off x="2480642" y="4111839"/>
            <a:ext cx="279328" cy="279328"/>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782" y="5891"/>
                </a:moveTo>
                <a:lnTo>
                  <a:pt x="9818" y="5891"/>
                </a:lnTo>
                <a:cubicBezTo>
                  <a:pt x="9547" y="5891"/>
                  <a:pt x="9327" y="6111"/>
                  <a:pt x="9327" y="6382"/>
                </a:cubicBezTo>
                <a:cubicBezTo>
                  <a:pt x="9327" y="6394"/>
                  <a:pt x="9334" y="6405"/>
                  <a:pt x="9334" y="6417"/>
                </a:cubicBezTo>
                <a:lnTo>
                  <a:pt x="9328" y="6417"/>
                </a:lnTo>
                <a:lnTo>
                  <a:pt x="9819" y="12308"/>
                </a:lnTo>
                <a:lnTo>
                  <a:pt x="9825" y="12307"/>
                </a:lnTo>
                <a:cubicBezTo>
                  <a:pt x="9844" y="12562"/>
                  <a:pt x="10050" y="12764"/>
                  <a:pt x="10309" y="12764"/>
                </a:cubicBezTo>
                <a:lnTo>
                  <a:pt x="11291" y="12764"/>
                </a:lnTo>
                <a:cubicBezTo>
                  <a:pt x="11550" y="12764"/>
                  <a:pt x="11756" y="12562"/>
                  <a:pt x="11775" y="12307"/>
                </a:cubicBezTo>
                <a:lnTo>
                  <a:pt x="11781" y="12308"/>
                </a:lnTo>
                <a:lnTo>
                  <a:pt x="12272" y="6417"/>
                </a:lnTo>
                <a:lnTo>
                  <a:pt x="12266" y="6417"/>
                </a:lnTo>
                <a:cubicBezTo>
                  <a:pt x="12267" y="6405"/>
                  <a:pt x="12273" y="6394"/>
                  <a:pt x="12273" y="6382"/>
                </a:cubicBezTo>
                <a:cubicBezTo>
                  <a:pt x="12273" y="6111"/>
                  <a:pt x="12053" y="5891"/>
                  <a:pt x="11782" y="5891"/>
                </a:cubicBezTo>
                <a:moveTo>
                  <a:pt x="10800" y="13745"/>
                </a:moveTo>
                <a:cubicBezTo>
                  <a:pt x="10258" y="13745"/>
                  <a:pt x="9818" y="14186"/>
                  <a:pt x="9818" y="14727"/>
                </a:cubicBezTo>
                <a:cubicBezTo>
                  <a:pt x="9818" y="15269"/>
                  <a:pt x="10258" y="15709"/>
                  <a:pt x="10800" y="15709"/>
                </a:cubicBezTo>
                <a:cubicBezTo>
                  <a:pt x="11342" y="15709"/>
                  <a:pt x="11782" y="15269"/>
                  <a:pt x="11782" y="14727"/>
                </a:cubicBezTo>
                <a:cubicBezTo>
                  <a:pt x="11782" y="14186"/>
                  <a:pt x="11342" y="13745"/>
                  <a:pt x="10800" y="137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p13"/>
          <p:cNvSpPr/>
          <p:nvPr/>
        </p:nvSpPr>
        <p:spPr>
          <a:xfrm>
            <a:off x="3013903" y="4137232"/>
            <a:ext cx="279328" cy="228541"/>
          </a:xfrm>
          <a:custGeom>
            <a:rect b="b" l="l" r="r" t="t"/>
            <a:pathLst>
              <a:path extrusionOk="0" h="21600" w="21600">
                <a:moveTo>
                  <a:pt x="2455" y="15600"/>
                </a:moveTo>
                <a:lnTo>
                  <a:pt x="982" y="15600"/>
                </a:lnTo>
                <a:lnTo>
                  <a:pt x="982" y="1200"/>
                </a:lnTo>
                <a:lnTo>
                  <a:pt x="16691" y="1200"/>
                </a:lnTo>
                <a:lnTo>
                  <a:pt x="16691" y="3000"/>
                </a:lnTo>
                <a:cubicBezTo>
                  <a:pt x="16691" y="3332"/>
                  <a:pt x="16911" y="3600"/>
                  <a:pt x="17182" y="3600"/>
                </a:cubicBezTo>
                <a:cubicBezTo>
                  <a:pt x="17453" y="3600"/>
                  <a:pt x="17673" y="3332"/>
                  <a:pt x="17673" y="3000"/>
                </a:cubicBezTo>
                <a:lnTo>
                  <a:pt x="17673" y="1200"/>
                </a:lnTo>
                <a:cubicBezTo>
                  <a:pt x="17673" y="538"/>
                  <a:pt x="17233" y="0"/>
                  <a:pt x="16691" y="0"/>
                </a:cubicBezTo>
                <a:lnTo>
                  <a:pt x="982" y="0"/>
                </a:lnTo>
                <a:cubicBezTo>
                  <a:pt x="440" y="0"/>
                  <a:pt x="0" y="538"/>
                  <a:pt x="0" y="1200"/>
                </a:cubicBezTo>
                <a:lnTo>
                  <a:pt x="0" y="15600"/>
                </a:lnTo>
                <a:cubicBezTo>
                  <a:pt x="0" y="16262"/>
                  <a:pt x="440" y="16800"/>
                  <a:pt x="982" y="16800"/>
                </a:cubicBezTo>
                <a:lnTo>
                  <a:pt x="2455" y="16800"/>
                </a:lnTo>
                <a:cubicBezTo>
                  <a:pt x="2725" y="16800"/>
                  <a:pt x="2945" y="16532"/>
                  <a:pt x="2945" y="16200"/>
                </a:cubicBezTo>
                <a:cubicBezTo>
                  <a:pt x="2945" y="15869"/>
                  <a:pt x="2725" y="15600"/>
                  <a:pt x="2455" y="15600"/>
                </a:cubicBezTo>
                <a:moveTo>
                  <a:pt x="20618" y="20400"/>
                </a:moveTo>
                <a:lnTo>
                  <a:pt x="4909" y="20400"/>
                </a:lnTo>
                <a:lnTo>
                  <a:pt x="4909" y="6000"/>
                </a:lnTo>
                <a:lnTo>
                  <a:pt x="20618" y="6000"/>
                </a:lnTo>
                <a:cubicBezTo>
                  <a:pt x="20618" y="6000"/>
                  <a:pt x="20618" y="20400"/>
                  <a:pt x="20618" y="20400"/>
                </a:cubicBezTo>
                <a:close/>
                <a:moveTo>
                  <a:pt x="20618" y="4800"/>
                </a:moveTo>
                <a:lnTo>
                  <a:pt x="4909" y="4800"/>
                </a:lnTo>
                <a:cubicBezTo>
                  <a:pt x="4367" y="4800"/>
                  <a:pt x="3927" y="5338"/>
                  <a:pt x="3927" y="6000"/>
                </a:cubicBezTo>
                <a:lnTo>
                  <a:pt x="3927" y="20400"/>
                </a:lnTo>
                <a:cubicBezTo>
                  <a:pt x="3927" y="21062"/>
                  <a:pt x="4367" y="21600"/>
                  <a:pt x="4909" y="21600"/>
                </a:cubicBezTo>
                <a:lnTo>
                  <a:pt x="20618" y="21600"/>
                </a:lnTo>
                <a:cubicBezTo>
                  <a:pt x="21160" y="21600"/>
                  <a:pt x="21600" y="21062"/>
                  <a:pt x="21600" y="20400"/>
                </a:cubicBezTo>
                <a:lnTo>
                  <a:pt x="21600" y="6000"/>
                </a:lnTo>
                <a:cubicBezTo>
                  <a:pt x="21600" y="5338"/>
                  <a:pt x="21160" y="4800"/>
                  <a:pt x="20618" y="4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5" name="Google Shape;585;p13"/>
          <p:cNvSpPr/>
          <p:nvPr/>
        </p:nvSpPr>
        <p:spPr>
          <a:xfrm>
            <a:off x="3547164" y="4111839"/>
            <a:ext cx="279328" cy="279328"/>
          </a:xfrm>
          <a:custGeom>
            <a:rect b="b" l="l" r="r" t="t"/>
            <a:pathLst>
              <a:path extrusionOk="0" h="21600" w="21600">
                <a:moveTo>
                  <a:pt x="2455" y="13745"/>
                </a:moveTo>
                <a:cubicBezTo>
                  <a:pt x="2726" y="13745"/>
                  <a:pt x="2945" y="13526"/>
                  <a:pt x="2945" y="13255"/>
                </a:cubicBezTo>
                <a:cubicBezTo>
                  <a:pt x="2945" y="12984"/>
                  <a:pt x="2726" y="12764"/>
                  <a:pt x="2455" y="12764"/>
                </a:cubicBezTo>
                <a:lnTo>
                  <a:pt x="982" y="12764"/>
                </a:lnTo>
                <a:lnTo>
                  <a:pt x="982" y="982"/>
                </a:lnTo>
                <a:lnTo>
                  <a:pt x="16691" y="982"/>
                </a:lnTo>
                <a:lnTo>
                  <a:pt x="16691" y="2455"/>
                </a:lnTo>
                <a:cubicBezTo>
                  <a:pt x="16691" y="2726"/>
                  <a:pt x="16910" y="2945"/>
                  <a:pt x="17182" y="2945"/>
                </a:cubicBezTo>
                <a:cubicBezTo>
                  <a:pt x="17453" y="2945"/>
                  <a:pt x="17673" y="2726"/>
                  <a:pt x="17673" y="2455"/>
                </a:cubicBezTo>
                <a:lnTo>
                  <a:pt x="17673" y="982"/>
                </a:lnTo>
                <a:cubicBezTo>
                  <a:pt x="17673" y="440"/>
                  <a:pt x="17233" y="0"/>
                  <a:pt x="16691" y="0"/>
                </a:cubicBezTo>
                <a:lnTo>
                  <a:pt x="982" y="0"/>
                </a:lnTo>
                <a:cubicBezTo>
                  <a:pt x="440" y="0"/>
                  <a:pt x="0" y="440"/>
                  <a:pt x="0" y="982"/>
                </a:cubicBezTo>
                <a:lnTo>
                  <a:pt x="0" y="16691"/>
                </a:lnTo>
                <a:cubicBezTo>
                  <a:pt x="0" y="17233"/>
                  <a:pt x="440" y="17673"/>
                  <a:pt x="982" y="17673"/>
                </a:cubicBezTo>
                <a:lnTo>
                  <a:pt x="2455" y="17673"/>
                </a:lnTo>
                <a:cubicBezTo>
                  <a:pt x="2726" y="17673"/>
                  <a:pt x="2945" y="17453"/>
                  <a:pt x="2945" y="17182"/>
                </a:cubicBezTo>
                <a:cubicBezTo>
                  <a:pt x="2945" y="16911"/>
                  <a:pt x="2726" y="16691"/>
                  <a:pt x="2455" y="16691"/>
                </a:cubicBezTo>
                <a:lnTo>
                  <a:pt x="982" y="16691"/>
                </a:lnTo>
                <a:lnTo>
                  <a:pt x="982" y="13745"/>
                </a:lnTo>
                <a:cubicBezTo>
                  <a:pt x="982" y="13745"/>
                  <a:pt x="2455" y="13745"/>
                  <a:pt x="2455" y="13745"/>
                </a:cubicBezTo>
                <a:close/>
                <a:moveTo>
                  <a:pt x="20618" y="16691"/>
                </a:moveTo>
                <a:lnTo>
                  <a:pt x="4909" y="16691"/>
                </a:lnTo>
                <a:lnTo>
                  <a:pt x="4909" y="4909"/>
                </a:lnTo>
                <a:lnTo>
                  <a:pt x="20618" y="4909"/>
                </a:lnTo>
                <a:cubicBezTo>
                  <a:pt x="20618" y="4909"/>
                  <a:pt x="20618" y="16691"/>
                  <a:pt x="20618" y="16691"/>
                </a:cubicBezTo>
                <a:close/>
                <a:moveTo>
                  <a:pt x="20618" y="20618"/>
                </a:moveTo>
                <a:lnTo>
                  <a:pt x="4909" y="20618"/>
                </a:lnTo>
                <a:lnTo>
                  <a:pt x="4909" y="17673"/>
                </a:lnTo>
                <a:lnTo>
                  <a:pt x="20618" y="17673"/>
                </a:lnTo>
                <a:cubicBezTo>
                  <a:pt x="20618" y="17673"/>
                  <a:pt x="20618" y="20618"/>
                  <a:pt x="20618" y="20618"/>
                </a:cubicBezTo>
                <a:close/>
                <a:moveTo>
                  <a:pt x="20618" y="3927"/>
                </a:moveTo>
                <a:lnTo>
                  <a:pt x="4909" y="3927"/>
                </a:lnTo>
                <a:cubicBezTo>
                  <a:pt x="4367" y="3927"/>
                  <a:pt x="3927" y="4367"/>
                  <a:pt x="3927" y="4909"/>
                </a:cubicBezTo>
                <a:lnTo>
                  <a:pt x="3927" y="20618"/>
                </a:lnTo>
                <a:cubicBezTo>
                  <a:pt x="3927" y="21160"/>
                  <a:pt x="4367" y="21600"/>
                  <a:pt x="4909" y="21600"/>
                </a:cubicBezTo>
                <a:lnTo>
                  <a:pt x="20618" y="21600"/>
                </a:lnTo>
                <a:cubicBezTo>
                  <a:pt x="21160" y="21600"/>
                  <a:pt x="21600" y="21160"/>
                  <a:pt x="21600" y="20618"/>
                </a:cubicBezTo>
                <a:lnTo>
                  <a:pt x="21600" y="4909"/>
                </a:lnTo>
                <a:cubicBezTo>
                  <a:pt x="21600" y="4367"/>
                  <a:pt x="21160" y="3927"/>
                  <a:pt x="20618" y="39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6" name="Google Shape;586;p13"/>
          <p:cNvSpPr/>
          <p:nvPr/>
        </p:nvSpPr>
        <p:spPr>
          <a:xfrm>
            <a:off x="4080425" y="4137232"/>
            <a:ext cx="279328" cy="228541"/>
          </a:xfrm>
          <a:custGeom>
            <a:rect b="b" l="l" r="r" t="t"/>
            <a:pathLst>
              <a:path extrusionOk="0" h="21600" w="21600">
                <a:moveTo>
                  <a:pt x="2455" y="3600"/>
                </a:moveTo>
                <a:lnTo>
                  <a:pt x="19145" y="3600"/>
                </a:lnTo>
                <a:cubicBezTo>
                  <a:pt x="19417" y="3600"/>
                  <a:pt x="19636" y="3332"/>
                  <a:pt x="19636" y="3000"/>
                </a:cubicBezTo>
                <a:cubicBezTo>
                  <a:pt x="19636" y="2669"/>
                  <a:pt x="19417" y="2400"/>
                  <a:pt x="19145" y="2400"/>
                </a:cubicBezTo>
                <a:lnTo>
                  <a:pt x="2455" y="2400"/>
                </a:lnTo>
                <a:cubicBezTo>
                  <a:pt x="2183" y="2400"/>
                  <a:pt x="1964" y="2669"/>
                  <a:pt x="1964" y="3000"/>
                </a:cubicBezTo>
                <a:cubicBezTo>
                  <a:pt x="1964" y="3332"/>
                  <a:pt x="2183" y="3600"/>
                  <a:pt x="2455" y="3600"/>
                </a:cubicBezTo>
                <a:moveTo>
                  <a:pt x="20618" y="20400"/>
                </a:moveTo>
                <a:lnTo>
                  <a:pt x="982" y="20400"/>
                </a:lnTo>
                <a:lnTo>
                  <a:pt x="982" y="6000"/>
                </a:lnTo>
                <a:lnTo>
                  <a:pt x="20618" y="6000"/>
                </a:lnTo>
                <a:cubicBezTo>
                  <a:pt x="20618" y="6000"/>
                  <a:pt x="20618" y="20400"/>
                  <a:pt x="20618" y="20400"/>
                </a:cubicBezTo>
                <a:close/>
                <a:moveTo>
                  <a:pt x="20618" y="4800"/>
                </a:moveTo>
                <a:lnTo>
                  <a:pt x="982" y="4800"/>
                </a:lnTo>
                <a:cubicBezTo>
                  <a:pt x="439" y="4800"/>
                  <a:pt x="0" y="5338"/>
                  <a:pt x="0" y="6000"/>
                </a:cubicBezTo>
                <a:lnTo>
                  <a:pt x="0" y="20400"/>
                </a:lnTo>
                <a:cubicBezTo>
                  <a:pt x="0" y="21062"/>
                  <a:pt x="439" y="21600"/>
                  <a:pt x="982" y="21600"/>
                </a:cubicBezTo>
                <a:lnTo>
                  <a:pt x="20618" y="21600"/>
                </a:lnTo>
                <a:cubicBezTo>
                  <a:pt x="21160" y="21600"/>
                  <a:pt x="21600" y="21062"/>
                  <a:pt x="21600" y="20400"/>
                </a:cubicBezTo>
                <a:lnTo>
                  <a:pt x="21600" y="6000"/>
                </a:lnTo>
                <a:cubicBezTo>
                  <a:pt x="21600" y="5338"/>
                  <a:pt x="21160" y="4800"/>
                  <a:pt x="20618" y="4800"/>
                </a:cubicBezTo>
                <a:moveTo>
                  <a:pt x="4418" y="1200"/>
                </a:moveTo>
                <a:lnTo>
                  <a:pt x="17182" y="1200"/>
                </a:lnTo>
                <a:cubicBezTo>
                  <a:pt x="17453" y="1200"/>
                  <a:pt x="17673" y="932"/>
                  <a:pt x="17673" y="600"/>
                </a:cubicBezTo>
                <a:cubicBezTo>
                  <a:pt x="17673" y="269"/>
                  <a:pt x="17453" y="0"/>
                  <a:pt x="17182" y="0"/>
                </a:cubicBezTo>
                <a:lnTo>
                  <a:pt x="4418" y="0"/>
                </a:lnTo>
                <a:cubicBezTo>
                  <a:pt x="4147" y="0"/>
                  <a:pt x="3927" y="269"/>
                  <a:pt x="3927" y="600"/>
                </a:cubicBezTo>
                <a:cubicBezTo>
                  <a:pt x="3927" y="932"/>
                  <a:pt x="4147" y="1200"/>
                  <a:pt x="4418" y="1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13"/>
          <p:cNvSpPr/>
          <p:nvPr/>
        </p:nvSpPr>
        <p:spPr>
          <a:xfrm>
            <a:off x="4613686" y="4111839"/>
            <a:ext cx="279328" cy="279328"/>
          </a:xfrm>
          <a:custGeom>
            <a:rect b="b" l="l" r="r" t="t"/>
            <a:pathLst>
              <a:path extrusionOk="0" h="21600" w="2160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8" name="Google Shape;588;p13"/>
          <p:cNvSpPr/>
          <p:nvPr/>
        </p:nvSpPr>
        <p:spPr>
          <a:xfrm>
            <a:off x="5146947" y="4111839"/>
            <a:ext cx="279328" cy="279328"/>
          </a:xfrm>
          <a:custGeom>
            <a:rect b="b" l="l" r="r" t="t"/>
            <a:pathLst>
              <a:path extrusionOk="0" h="21600" w="2160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9" name="Google Shape;589;p13"/>
          <p:cNvSpPr/>
          <p:nvPr/>
        </p:nvSpPr>
        <p:spPr>
          <a:xfrm>
            <a:off x="5680208" y="4111839"/>
            <a:ext cx="279328" cy="279328"/>
          </a:xfrm>
          <a:custGeom>
            <a:rect b="b" l="l" r="r" t="t"/>
            <a:pathLst>
              <a:path extrusionOk="0" h="21600" w="21600">
                <a:moveTo>
                  <a:pt x="9818" y="10800"/>
                </a:moveTo>
                <a:lnTo>
                  <a:pt x="11782" y="10800"/>
                </a:lnTo>
                <a:lnTo>
                  <a:pt x="11782" y="12764"/>
                </a:lnTo>
                <a:lnTo>
                  <a:pt x="9818" y="12764"/>
                </a:lnTo>
                <a:cubicBezTo>
                  <a:pt x="9818" y="12764"/>
                  <a:pt x="9818" y="10800"/>
                  <a:pt x="9818" y="10800"/>
                </a:cubicBezTo>
                <a:close/>
                <a:moveTo>
                  <a:pt x="9327" y="13745"/>
                </a:moveTo>
                <a:lnTo>
                  <a:pt x="12273" y="13745"/>
                </a:lnTo>
                <a:cubicBezTo>
                  <a:pt x="12544" y="13745"/>
                  <a:pt x="12764" y="13526"/>
                  <a:pt x="12764" y="13255"/>
                </a:cubicBezTo>
                <a:lnTo>
                  <a:pt x="12764" y="10309"/>
                </a:lnTo>
                <a:cubicBezTo>
                  <a:pt x="12764" y="10038"/>
                  <a:pt x="12544" y="9818"/>
                  <a:pt x="12273" y="9818"/>
                </a:cubicBezTo>
                <a:lnTo>
                  <a:pt x="9327" y="9818"/>
                </a:lnTo>
                <a:cubicBezTo>
                  <a:pt x="9056" y="9818"/>
                  <a:pt x="8836" y="10038"/>
                  <a:pt x="8836" y="10309"/>
                </a:cubicBezTo>
                <a:lnTo>
                  <a:pt x="8836" y="13255"/>
                </a:lnTo>
                <a:cubicBezTo>
                  <a:pt x="8836" y="13526"/>
                  <a:pt x="9056" y="13745"/>
                  <a:pt x="9327" y="13745"/>
                </a:cubicBezTo>
                <a:moveTo>
                  <a:pt x="14727" y="15709"/>
                </a:moveTo>
                <a:lnTo>
                  <a:pt x="16691" y="15709"/>
                </a:lnTo>
                <a:lnTo>
                  <a:pt x="16691" y="17673"/>
                </a:lnTo>
                <a:lnTo>
                  <a:pt x="14727" y="17673"/>
                </a:lnTo>
                <a:cubicBezTo>
                  <a:pt x="14727" y="17673"/>
                  <a:pt x="14727" y="15709"/>
                  <a:pt x="14727" y="15709"/>
                </a:cubicBezTo>
                <a:close/>
                <a:moveTo>
                  <a:pt x="14236" y="18655"/>
                </a:moveTo>
                <a:lnTo>
                  <a:pt x="17182" y="18655"/>
                </a:lnTo>
                <a:cubicBezTo>
                  <a:pt x="17453" y="18655"/>
                  <a:pt x="17673" y="18435"/>
                  <a:pt x="17673" y="18164"/>
                </a:cubicBezTo>
                <a:lnTo>
                  <a:pt x="17673" y="15218"/>
                </a:lnTo>
                <a:cubicBezTo>
                  <a:pt x="17673" y="14947"/>
                  <a:pt x="17453" y="14727"/>
                  <a:pt x="17182" y="14727"/>
                </a:cubicBezTo>
                <a:lnTo>
                  <a:pt x="14236" y="14727"/>
                </a:lnTo>
                <a:cubicBezTo>
                  <a:pt x="13965" y="14727"/>
                  <a:pt x="13745" y="14947"/>
                  <a:pt x="13745" y="15218"/>
                </a:cubicBezTo>
                <a:lnTo>
                  <a:pt x="13745" y="18164"/>
                </a:lnTo>
                <a:cubicBezTo>
                  <a:pt x="13745" y="18435"/>
                  <a:pt x="13965" y="18655"/>
                  <a:pt x="14236" y="18655"/>
                </a:cubicBezTo>
                <a:moveTo>
                  <a:pt x="9818" y="5891"/>
                </a:moveTo>
                <a:lnTo>
                  <a:pt x="11782" y="5891"/>
                </a:lnTo>
                <a:lnTo>
                  <a:pt x="11782" y="7855"/>
                </a:lnTo>
                <a:lnTo>
                  <a:pt x="9818" y="7855"/>
                </a:lnTo>
                <a:cubicBezTo>
                  <a:pt x="9818" y="7855"/>
                  <a:pt x="9818" y="5891"/>
                  <a:pt x="9818" y="5891"/>
                </a:cubicBezTo>
                <a:close/>
                <a:moveTo>
                  <a:pt x="9327" y="8836"/>
                </a:moveTo>
                <a:lnTo>
                  <a:pt x="12273" y="8836"/>
                </a:lnTo>
                <a:cubicBezTo>
                  <a:pt x="12544" y="8836"/>
                  <a:pt x="12764" y="8617"/>
                  <a:pt x="12764" y="8345"/>
                </a:cubicBezTo>
                <a:lnTo>
                  <a:pt x="12764" y="5400"/>
                </a:lnTo>
                <a:cubicBezTo>
                  <a:pt x="12764" y="5129"/>
                  <a:pt x="12544" y="4909"/>
                  <a:pt x="12273" y="4909"/>
                </a:cubicBezTo>
                <a:lnTo>
                  <a:pt x="9327" y="4909"/>
                </a:lnTo>
                <a:cubicBezTo>
                  <a:pt x="9056" y="4909"/>
                  <a:pt x="8836" y="5129"/>
                  <a:pt x="8836" y="5400"/>
                </a:cubicBezTo>
                <a:lnTo>
                  <a:pt x="8836" y="8345"/>
                </a:lnTo>
                <a:cubicBezTo>
                  <a:pt x="8836" y="8617"/>
                  <a:pt x="9056" y="8836"/>
                  <a:pt x="9327" y="8836"/>
                </a:cubicBezTo>
                <a:moveTo>
                  <a:pt x="4909" y="15709"/>
                </a:moveTo>
                <a:lnTo>
                  <a:pt x="6873" y="15709"/>
                </a:lnTo>
                <a:lnTo>
                  <a:pt x="6873" y="17673"/>
                </a:lnTo>
                <a:lnTo>
                  <a:pt x="4909" y="17673"/>
                </a:lnTo>
                <a:cubicBezTo>
                  <a:pt x="4909" y="17673"/>
                  <a:pt x="4909" y="15709"/>
                  <a:pt x="4909" y="15709"/>
                </a:cubicBezTo>
                <a:close/>
                <a:moveTo>
                  <a:pt x="4418" y="18655"/>
                </a:moveTo>
                <a:lnTo>
                  <a:pt x="7364" y="18655"/>
                </a:lnTo>
                <a:cubicBezTo>
                  <a:pt x="7635" y="18655"/>
                  <a:pt x="7855" y="18435"/>
                  <a:pt x="7855" y="18164"/>
                </a:cubicBezTo>
                <a:lnTo>
                  <a:pt x="7855" y="15218"/>
                </a:lnTo>
                <a:cubicBezTo>
                  <a:pt x="7855" y="14947"/>
                  <a:pt x="7635" y="14727"/>
                  <a:pt x="7364" y="14727"/>
                </a:cubicBezTo>
                <a:lnTo>
                  <a:pt x="4418" y="14727"/>
                </a:lnTo>
                <a:cubicBezTo>
                  <a:pt x="4147" y="14727"/>
                  <a:pt x="3927" y="14947"/>
                  <a:pt x="3927" y="15218"/>
                </a:cubicBezTo>
                <a:lnTo>
                  <a:pt x="3927" y="18164"/>
                </a:lnTo>
                <a:cubicBezTo>
                  <a:pt x="3927" y="18435"/>
                  <a:pt x="4147" y="18655"/>
                  <a:pt x="4418" y="18655"/>
                </a:cubicBezTo>
                <a:moveTo>
                  <a:pt x="14727" y="10800"/>
                </a:moveTo>
                <a:lnTo>
                  <a:pt x="16691" y="10800"/>
                </a:lnTo>
                <a:lnTo>
                  <a:pt x="16691" y="12764"/>
                </a:lnTo>
                <a:lnTo>
                  <a:pt x="14727" y="12764"/>
                </a:lnTo>
                <a:cubicBezTo>
                  <a:pt x="14727" y="12764"/>
                  <a:pt x="14727" y="10800"/>
                  <a:pt x="14727" y="10800"/>
                </a:cubicBezTo>
                <a:close/>
                <a:moveTo>
                  <a:pt x="14236" y="13745"/>
                </a:moveTo>
                <a:lnTo>
                  <a:pt x="17182" y="13745"/>
                </a:lnTo>
                <a:cubicBezTo>
                  <a:pt x="17453" y="13745"/>
                  <a:pt x="17673" y="13526"/>
                  <a:pt x="17673" y="13255"/>
                </a:cubicBezTo>
                <a:lnTo>
                  <a:pt x="17673" y="10309"/>
                </a:lnTo>
                <a:cubicBezTo>
                  <a:pt x="17673" y="10038"/>
                  <a:pt x="17453" y="9818"/>
                  <a:pt x="17182" y="9818"/>
                </a:cubicBezTo>
                <a:lnTo>
                  <a:pt x="14236" y="9818"/>
                </a:lnTo>
                <a:cubicBezTo>
                  <a:pt x="13965" y="9818"/>
                  <a:pt x="13745" y="10038"/>
                  <a:pt x="13745" y="10309"/>
                </a:cubicBezTo>
                <a:lnTo>
                  <a:pt x="13745" y="13255"/>
                </a:lnTo>
                <a:cubicBezTo>
                  <a:pt x="13745" y="13526"/>
                  <a:pt x="13965" y="13745"/>
                  <a:pt x="14236" y="13745"/>
                </a:cubicBezTo>
                <a:moveTo>
                  <a:pt x="4909" y="10800"/>
                </a:moveTo>
                <a:lnTo>
                  <a:pt x="6873" y="10800"/>
                </a:lnTo>
                <a:lnTo>
                  <a:pt x="6873" y="12764"/>
                </a:lnTo>
                <a:lnTo>
                  <a:pt x="4909" y="12764"/>
                </a:lnTo>
                <a:cubicBezTo>
                  <a:pt x="4909" y="12764"/>
                  <a:pt x="4909" y="10800"/>
                  <a:pt x="4909" y="10800"/>
                </a:cubicBezTo>
                <a:close/>
                <a:moveTo>
                  <a:pt x="4418" y="13745"/>
                </a:moveTo>
                <a:lnTo>
                  <a:pt x="7364" y="13745"/>
                </a:lnTo>
                <a:cubicBezTo>
                  <a:pt x="7635" y="13745"/>
                  <a:pt x="7855" y="13526"/>
                  <a:pt x="7855" y="13255"/>
                </a:cubicBezTo>
                <a:lnTo>
                  <a:pt x="7855" y="10309"/>
                </a:lnTo>
                <a:cubicBezTo>
                  <a:pt x="7855" y="10038"/>
                  <a:pt x="7635" y="9818"/>
                  <a:pt x="7364" y="9818"/>
                </a:cubicBezTo>
                <a:lnTo>
                  <a:pt x="4418" y="9818"/>
                </a:lnTo>
                <a:cubicBezTo>
                  <a:pt x="4147" y="9818"/>
                  <a:pt x="3927" y="10038"/>
                  <a:pt x="3927" y="10309"/>
                </a:cubicBezTo>
                <a:lnTo>
                  <a:pt x="3927" y="13255"/>
                </a:lnTo>
                <a:cubicBezTo>
                  <a:pt x="3927" y="13526"/>
                  <a:pt x="4147" y="13745"/>
                  <a:pt x="4418" y="13745"/>
                </a:cubicBezTo>
                <a:moveTo>
                  <a:pt x="4909" y="5891"/>
                </a:moveTo>
                <a:lnTo>
                  <a:pt x="6873" y="5891"/>
                </a:lnTo>
                <a:lnTo>
                  <a:pt x="6873" y="7855"/>
                </a:lnTo>
                <a:lnTo>
                  <a:pt x="4909" y="7855"/>
                </a:lnTo>
                <a:cubicBezTo>
                  <a:pt x="4909" y="7855"/>
                  <a:pt x="4909" y="5891"/>
                  <a:pt x="4909" y="5891"/>
                </a:cubicBezTo>
                <a:close/>
                <a:moveTo>
                  <a:pt x="4418" y="8836"/>
                </a:moveTo>
                <a:lnTo>
                  <a:pt x="7364" y="8836"/>
                </a:lnTo>
                <a:cubicBezTo>
                  <a:pt x="7635" y="8836"/>
                  <a:pt x="7855" y="8617"/>
                  <a:pt x="7855" y="8345"/>
                </a:cubicBezTo>
                <a:lnTo>
                  <a:pt x="7855" y="5400"/>
                </a:lnTo>
                <a:cubicBezTo>
                  <a:pt x="7855" y="5129"/>
                  <a:pt x="7635" y="4909"/>
                  <a:pt x="7364" y="4909"/>
                </a:cubicBezTo>
                <a:lnTo>
                  <a:pt x="4418" y="4909"/>
                </a:lnTo>
                <a:cubicBezTo>
                  <a:pt x="4147" y="4909"/>
                  <a:pt x="3927" y="5129"/>
                  <a:pt x="3927" y="5400"/>
                </a:cubicBezTo>
                <a:lnTo>
                  <a:pt x="3927" y="8345"/>
                </a:lnTo>
                <a:cubicBezTo>
                  <a:pt x="3927" y="8617"/>
                  <a:pt x="4147" y="8836"/>
                  <a:pt x="4418" y="8836"/>
                </a:cubicBezTo>
                <a:moveTo>
                  <a:pt x="14727" y="5891"/>
                </a:moveTo>
                <a:lnTo>
                  <a:pt x="16691" y="5891"/>
                </a:lnTo>
                <a:lnTo>
                  <a:pt x="16691" y="7855"/>
                </a:lnTo>
                <a:lnTo>
                  <a:pt x="14727" y="7855"/>
                </a:lnTo>
                <a:cubicBezTo>
                  <a:pt x="14727" y="7855"/>
                  <a:pt x="14727" y="5891"/>
                  <a:pt x="14727" y="5891"/>
                </a:cubicBezTo>
                <a:close/>
                <a:moveTo>
                  <a:pt x="14236" y="8836"/>
                </a:moveTo>
                <a:lnTo>
                  <a:pt x="17182" y="8836"/>
                </a:lnTo>
                <a:cubicBezTo>
                  <a:pt x="17453" y="8836"/>
                  <a:pt x="17673" y="8617"/>
                  <a:pt x="17673" y="8345"/>
                </a:cubicBezTo>
                <a:lnTo>
                  <a:pt x="17673" y="5400"/>
                </a:lnTo>
                <a:cubicBezTo>
                  <a:pt x="17673" y="5129"/>
                  <a:pt x="17453" y="4909"/>
                  <a:pt x="17182" y="4909"/>
                </a:cubicBezTo>
                <a:lnTo>
                  <a:pt x="14236" y="4909"/>
                </a:lnTo>
                <a:cubicBezTo>
                  <a:pt x="13965" y="4909"/>
                  <a:pt x="13745" y="5129"/>
                  <a:pt x="13745" y="5400"/>
                </a:cubicBezTo>
                <a:lnTo>
                  <a:pt x="13745" y="8345"/>
                </a:lnTo>
                <a:cubicBezTo>
                  <a:pt x="13745" y="8617"/>
                  <a:pt x="13965" y="8836"/>
                  <a:pt x="14236" y="8836"/>
                </a:cubicBezTo>
                <a:moveTo>
                  <a:pt x="19636" y="1964"/>
                </a:moveTo>
                <a:lnTo>
                  <a:pt x="1964" y="1964"/>
                </a:lnTo>
                <a:lnTo>
                  <a:pt x="1964" y="982"/>
                </a:lnTo>
                <a:lnTo>
                  <a:pt x="19636" y="982"/>
                </a:lnTo>
                <a:cubicBezTo>
                  <a:pt x="19636" y="982"/>
                  <a:pt x="19636" y="1964"/>
                  <a:pt x="19636" y="1964"/>
                </a:cubicBezTo>
                <a:close/>
                <a:moveTo>
                  <a:pt x="19636" y="20618"/>
                </a:moveTo>
                <a:lnTo>
                  <a:pt x="12764" y="20618"/>
                </a:lnTo>
                <a:lnTo>
                  <a:pt x="12764" y="15218"/>
                </a:lnTo>
                <a:cubicBezTo>
                  <a:pt x="12764" y="14947"/>
                  <a:pt x="12544" y="14727"/>
                  <a:pt x="12273" y="14727"/>
                </a:cubicBezTo>
                <a:lnTo>
                  <a:pt x="9327" y="14727"/>
                </a:lnTo>
                <a:cubicBezTo>
                  <a:pt x="9056" y="14727"/>
                  <a:pt x="8836" y="14947"/>
                  <a:pt x="8836" y="15218"/>
                </a:cubicBezTo>
                <a:lnTo>
                  <a:pt x="8836" y="20618"/>
                </a:lnTo>
                <a:lnTo>
                  <a:pt x="1964" y="20618"/>
                </a:lnTo>
                <a:lnTo>
                  <a:pt x="1964" y="2945"/>
                </a:lnTo>
                <a:lnTo>
                  <a:pt x="19636" y="2945"/>
                </a:lnTo>
                <a:cubicBezTo>
                  <a:pt x="19636" y="2945"/>
                  <a:pt x="19636" y="20618"/>
                  <a:pt x="19636" y="20618"/>
                </a:cubicBezTo>
                <a:close/>
                <a:moveTo>
                  <a:pt x="11782" y="20618"/>
                </a:moveTo>
                <a:lnTo>
                  <a:pt x="9818" y="20618"/>
                </a:lnTo>
                <a:lnTo>
                  <a:pt x="9818" y="15709"/>
                </a:lnTo>
                <a:lnTo>
                  <a:pt x="11782" y="15709"/>
                </a:lnTo>
                <a:cubicBezTo>
                  <a:pt x="11782" y="15709"/>
                  <a:pt x="11782" y="20618"/>
                  <a:pt x="11782" y="20618"/>
                </a:cubicBezTo>
                <a:close/>
                <a:moveTo>
                  <a:pt x="21109" y="1964"/>
                </a:moveTo>
                <a:lnTo>
                  <a:pt x="20618" y="1964"/>
                </a:lnTo>
                <a:lnTo>
                  <a:pt x="20618" y="491"/>
                </a:lnTo>
                <a:cubicBezTo>
                  <a:pt x="20618" y="220"/>
                  <a:pt x="20399" y="0"/>
                  <a:pt x="20127" y="0"/>
                </a:cubicBezTo>
                <a:lnTo>
                  <a:pt x="1473" y="0"/>
                </a:lnTo>
                <a:cubicBezTo>
                  <a:pt x="1201" y="0"/>
                  <a:pt x="982" y="220"/>
                  <a:pt x="982" y="491"/>
                </a:cubicBezTo>
                <a:lnTo>
                  <a:pt x="982" y="1964"/>
                </a:lnTo>
                <a:lnTo>
                  <a:pt x="491" y="1964"/>
                </a:lnTo>
                <a:cubicBezTo>
                  <a:pt x="220" y="1964"/>
                  <a:pt x="0" y="2184"/>
                  <a:pt x="0" y="2455"/>
                </a:cubicBezTo>
                <a:cubicBezTo>
                  <a:pt x="0" y="2726"/>
                  <a:pt x="220" y="2945"/>
                  <a:pt x="491" y="2945"/>
                </a:cubicBezTo>
                <a:lnTo>
                  <a:pt x="982" y="2945"/>
                </a:lnTo>
                <a:lnTo>
                  <a:pt x="982" y="21109"/>
                </a:lnTo>
                <a:cubicBezTo>
                  <a:pt x="982" y="21381"/>
                  <a:pt x="1201" y="21600"/>
                  <a:pt x="1473" y="21600"/>
                </a:cubicBezTo>
                <a:lnTo>
                  <a:pt x="20127" y="21600"/>
                </a:lnTo>
                <a:cubicBezTo>
                  <a:pt x="20399" y="21600"/>
                  <a:pt x="20618" y="21381"/>
                  <a:pt x="20618" y="21109"/>
                </a:cubicBezTo>
                <a:lnTo>
                  <a:pt x="20618" y="2945"/>
                </a:lnTo>
                <a:lnTo>
                  <a:pt x="21109" y="2945"/>
                </a:lnTo>
                <a:cubicBezTo>
                  <a:pt x="21380" y="2945"/>
                  <a:pt x="21600" y="2726"/>
                  <a:pt x="21600" y="2455"/>
                </a:cubicBezTo>
                <a:cubicBezTo>
                  <a:pt x="21600" y="2184"/>
                  <a:pt x="21380" y="1964"/>
                  <a:pt x="21109" y="19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0" name="Google Shape;590;p13"/>
          <p:cNvSpPr/>
          <p:nvPr/>
        </p:nvSpPr>
        <p:spPr>
          <a:xfrm>
            <a:off x="880859" y="4670493"/>
            <a:ext cx="279328" cy="228548"/>
          </a:xfrm>
          <a:custGeom>
            <a:rect b="b" l="l" r="r" t="t"/>
            <a:pathLst>
              <a:path extrusionOk="0" h="21600" w="21600">
                <a:moveTo>
                  <a:pt x="7855" y="8400"/>
                </a:moveTo>
                <a:lnTo>
                  <a:pt x="13745" y="8400"/>
                </a:lnTo>
                <a:lnTo>
                  <a:pt x="13745" y="9600"/>
                </a:lnTo>
                <a:lnTo>
                  <a:pt x="7855" y="9600"/>
                </a:lnTo>
                <a:cubicBezTo>
                  <a:pt x="7855" y="9600"/>
                  <a:pt x="7855" y="8400"/>
                  <a:pt x="7855" y="8400"/>
                </a:cubicBezTo>
                <a:close/>
                <a:moveTo>
                  <a:pt x="7855" y="10800"/>
                </a:moveTo>
                <a:lnTo>
                  <a:pt x="13745" y="10800"/>
                </a:lnTo>
                <a:cubicBezTo>
                  <a:pt x="14287" y="10800"/>
                  <a:pt x="14727" y="10262"/>
                  <a:pt x="14727" y="9600"/>
                </a:cubicBezTo>
                <a:lnTo>
                  <a:pt x="14727" y="8400"/>
                </a:lnTo>
                <a:cubicBezTo>
                  <a:pt x="14727" y="7737"/>
                  <a:pt x="14287" y="7200"/>
                  <a:pt x="13745" y="7200"/>
                </a:cubicBezTo>
                <a:lnTo>
                  <a:pt x="7855" y="7200"/>
                </a:lnTo>
                <a:cubicBezTo>
                  <a:pt x="7313" y="7200"/>
                  <a:pt x="6873" y="7737"/>
                  <a:pt x="6873" y="8400"/>
                </a:cubicBezTo>
                <a:lnTo>
                  <a:pt x="6873" y="9600"/>
                </a:lnTo>
                <a:cubicBezTo>
                  <a:pt x="6873" y="10262"/>
                  <a:pt x="7313" y="10800"/>
                  <a:pt x="7855" y="10800"/>
                </a:cubicBezTo>
                <a:moveTo>
                  <a:pt x="20618" y="3600"/>
                </a:moveTo>
                <a:lnTo>
                  <a:pt x="982" y="3600"/>
                </a:lnTo>
                <a:lnTo>
                  <a:pt x="982" y="1200"/>
                </a:lnTo>
                <a:lnTo>
                  <a:pt x="20618" y="1200"/>
                </a:lnTo>
                <a:cubicBezTo>
                  <a:pt x="20618" y="1200"/>
                  <a:pt x="20618" y="3600"/>
                  <a:pt x="20618" y="3600"/>
                </a:cubicBezTo>
                <a:close/>
                <a:moveTo>
                  <a:pt x="18655" y="20399"/>
                </a:moveTo>
                <a:lnTo>
                  <a:pt x="2945" y="20399"/>
                </a:lnTo>
                <a:lnTo>
                  <a:pt x="2945" y="4800"/>
                </a:lnTo>
                <a:lnTo>
                  <a:pt x="18655" y="4800"/>
                </a:lnTo>
                <a:cubicBezTo>
                  <a:pt x="18655" y="4800"/>
                  <a:pt x="18655" y="20399"/>
                  <a:pt x="18655" y="20399"/>
                </a:cubicBezTo>
                <a:close/>
                <a:moveTo>
                  <a:pt x="20618" y="0"/>
                </a:moveTo>
                <a:lnTo>
                  <a:pt x="982" y="0"/>
                </a:lnTo>
                <a:cubicBezTo>
                  <a:pt x="440" y="0"/>
                  <a:pt x="0" y="538"/>
                  <a:pt x="0" y="1200"/>
                </a:cubicBezTo>
                <a:lnTo>
                  <a:pt x="0" y="3600"/>
                </a:lnTo>
                <a:cubicBezTo>
                  <a:pt x="0" y="4263"/>
                  <a:pt x="440" y="4800"/>
                  <a:pt x="982" y="4800"/>
                </a:cubicBezTo>
                <a:lnTo>
                  <a:pt x="1964" y="4800"/>
                </a:lnTo>
                <a:lnTo>
                  <a:pt x="1964" y="20399"/>
                </a:lnTo>
                <a:cubicBezTo>
                  <a:pt x="1964" y="21062"/>
                  <a:pt x="2403" y="21600"/>
                  <a:pt x="2945" y="21600"/>
                </a:cubicBezTo>
                <a:lnTo>
                  <a:pt x="18655" y="21600"/>
                </a:lnTo>
                <a:cubicBezTo>
                  <a:pt x="19197" y="21600"/>
                  <a:pt x="19636" y="21062"/>
                  <a:pt x="19636" y="20399"/>
                </a:cubicBezTo>
                <a:lnTo>
                  <a:pt x="19636" y="4800"/>
                </a:lnTo>
                <a:lnTo>
                  <a:pt x="20618" y="4800"/>
                </a:lnTo>
                <a:cubicBezTo>
                  <a:pt x="21160" y="4800"/>
                  <a:pt x="21600" y="4263"/>
                  <a:pt x="21600" y="3600"/>
                </a:cubicBezTo>
                <a:lnTo>
                  <a:pt x="21600" y="1200"/>
                </a:lnTo>
                <a:cubicBezTo>
                  <a:pt x="21600" y="538"/>
                  <a:pt x="21160" y="0"/>
                  <a:pt x="20618"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1" name="Google Shape;591;p13"/>
          <p:cNvSpPr/>
          <p:nvPr/>
        </p:nvSpPr>
        <p:spPr>
          <a:xfrm>
            <a:off x="1414120" y="4670493"/>
            <a:ext cx="279328" cy="228551"/>
          </a:xfrm>
          <a:custGeom>
            <a:rect b="b" l="l" r="r" t="t"/>
            <a:pathLst>
              <a:path extrusionOk="0" h="21600" w="21600">
                <a:moveTo>
                  <a:pt x="6382" y="12000"/>
                </a:moveTo>
                <a:cubicBezTo>
                  <a:pt x="6653" y="12000"/>
                  <a:pt x="6873" y="12268"/>
                  <a:pt x="6873" y="12599"/>
                </a:cubicBezTo>
                <a:cubicBezTo>
                  <a:pt x="6873" y="12931"/>
                  <a:pt x="6653" y="13199"/>
                  <a:pt x="6382" y="13199"/>
                </a:cubicBezTo>
                <a:cubicBezTo>
                  <a:pt x="6111" y="13199"/>
                  <a:pt x="5891" y="12931"/>
                  <a:pt x="5891" y="12599"/>
                </a:cubicBezTo>
                <a:cubicBezTo>
                  <a:pt x="5891" y="12268"/>
                  <a:pt x="6111" y="12000"/>
                  <a:pt x="6382" y="12000"/>
                </a:cubicBezTo>
                <a:moveTo>
                  <a:pt x="6382" y="14399"/>
                </a:moveTo>
                <a:cubicBezTo>
                  <a:pt x="7195" y="14399"/>
                  <a:pt x="7855" y="13594"/>
                  <a:pt x="7855" y="12599"/>
                </a:cubicBezTo>
                <a:cubicBezTo>
                  <a:pt x="7855" y="11606"/>
                  <a:pt x="7195" y="10800"/>
                  <a:pt x="6382" y="10800"/>
                </a:cubicBezTo>
                <a:cubicBezTo>
                  <a:pt x="5568" y="10800"/>
                  <a:pt x="4909" y="11606"/>
                  <a:pt x="4909" y="12599"/>
                </a:cubicBezTo>
                <a:cubicBezTo>
                  <a:pt x="4909" y="13594"/>
                  <a:pt x="5568" y="14399"/>
                  <a:pt x="6382" y="14399"/>
                </a:cubicBezTo>
                <a:moveTo>
                  <a:pt x="20618" y="3600"/>
                </a:moveTo>
                <a:lnTo>
                  <a:pt x="982" y="3600"/>
                </a:lnTo>
                <a:lnTo>
                  <a:pt x="982" y="1200"/>
                </a:lnTo>
                <a:lnTo>
                  <a:pt x="20618" y="1200"/>
                </a:lnTo>
                <a:cubicBezTo>
                  <a:pt x="20618" y="1200"/>
                  <a:pt x="20618" y="3600"/>
                  <a:pt x="20618" y="3600"/>
                </a:cubicBezTo>
                <a:close/>
                <a:moveTo>
                  <a:pt x="18655" y="20399"/>
                </a:moveTo>
                <a:lnTo>
                  <a:pt x="2945" y="20399"/>
                </a:lnTo>
                <a:lnTo>
                  <a:pt x="2945" y="4800"/>
                </a:lnTo>
                <a:lnTo>
                  <a:pt x="18655" y="4800"/>
                </a:lnTo>
                <a:cubicBezTo>
                  <a:pt x="18655" y="4800"/>
                  <a:pt x="18655" y="20399"/>
                  <a:pt x="18655" y="20399"/>
                </a:cubicBezTo>
                <a:close/>
                <a:moveTo>
                  <a:pt x="20618" y="0"/>
                </a:moveTo>
                <a:lnTo>
                  <a:pt x="982" y="0"/>
                </a:lnTo>
                <a:cubicBezTo>
                  <a:pt x="440" y="0"/>
                  <a:pt x="0" y="538"/>
                  <a:pt x="0" y="1200"/>
                </a:cubicBezTo>
                <a:lnTo>
                  <a:pt x="0" y="3600"/>
                </a:lnTo>
                <a:cubicBezTo>
                  <a:pt x="0" y="4263"/>
                  <a:pt x="440" y="4800"/>
                  <a:pt x="982" y="4800"/>
                </a:cubicBezTo>
                <a:lnTo>
                  <a:pt x="1964" y="4800"/>
                </a:lnTo>
                <a:lnTo>
                  <a:pt x="1964" y="20399"/>
                </a:lnTo>
                <a:cubicBezTo>
                  <a:pt x="1964" y="21062"/>
                  <a:pt x="2403" y="21600"/>
                  <a:pt x="2945" y="21600"/>
                </a:cubicBezTo>
                <a:lnTo>
                  <a:pt x="18655" y="21600"/>
                </a:lnTo>
                <a:cubicBezTo>
                  <a:pt x="19197" y="21600"/>
                  <a:pt x="19636" y="21062"/>
                  <a:pt x="19636" y="20399"/>
                </a:cubicBezTo>
                <a:lnTo>
                  <a:pt x="19636" y="4800"/>
                </a:lnTo>
                <a:lnTo>
                  <a:pt x="20618" y="4800"/>
                </a:lnTo>
                <a:cubicBezTo>
                  <a:pt x="21160" y="4800"/>
                  <a:pt x="21600" y="4263"/>
                  <a:pt x="21600" y="3600"/>
                </a:cubicBezTo>
                <a:lnTo>
                  <a:pt x="21600" y="1200"/>
                </a:lnTo>
                <a:cubicBezTo>
                  <a:pt x="21600" y="538"/>
                  <a:pt x="21160" y="0"/>
                  <a:pt x="20618" y="0"/>
                </a:cubicBezTo>
                <a:moveTo>
                  <a:pt x="10800" y="12000"/>
                </a:moveTo>
                <a:cubicBezTo>
                  <a:pt x="11071" y="12000"/>
                  <a:pt x="11291" y="12268"/>
                  <a:pt x="11291" y="12599"/>
                </a:cubicBezTo>
                <a:cubicBezTo>
                  <a:pt x="11291" y="12931"/>
                  <a:pt x="11071" y="13199"/>
                  <a:pt x="10800" y="13199"/>
                </a:cubicBezTo>
                <a:cubicBezTo>
                  <a:pt x="10529" y="13199"/>
                  <a:pt x="10309" y="12931"/>
                  <a:pt x="10309" y="12599"/>
                </a:cubicBezTo>
                <a:cubicBezTo>
                  <a:pt x="10309" y="12268"/>
                  <a:pt x="10529" y="12000"/>
                  <a:pt x="10800" y="12000"/>
                </a:cubicBezTo>
                <a:moveTo>
                  <a:pt x="10800" y="14399"/>
                </a:moveTo>
                <a:cubicBezTo>
                  <a:pt x="11614" y="14399"/>
                  <a:pt x="12273" y="13594"/>
                  <a:pt x="12273" y="12599"/>
                </a:cubicBezTo>
                <a:cubicBezTo>
                  <a:pt x="12273" y="11606"/>
                  <a:pt x="11614" y="10800"/>
                  <a:pt x="10800" y="10800"/>
                </a:cubicBezTo>
                <a:cubicBezTo>
                  <a:pt x="9986" y="10800"/>
                  <a:pt x="9327" y="11606"/>
                  <a:pt x="9327" y="12599"/>
                </a:cubicBezTo>
                <a:cubicBezTo>
                  <a:pt x="9327" y="13594"/>
                  <a:pt x="9986" y="14399"/>
                  <a:pt x="10800" y="14399"/>
                </a:cubicBezTo>
                <a:moveTo>
                  <a:pt x="15218" y="12000"/>
                </a:moveTo>
                <a:cubicBezTo>
                  <a:pt x="15489" y="12000"/>
                  <a:pt x="15709" y="12268"/>
                  <a:pt x="15709" y="12599"/>
                </a:cubicBezTo>
                <a:cubicBezTo>
                  <a:pt x="15709" y="12931"/>
                  <a:pt x="15489" y="13199"/>
                  <a:pt x="15218" y="13199"/>
                </a:cubicBezTo>
                <a:cubicBezTo>
                  <a:pt x="14947" y="13199"/>
                  <a:pt x="14727" y="12931"/>
                  <a:pt x="14727" y="12599"/>
                </a:cubicBezTo>
                <a:cubicBezTo>
                  <a:pt x="14727" y="12268"/>
                  <a:pt x="14947" y="12000"/>
                  <a:pt x="15218" y="12000"/>
                </a:cubicBezTo>
                <a:moveTo>
                  <a:pt x="15218" y="14399"/>
                </a:moveTo>
                <a:cubicBezTo>
                  <a:pt x="16032" y="14399"/>
                  <a:pt x="16691" y="13594"/>
                  <a:pt x="16691" y="12599"/>
                </a:cubicBezTo>
                <a:cubicBezTo>
                  <a:pt x="16691" y="11606"/>
                  <a:pt x="16032" y="10800"/>
                  <a:pt x="15218" y="10800"/>
                </a:cubicBezTo>
                <a:cubicBezTo>
                  <a:pt x="14405" y="10800"/>
                  <a:pt x="13745" y="11606"/>
                  <a:pt x="13745" y="12599"/>
                </a:cubicBezTo>
                <a:cubicBezTo>
                  <a:pt x="13745" y="13594"/>
                  <a:pt x="14405" y="14399"/>
                  <a:pt x="15218" y="1439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2" name="Google Shape;592;p13"/>
          <p:cNvSpPr/>
          <p:nvPr/>
        </p:nvSpPr>
        <p:spPr>
          <a:xfrm>
            <a:off x="1947381" y="4645100"/>
            <a:ext cx="279328" cy="279337"/>
          </a:xfrm>
          <a:custGeom>
            <a:rect b="b" l="l" r="r" t="t"/>
            <a:pathLst>
              <a:path extrusionOk="0" h="21600" w="2160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11782"/>
                </a:moveTo>
                <a:cubicBezTo>
                  <a:pt x="7584" y="11782"/>
                  <a:pt x="7364" y="12001"/>
                  <a:pt x="7364" y="12272"/>
                </a:cubicBezTo>
                <a:cubicBezTo>
                  <a:pt x="7364" y="12408"/>
                  <a:pt x="7419" y="12531"/>
                  <a:pt x="7507" y="12619"/>
                </a:cubicBezTo>
                <a:lnTo>
                  <a:pt x="10453" y="15565"/>
                </a:lnTo>
                <a:cubicBezTo>
                  <a:pt x="10542" y="15654"/>
                  <a:pt x="10665" y="15709"/>
                  <a:pt x="10800" y="15709"/>
                </a:cubicBezTo>
                <a:cubicBezTo>
                  <a:pt x="10935" y="15709"/>
                  <a:pt x="11058" y="15654"/>
                  <a:pt x="11147" y="15565"/>
                </a:cubicBezTo>
                <a:lnTo>
                  <a:pt x="14093" y="12619"/>
                </a:lnTo>
                <a:cubicBezTo>
                  <a:pt x="14181" y="12531"/>
                  <a:pt x="14236" y="12408"/>
                  <a:pt x="14236" y="12272"/>
                </a:cubicBezTo>
                <a:cubicBezTo>
                  <a:pt x="14236" y="12001"/>
                  <a:pt x="14016" y="11782"/>
                  <a:pt x="13745" y="11782"/>
                </a:cubicBezTo>
                <a:cubicBezTo>
                  <a:pt x="13610" y="11782"/>
                  <a:pt x="13487" y="11837"/>
                  <a:pt x="13398" y="11925"/>
                </a:cubicBezTo>
                <a:lnTo>
                  <a:pt x="11291" y="14033"/>
                </a:lnTo>
                <a:lnTo>
                  <a:pt x="11291" y="492"/>
                </a:lnTo>
                <a:lnTo>
                  <a:pt x="11291" y="491"/>
                </a:lnTo>
                <a:cubicBezTo>
                  <a:pt x="11291" y="220"/>
                  <a:pt x="11071" y="0"/>
                  <a:pt x="10800" y="0"/>
                </a:cubicBezTo>
                <a:cubicBezTo>
                  <a:pt x="10529" y="0"/>
                  <a:pt x="10309" y="220"/>
                  <a:pt x="10309" y="491"/>
                </a:cubicBezTo>
                <a:lnTo>
                  <a:pt x="10309" y="14033"/>
                </a:lnTo>
                <a:lnTo>
                  <a:pt x="8202" y="11925"/>
                </a:lnTo>
                <a:cubicBezTo>
                  <a:pt x="8113" y="11837"/>
                  <a:pt x="7990" y="11782"/>
                  <a:pt x="7855"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13"/>
          <p:cNvSpPr/>
          <p:nvPr/>
        </p:nvSpPr>
        <p:spPr>
          <a:xfrm>
            <a:off x="2480642" y="4645100"/>
            <a:ext cx="279328" cy="279337"/>
          </a:xfrm>
          <a:custGeom>
            <a:rect b="b" l="l" r="r" t="t"/>
            <a:pathLst>
              <a:path extrusionOk="0" h="21600" w="2160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3927"/>
                </a:moveTo>
                <a:cubicBezTo>
                  <a:pt x="7990" y="3927"/>
                  <a:pt x="8113" y="3872"/>
                  <a:pt x="8202" y="3784"/>
                </a:cubicBezTo>
                <a:lnTo>
                  <a:pt x="10309" y="1676"/>
                </a:lnTo>
                <a:lnTo>
                  <a:pt x="10309" y="15218"/>
                </a:lnTo>
                <a:lnTo>
                  <a:pt x="10309" y="15218"/>
                </a:lnTo>
                <a:cubicBezTo>
                  <a:pt x="10309" y="15489"/>
                  <a:pt x="10529" y="15709"/>
                  <a:pt x="10800" y="15709"/>
                </a:cubicBezTo>
                <a:cubicBezTo>
                  <a:pt x="11071" y="15709"/>
                  <a:pt x="11291" y="15489"/>
                  <a:pt x="11291" y="15218"/>
                </a:cubicBezTo>
                <a:lnTo>
                  <a:pt x="11291" y="1676"/>
                </a:lnTo>
                <a:lnTo>
                  <a:pt x="13398" y="3784"/>
                </a:lnTo>
                <a:cubicBezTo>
                  <a:pt x="13487" y="3872"/>
                  <a:pt x="13610" y="3927"/>
                  <a:pt x="13745" y="3927"/>
                </a:cubicBezTo>
                <a:cubicBezTo>
                  <a:pt x="14016" y="3927"/>
                  <a:pt x="14236" y="3708"/>
                  <a:pt x="14236" y="3436"/>
                </a:cubicBezTo>
                <a:cubicBezTo>
                  <a:pt x="14236" y="3301"/>
                  <a:pt x="14181" y="3178"/>
                  <a:pt x="14093" y="3089"/>
                </a:cubicBezTo>
                <a:lnTo>
                  <a:pt x="11147" y="144"/>
                </a:lnTo>
                <a:cubicBezTo>
                  <a:pt x="11058" y="55"/>
                  <a:pt x="10935" y="0"/>
                  <a:pt x="10800" y="0"/>
                </a:cubicBezTo>
                <a:cubicBezTo>
                  <a:pt x="10665" y="0"/>
                  <a:pt x="10542" y="55"/>
                  <a:pt x="10453" y="144"/>
                </a:cubicBezTo>
                <a:lnTo>
                  <a:pt x="7507" y="3089"/>
                </a:lnTo>
                <a:cubicBezTo>
                  <a:pt x="7419" y="3178"/>
                  <a:pt x="7364" y="3301"/>
                  <a:pt x="7364" y="3436"/>
                </a:cubicBezTo>
                <a:cubicBezTo>
                  <a:pt x="7364" y="3708"/>
                  <a:pt x="7584" y="3927"/>
                  <a:pt x="7855" y="39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4" name="Google Shape;594;p13"/>
          <p:cNvSpPr/>
          <p:nvPr/>
        </p:nvSpPr>
        <p:spPr>
          <a:xfrm>
            <a:off x="3013903" y="4645100"/>
            <a:ext cx="279328" cy="279334"/>
          </a:xfrm>
          <a:custGeom>
            <a:rect b="b" l="l" r="r" t="t"/>
            <a:pathLst>
              <a:path extrusionOk="0" h="21600" w="2160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13"/>
          <p:cNvSpPr/>
          <p:nvPr/>
        </p:nvSpPr>
        <p:spPr>
          <a:xfrm>
            <a:off x="3547164" y="4651448"/>
            <a:ext cx="279328" cy="272981"/>
          </a:xfrm>
          <a:custGeom>
            <a:rect b="b" l="l" r="r" t="t"/>
            <a:pathLst>
              <a:path extrusionOk="0" h="21319" w="2160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6" name="Google Shape;596;p13"/>
          <p:cNvSpPr/>
          <p:nvPr/>
        </p:nvSpPr>
        <p:spPr>
          <a:xfrm>
            <a:off x="4080425" y="4645100"/>
            <a:ext cx="279328" cy="279328"/>
          </a:xfrm>
          <a:custGeom>
            <a:rect b="b" l="l" r="r" t="t"/>
            <a:pathLst>
              <a:path extrusionOk="0" h="21600" w="2160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7" name="Google Shape;597;p13"/>
          <p:cNvSpPr/>
          <p:nvPr/>
        </p:nvSpPr>
        <p:spPr>
          <a:xfrm>
            <a:off x="4613686" y="4645100"/>
            <a:ext cx="279328" cy="279328"/>
          </a:xfrm>
          <a:custGeom>
            <a:rect b="b" l="l" r="r" t="t"/>
            <a:pathLst>
              <a:path extrusionOk="0" h="21600" w="2160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moveTo>
                  <a:pt x="13745" y="8836"/>
                </a:moveTo>
                <a:lnTo>
                  <a:pt x="9818" y="8836"/>
                </a:lnTo>
                <a:lnTo>
                  <a:pt x="9818" y="4909"/>
                </a:lnTo>
                <a:cubicBezTo>
                  <a:pt x="9818" y="4638"/>
                  <a:pt x="9599" y="4418"/>
                  <a:pt x="9327" y="4418"/>
                </a:cubicBezTo>
                <a:cubicBezTo>
                  <a:pt x="9056" y="4418"/>
                  <a:pt x="8836" y="4638"/>
                  <a:pt x="8836" y="4909"/>
                </a:cubicBezTo>
                <a:lnTo>
                  <a:pt x="8836" y="8836"/>
                </a:lnTo>
                <a:lnTo>
                  <a:pt x="4909" y="8836"/>
                </a:lnTo>
                <a:cubicBezTo>
                  <a:pt x="4638" y="8836"/>
                  <a:pt x="4418" y="9056"/>
                  <a:pt x="4418" y="9327"/>
                </a:cubicBezTo>
                <a:cubicBezTo>
                  <a:pt x="4418" y="9599"/>
                  <a:pt x="4638" y="9818"/>
                  <a:pt x="4909" y="9818"/>
                </a:cubicBezTo>
                <a:lnTo>
                  <a:pt x="8836" y="9818"/>
                </a:lnTo>
                <a:lnTo>
                  <a:pt x="8836" y="13745"/>
                </a:lnTo>
                <a:cubicBezTo>
                  <a:pt x="8836" y="14017"/>
                  <a:pt x="9056" y="14236"/>
                  <a:pt x="9327" y="14236"/>
                </a:cubicBezTo>
                <a:cubicBezTo>
                  <a:pt x="9599" y="14236"/>
                  <a:pt x="9818" y="14017"/>
                  <a:pt x="9818" y="13745"/>
                </a:cubicBezTo>
                <a:lnTo>
                  <a:pt x="9818" y="9818"/>
                </a:lnTo>
                <a:lnTo>
                  <a:pt x="13745" y="9818"/>
                </a:lnTo>
                <a:cubicBezTo>
                  <a:pt x="14017" y="9818"/>
                  <a:pt x="14236" y="9599"/>
                  <a:pt x="14236" y="9327"/>
                </a:cubicBezTo>
                <a:cubicBezTo>
                  <a:pt x="14236" y="9056"/>
                  <a:pt x="14017" y="8836"/>
                  <a:pt x="13745"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8" name="Google Shape;598;p13"/>
          <p:cNvSpPr/>
          <p:nvPr/>
        </p:nvSpPr>
        <p:spPr>
          <a:xfrm>
            <a:off x="5146947" y="4645100"/>
            <a:ext cx="279328" cy="279328"/>
          </a:xfrm>
          <a:custGeom>
            <a:rect b="b" l="l" r="r" t="t"/>
            <a:pathLst>
              <a:path extrusionOk="0" h="21600" w="21600">
                <a:moveTo>
                  <a:pt x="9327" y="17673"/>
                </a:moveTo>
                <a:cubicBezTo>
                  <a:pt x="4718" y="17673"/>
                  <a:pt x="982" y="13936"/>
                  <a:pt x="982" y="9327"/>
                </a:cubicBezTo>
                <a:cubicBezTo>
                  <a:pt x="982" y="4718"/>
                  <a:pt x="4718" y="982"/>
                  <a:pt x="9327" y="982"/>
                </a:cubicBezTo>
                <a:cubicBezTo>
                  <a:pt x="13936" y="982"/>
                  <a:pt x="17673" y="4718"/>
                  <a:pt x="17673" y="9327"/>
                </a:cubicBezTo>
                <a:cubicBezTo>
                  <a:pt x="17673" y="13936"/>
                  <a:pt x="13936" y="17673"/>
                  <a:pt x="9327" y="17673"/>
                </a:cubicBezTo>
                <a:moveTo>
                  <a:pt x="21456" y="20762"/>
                </a:moveTo>
                <a:lnTo>
                  <a:pt x="16253" y="15559"/>
                </a:lnTo>
                <a:cubicBezTo>
                  <a:pt x="17741" y="13907"/>
                  <a:pt x="18655" y="11726"/>
                  <a:pt x="18655" y="9327"/>
                </a:cubicBezTo>
                <a:cubicBezTo>
                  <a:pt x="18655" y="4176"/>
                  <a:pt x="14479" y="0"/>
                  <a:pt x="9327" y="0"/>
                </a:cubicBezTo>
                <a:cubicBezTo>
                  <a:pt x="4176" y="0"/>
                  <a:pt x="0" y="4176"/>
                  <a:pt x="0" y="9327"/>
                </a:cubicBezTo>
                <a:cubicBezTo>
                  <a:pt x="0" y="14479"/>
                  <a:pt x="4176" y="18655"/>
                  <a:pt x="9327" y="18655"/>
                </a:cubicBezTo>
                <a:cubicBezTo>
                  <a:pt x="11726" y="18655"/>
                  <a:pt x="13907" y="17742"/>
                  <a:pt x="15559" y="16253"/>
                </a:cubicBezTo>
                <a:lnTo>
                  <a:pt x="20762" y="21456"/>
                </a:lnTo>
                <a:cubicBezTo>
                  <a:pt x="20851" y="21546"/>
                  <a:pt x="20973" y="21600"/>
                  <a:pt x="21109" y="21600"/>
                </a:cubicBezTo>
                <a:cubicBezTo>
                  <a:pt x="21380" y="21600"/>
                  <a:pt x="21600" y="21381"/>
                  <a:pt x="21600" y="21109"/>
                </a:cubicBezTo>
                <a:cubicBezTo>
                  <a:pt x="21600" y="20974"/>
                  <a:pt x="21545" y="20851"/>
                  <a:pt x="21456" y="20762"/>
                </a:cubicBezTo>
                <a:moveTo>
                  <a:pt x="13745" y="8836"/>
                </a:moveTo>
                <a:lnTo>
                  <a:pt x="4909" y="8836"/>
                </a:lnTo>
                <a:cubicBezTo>
                  <a:pt x="4638" y="8836"/>
                  <a:pt x="4418" y="9056"/>
                  <a:pt x="4418" y="9327"/>
                </a:cubicBezTo>
                <a:cubicBezTo>
                  <a:pt x="4418" y="9599"/>
                  <a:pt x="4638" y="9818"/>
                  <a:pt x="4909" y="9818"/>
                </a:cubicBezTo>
                <a:lnTo>
                  <a:pt x="13745" y="9818"/>
                </a:lnTo>
                <a:cubicBezTo>
                  <a:pt x="14017" y="9818"/>
                  <a:pt x="14236" y="9599"/>
                  <a:pt x="14236" y="9327"/>
                </a:cubicBezTo>
                <a:cubicBezTo>
                  <a:pt x="14236" y="9056"/>
                  <a:pt x="14017" y="8836"/>
                  <a:pt x="13745"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9" name="Google Shape;599;p13"/>
          <p:cNvSpPr/>
          <p:nvPr/>
        </p:nvSpPr>
        <p:spPr>
          <a:xfrm>
            <a:off x="5692905" y="4645100"/>
            <a:ext cx="253935" cy="279328"/>
          </a:xfrm>
          <a:custGeom>
            <a:rect b="b" l="l" r="r" t="t"/>
            <a:pathLst>
              <a:path extrusionOk="0" h="21600" w="2160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0" name="Google Shape;600;p13"/>
          <p:cNvSpPr/>
          <p:nvPr/>
        </p:nvSpPr>
        <p:spPr>
          <a:xfrm>
            <a:off x="880859" y="5178361"/>
            <a:ext cx="279328" cy="279328"/>
          </a:xfrm>
          <a:custGeom>
            <a:rect b="b" l="l" r="r" t="t"/>
            <a:pathLst>
              <a:path extrusionOk="0" h="21600" w="21600">
                <a:moveTo>
                  <a:pt x="21109" y="14727"/>
                </a:moveTo>
                <a:lnTo>
                  <a:pt x="18655" y="14727"/>
                </a:lnTo>
                <a:lnTo>
                  <a:pt x="18655" y="12273"/>
                </a:lnTo>
                <a:cubicBezTo>
                  <a:pt x="18655" y="12002"/>
                  <a:pt x="18434" y="11782"/>
                  <a:pt x="18164" y="11782"/>
                </a:cubicBezTo>
                <a:cubicBezTo>
                  <a:pt x="17893" y="11782"/>
                  <a:pt x="17673" y="12002"/>
                  <a:pt x="17673" y="12273"/>
                </a:cubicBezTo>
                <a:lnTo>
                  <a:pt x="17673" y="14727"/>
                </a:lnTo>
                <a:lnTo>
                  <a:pt x="15218" y="14727"/>
                </a:lnTo>
                <a:cubicBezTo>
                  <a:pt x="14947" y="14727"/>
                  <a:pt x="14727" y="14947"/>
                  <a:pt x="14727" y="15218"/>
                </a:cubicBezTo>
                <a:cubicBezTo>
                  <a:pt x="14727" y="15490"/>
                  <a:pt x="14947" y="15709"/>
                  <a:pt x="15218" y="15709"/>
                </a:cubicBezTo>
                <a:lnTo>
                  <a:pt x="17673" y="15709"/>
                </a:lnTo>
                <a:lnTo>
                  <a:pt x="17673" y="18164"/>
                </a:lnTo>
                <a:cubicBezTo>
                  <a:pt x="17673" y="18435"/>
                  <a:pt x="17893" y="18655"/>
                  <a:pt x="18164" y="18655"/>
                </a:cubicBezTo>
                <a:cubicBezTo>
                  <a:pt x="18434" y="18655"/>
                  <a:pt x="18655" y="18435"/>
                  <a:pt x="18655" y="18164"/>
                </a:cubicBezTo>
                <a:lnTo>
                  <a:pt x="18655" y="15709"/>
                </a:lnTo>
                <a:lnTo>
                  <a:pt x="21109" y="15709"/>
                </a:lnTo>
                <a:cubicBezTo>
                  <a:pt x="21380" y="15709"/>
                  <a:pt x="21600" y="15490"/>
                  <a:pt x="21600" y="15218"/>
                </a:cubicBezTo>
                <a:cubicBezTo>
                  <a:pt x="21600" y="14947"/>
                  <a:pt x="21380" y="14727"/>
                  <a:pt x="21109" y="14727"/>
                </a:cubicBezTo>
                <a:moveTo>
                  <a:pt x="14823" y="8659"/>
                </a:moveTo>
                <a:cubicBezTo>
                  <a:pt x="12845" y="10260"/>
                  <a:pt x="10800" y="11916"/>
                  <a:pt x="10800" y="14727"/>
                </a:cubicBezTo>
                <a:cubicBezTo>
                  <a:pt x="10800" y="17561"/>
                  <a:pt x="10800" y="19270"/>
                  <a:pt x="10584" y="20135"/>
                </a:cubicBezTo>
                <a:cubicBezTo>
                  <a:pt x="10474" y="20573"/>
                  <a:pt x="10463" y="20618"/>
                  <a:pt x="9818" y="20618"/>
                </a:cubicBezTo>
                <a:cubicBezTo>
                  <a:pt x="9173" y="20618"/>
                  <a:pt x="9162" y="20573"/>
                  <a:pt x="9052" y="20135"/>
                </a:cubicBezTo>
                <a:cubicBezTo>
                  <a:pt x="8926" y="19627"/>
                  <a:pt x="8874" y="18820"/>
                  <a:pt x="8853" y="17673"/>
                </a:cubicBezTo>
                <a:lnTo>
                  <a:pt x="9327" y="17673"/>
                </a:lnTo>
                <a:cubicBezTo>
                  <a:pt x="9598" y="17673"/>
                  <a:pt x="9818" y="17453"/>
                  <a:pt x="9818" y="17182"/>
                </a:cubicBezTo>
                <a:cubicBezTo>
                  <a:pt x="9818" y="16910"/>
                  <a:pt x="9598" y="16691"/>
                  <a:pt x="9327" y="16691"/>
                </a:cubicBezTo>
                <a:lnTo>
                  <a:pt x="8840" y="16691"/>
                </a:lnTo>
                <a:cubicBezTo>
                  <a:pt x="8838" y="16381"/>
                  <a:pt x="8837" y="16059"/>
                  <a:pt x="8837" y="15709"/>
                </a:cubicBezTo>
                <a:lnTo>
                  <a:pt x="9327" y="15709"/>
                </a:lnTo>
                <a:cubicBezTo>
                  <a:pt x="9598" y="15709"/>
                  <a:pt x="9818" y="15490"/>
                  <a:pt x="9818" y="15218"/>
                </a:cubicBezTo>
                <a:cubicBezTo>
                  <a:pt x="9818" y="14947"/>
                  <a:pt x="9598" y="14727"/>
                  <a:pt x="9327" y="14727"/>
                </a:cubicBezTo>
                <a:lnTo>
                  <a:pt x="8836" y="14727"/>
                </a:lnTo>
                <a:cubicBezTo>
                  <a:pt x="8836" y="11916"/>
                  <a:pt x="6791" y="10260"/>
                  <a:pt x="4813" y="8659"/>
                </a:cubicBezTo>
                <a:cubicBezTo>
                  <a:pt x="3221" y="7370"/>
                  <a:pt x="1702" y="6139"/>
                  <a:pt x="1176" y="4344"/>
                </a:cubicBezTo>
                <a:cubicBezTo>
                  <a:pt x="2835" y="5266"/>
                  <a:pt x="6083" y="5891"/>
                  <a:pt x="9818" y="5891"/>
                </a:cubicBezTo>
                <a:cubicBezTo>
                  <a:pt x="13550" y="5891"/>
                  <a:pt x="16795" y="5266"/>
                  <a:pt x="18456" y="4347"/>
                </a:cubicBezTo>
                <a:cubicBezTo>
                  <a:pt x="17928" y="6143"/>
                  <a:pt x="16412" y="7373"/>
                  <a:pt x="14823" y="8659"/>
                </a:cubicBezTo>
                <a:moveTo>
                  <a:pt x="982" y="2945"/>
                </a:moveTo>
                <a:cubicBezTo>
                  <a:pt x="982" y="1861"/>
                  <a:pt x="4938" y="982"/>
                  <a:pt x="9818" y="982"/>
                </a:cubicBezTo>
                <a:cubicBezTo>
                  <a:pt x="14698" y="982"/>
                  <a:pt x="18655" y="1861"/>
                  <a:pt x="18655" y="2945"/>
                </a:cubicBezTo>
                <a:cubicBezTo>
                  <a:pt x="18655" y="4031"/>
                  <a:pt x="14698" y="4909"/>
                  <a:pt x="9818" y="4909"/>
                </a:cubicBezTo>
                <a:cubicBezTo>
                  <a:pt x="4938" y="4909"/>
                  <a:pt x="982" y="4031"/>
                  <a:pt x="982" y="2945"/>
                </a:cubicBezTo>
                <a:moveTo>
                  <a:pt x="19636" y="2945"/>
                </a:moveTo>
                <a:cubicBezTo>
                  <a:pt x="19636" y="1319"/>
                  <a:pt x="15241" y="0"/>
                  <a:pt x="9818" y="0"/>
                </a:cubicBezTo>
                <a:cubicBezTo>
                  <a:pt x="4396" y="0"/>
                  <a:pt x="0" y="1319"/>
                  <a:pt x="0" y="2945"/>
                </a:cubicBezTo>
                <a:cubicBezTo>
                  <a:pt x="0" y="8836"/>
                  <a:pt x="7855" y="9818"/>
                  <a:pt x="7855" y="14727"/>
                </a:cubicBezTo>
                <a:cubicBezTo>
                  <a:pt x="7855" y="14900"/>
                  <a:pt x="7855" y="15053"/>
                  <a:pt x="7855" y="15217"/>
                </a:cubicBezTo>
                <a:cubicBezTo>
                  <a:pt x="7855" y="15217"/>
                  <a:pt x="7855" y="15218"/>
                  <a:pt x="7855" y="15218"/>
                </a:cubicBezTo>
                <a:cubicBezTo>
                  <a:pt x="7855" y="15219"/>
                  <a:pt x="7855" y="15219"/>
                  <a:pt x="7855" y="15219"/>
                </a:cubicBezTo>
                <a:cubicBezTo>
                  <a:pt x="7855" y="15938"/>
                  <a:pt x="7856" y="16572"/>
                  <a:pt x="7863" y="17142"/>
                </a:cubicBezTo>
                <a:cubicBezTo>
                  <a:pt x="7861" y="17155"/>
                  <a:pt x="7855" y="17168"/>
                  <a:pt x="7855" y="17182"/>
                </a:cubicBezTo>
                <a:cubicBezTo>
                  <a:pt x="7855" y="17199"/>
                  <a:pt x="7862" y="17212"/>
                  <a:pt x="7864" y="17229"/>
                </a:cubicBezTo>
                <a:cubicBezTo>
                  <a:pt x="7908" y="20896"/>
                  <a:pt x="8177" y="21600"/>
                  <a:pt x="9818" y="21600"/>
                </a:cubicBezTo>
                <a:cubicBezTo>
                  <a:pt x="11782" y="21600"/>
                  <a:pt x="11782" y="20618"/>
                  <a:pt x="11782" y="14727"/>
                </a:cubicBezTo>
                <a:cubicBezTo>
                  <a:pt x="11782" y="9818"/>
                  <a:pt x="19636" y="8836"/>
                  <a:pt x="19636" y="29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1" name="Google Shape;601;p13"/>
          <p:cNvSpPr/>
          <p:nvPr/>
        </p:nvSpPr>
        <p:spPr>
          <a:xfrm>
            <a:off x="1414120" y="5178361"/>
            <a:ext cx="279328" cy="279328"/>
          </a:xfrm>
          <a:custGeom>
            <a:rect b="b" l="l" r="r" t="t"/>
            <a:pathLst>
              <a:path extrusionOk="0" h="21600" w="21600">
                <a:moveTo>
                  <a:pt x="21109" y="14727"/>
                </a:moveTo>
                <a:lnTo>
                  <a:pt x="15218" y="14727"/>
                </a:lnTo>
                <a:cubicBezTo>
                  <a:pt x="14947" y="14727"/>
                  <a:pt x="14727" y="14947"/>
                  <a:pt x="14727" y="15218"/>
                </a:cubicBezTo>
                <a:cubicBezTo>
                  <a:pt x="14727" y="15490"/>
                  <a:pt x="14947" y="15709"/>
                  <a:pt x="15218" y="15709"/>
                </a:cubicBezTo>
                <a:lnTo>
                  <a:pt x="21109" y="15709"/>
                </a:lnTo>
                <a:cubicBezTo>
                  <a:pt x="21380" y="15709"/>
                  <a:pt x="21600" y="15490"/>
                  <a:pt x="21600" y="15218"/>
                </a:cubicBezTo>
                <a:cubicBezTo>
                  <a:pt x="21600" y="14947"/>
                  <a:pt x="21380" y="14727"/>
                  <a:pt x="21109" y="14727"/>
                </a:cubicBezTo>
                <a:moveTo>
                  <a:pt x="14823" y="8659"/>
                </a:moveTo>
                <a:cubicBezTo>
                  <a:pt x="12845" y="10260"/>
                  <a:pt x="10800" y="11916"/>
                  <a:pt x="10800" y="14727"/>
                </a:cubicBezTo>
                <a:cubicBezTo>
                  <a:pt x="10800" y="17561"/>
                  <a:pt x="10800" y="19270"/>
                  <a:pt x="10584" y="20135"/>
                </a:cubicBezTo>
                <a:cubicBezTo>
                  <a:pt x="10474" y="20573"/>
                  <a:pt x="10463" y="20618"/>
                  <a:pt x="9818" y="20618"/>
                </a:cubicBezTo>
                <a:cubicBezTo>
                  <a:pt x="9173" y="20618"/>
                  <a:pt x="9162" y="20573"/>
                  <a:pt x="9052" y="20135"/>
                </a:cubicBezTo>
                <a:cubicBezTo>
                  <a:pt x="8926" y="19627"/>
                  <a:pt x="8874" y="18820"/>
                  <a:pt x="8853" y="17673"/>
                </a:cubicBezTo>
                <a:lnTo>
                  <a:pt x="9327" y="17673"/>
                </a:lnTo>
                <a:cubicBezTo>
                  <a:pt x="9598" y="17673"/>
                  <a:pt x="9818" y="17453"/>
                  <a:pt x="9818" y="17182"/>
                </a:cubicBezTo>
                <a:cubicBezTo>
                  <a:pt x="9818" y="16910"/>
                  <a:pt x="9598" y="16691"/>
                  <a:pt x="9327" y="16691"/>
                </a:cubicBezTo>
                <a:lnTo>
                  <a:pt x="8840" y="16691"/>
                </a:lnTo>
                <a:cubicBezTo>
                  <a:pt x="8838" y="16381"/>
                  <a:pt x="8837" y="16059"/>
                  <a:pt x="8837" y="15709"/>
                </a:cubicBezTo>
                <a:lnTo>
                  <a:pt x="9327" y="15709"/>
                </a:lnTo>
                <a:cubicBezTo>
                  <a:pt x="9598" y="15709"/>
                  <a:pt x="9818" y="15490"/>
                  <a:pt x="9818" y="15218"/>
                </a:cubicBezTo>
                <a:cubicBezTo>
                  <a:pt x="9818" y="14947"/>
                  <a:pt x="9598" y="14727"/>
                  <a:pt x="9327" y="14727"/>
                </a:cubicBezTo>
                <a:lnTo>
                  <a:pt x="8836" y="14727"/>
                </a:lnTo>
                <a:cubicBezTo>
                  <a:pt x="8836" y="11916"/>
                  <a:pt x="6791" y="10260"/>
                  <a:pt x="4813" y="8659"/>
                </a:cubicBezTo>
                <a:cubicBezTo>
                  <a:pt x="3221" y="7370"/>
                  <a:pt x="1702" y="6139"/>
                  <a:pt x="1176" y="4344"/>
                </a:cubicBezTo>
                <a:cubicBezTo>
                  <a:pt x="2835" y="5266"/>
                  <a:pt x="6083" y="5891"/>
                  <a:pt x="9818" y="5891"/>
                </a:cubicBezTo>
                <a:cubicBezTo>
                  <a:pt x="13550" y="5891"/>
                  <a:pt x="16795" y="5266"/>
                  <a:pt x="18456" y="4347"/>
                </a:cubicBezTo>
                <a:cubicBezTo>
                  <a:pt x="17928" y="6143"/>
                  <a:pt x="16412" y="7373"/>
                  <a:pt x="14823" y="8659"/>
                </a:cubicBezTo>
                <a:moveTo>
                  <a:pt x="982" y="2945"/>
                </a:moveTo>
                <a:cubicBezTo>
                  <a:pt x="982" y="1861"/>
                  <a:pt x="4938" y="982"/>
                  <a:pt x="9818" y="982"/>
                </a:cubicBezTo>
                <a:cubicBezTo>
                  <a:pt x="14698" y="982"/>
                  <a:pt x="18655" y="1861"/>
                  <a:pt x="18655" y="2945"/>
                </a:cubicBezTo>
                <a:cubicBezTo>
                  <a:pt x="18655" y="4031"/>
                  <a:pt x="14698" y="4909"/>
                  <a:pt x="9818" y="4909"/>
                </a:cubicBezTo>
                <a:cubicBezTo>
                  <a:pt x="4938" y="4909"/>
                  <a:pt x="982" y="4031"/>
                  <a:pt x="982" y="2945"/>
                </a:cubicBezTo>
                <a:moveTo>
                  <a:pt x="19636" y="2945"/>
                </a:moveTo>
                <a:cubicBezTo>
                  <a:pt x="19636" y="1319"/>
                  <a:pt x="15241" y="0"/>
                  <a:pt x="9818" y="0"/>
                </a:cubicBezTo>
                <a:cubicBezTo>
                  <a:pt x="4396" y="0"/>
                  <a:pt x="0" y="1319"/>
                  <a:pt x="0" y="2945"/>
                </a:cubicBezTo>
                <a:cubicBezTo>
                  <a:pt x="0" y="8836"/>
                  <a:pt x="7855" y="9818"/>
                  <a:pt x="7855" y="14727"/>
                </a:cubicBezTo>
                <a:cubicBezTo>
                  <a:pt x="7855" y="14900"/>
                  <a:pt x="7855" y="15053"/>
                  <a:pt x="7855" y="15217"/>
                </a:cubicBezTo>
                <a:cubicBezTo>
                  <a:pt x="7855" y="15217"/>
                  <a:pt x="7855" y="15218"/>
                  <a:pt x="7855" y="15218"/>
                </a:cubicBezTo>
                <a:cubicBezTo>
                  <a:pt x="7855" y="15219"/>
                  <a:pt x="7855" y="15219"/>
                  <a:pt x="7855" y="15219"/>
                </a:cubicBezTo>
                <a:cubicBezTo>
                  <a:pt x="7855" y="15938"/>
                  <a:pt x="7856" y="16572"/>
                  <a:pt x="7863" y="17142"/>
                </a:cubicBezTo>
                <a:cubicBezTo>
                  <a:pt x="7861" y="17155"/>
                  <a:pt x="7855" y="17168"/>
                  <a:pt x="7855" y="17182"/>
                </a:cubicBezTo>
                <a:cubicBezTo>
                  <a:pt x="7855" y="17199"/>
                  <a:pt x="7862" y="17212"/>
                  <a:pt x="7864" y="17229"/>
                </a:cubicBezTo>
                <a:cubicBezTo>
                  <a:pt x="7908" y="20896"/>
                  <a:pt x="8177" y="21600"/>
                  <a:pt x="9818" y="21600"/>
                </a:cubicBezTo>
                <a:cubicBezTo>
                  <a:pt x="11782" y="21600"/>
                  <a:pt x="11782" y="20618"/>
                  <a:pt x="11782" y="14727"/>
                </a:cubicBezTo>
                <a:cubicBezTo>
                  <a:pt x="11782" y="9818"/>
                  <a:pt x="19636" y="8836"/>
                  <a:pt x="19636" y="29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2" name="Google Shape;602;p13"/>
          <p:cNvSpPr/>
          <p:nvPr/>
        </p:nvSpPr>
        <p:spPr>
          <a:xfrm>
            <a:off x="1960077" y="5178361"/>
            <a:ext cx="253935" cy="279328"/>
          </a:xfrm>
          <a:custGeom>
            <a:rect b="b" l="l" r="r" t="t"/>
            <a:pathLst>
              <a:path extrusionOk="0" h="21600" w="21600">
                <a:moveTo>
                  <a:pt x="20520" y="4979"/>
                </a:moveTo>
                <a:lnTo>
                  <a:pt x="7560" y="6792"/>
                </a:lnTo>
                <a:lnTo>
                  <a:pt x="7560" y="2876"/>
                </a:lnTo>
                <a:lnTo>
                  <a:pt x="20520" y="1063"/>
                </a:lnTo>
                <a:cubicBezTo>
                  <a:pt x="20520" y="1063"/>
                  <a:pt x="20520" y="4979"/>
                  <a:pt x="20520" y="4979"/>
                </a:cubicBezTo>
                <a:close/>
                <a:moveTo>
                  <a:pt x="18900" y="17673"/>
                </a:moveTo>
                <a:lnTo>
                  <a:pt x="16740" y="17673"/>
                </a:lnTo>
                <a:cubicBezTo>
                  <a:pt x="15845" y="17673"/>
                  <a:pt x="15120" y="17014"/>
                  <a:pt x="15120" y="16200"/>
                </a:cubicBezTo>
                <a:cubicBezTo>
                  <a:pt x="15120" y="15387"/>
                  <a:pt x="15845" y="14727"/>
                  <a:pt x="16740" y="14727"/>
                </a:cubicBezTo>
                <a:lnTo>
                  <a:pt x="18900" y="14727"/>
                </a:lnTo>
                <a:cubicBezTo>
                  <a:pt x="19795" y="14727"/>
                  <a:pt x="20520" y="15387"/>
                  <a:pt x="20520" y="16200"/>
                </a:cubicBezTo>
                <a:cubicBezTo>
                  <a:pt x="20520" y="17014"/>
                  <a:pt x="19795" y="17673"/>
                  <a:pt x="18900" y="17673"/>
                </a:cubicBezTo>
                <a:moveTo>
                  <a:pt x="4860" y="20618"/>
                </a:moveTo>
                <a:lnTo>
                  <a:pt x="2700" y="20618"/>
                </a:lnTo>
                <a:cubicBezTo>
                  <a:pt x="1805" y="20618"/>
                  <a:pt x="1080" y="19959"/>
                  <a:pt x="1080" y="19146"/>
                </a:cubicBezTo>
                <a:cubicBezTo>
                  <a:pt x="1080" y="18332"/>
                  <a:pt x="1805" y="17673"/>
                  <a:pt x="2700" y="17673"/>
                </a:cubicBezTo>
                <a:lnTo>
                  <a:pt x="4860" y="17673"/>
                </a:lnTo>
                <a:cubicBezTo>
                  <a:pt x="5755" y="17673"/>
                  <a:pt x="6480" y="18332"/>
                  <a:pt x="6480" y="19146"/>
                </a:cubicBezTo>
                <a:cubicBezTo>
                  <a:pt x="6480" y="19959"/>
                  <a:pt x="5755" y="20618"/>
                  <a:pt x="4860" y="20618"/>
                </a:cubicBezTo>
                <a:moveTo>
                  <a:pt x="21060" y="0"/>
                </a:moveTo>
                <a:cubicBezTo>
                  <a:pt x="21031" y="0"/>
                  <a:pt x="21006" y="11"/>
                  <a:pt x="20980" y="15"/>
                </a:cubicBezTo>
                <a:lnTo>
                  <a:pt x="20978" y="6"/>
                </a:lnTo>
                <a:lnTo>
                  <a:pt x="6938" y="1969"/>
                </a:lnTo>
                <a:lnTo>
                  <a:pt x="6940" y="1979"/>
                </a:lnTo>
                <a:cubicBezTo>
                  <a:pt x="6681" y="2016"/>
                  <a:pt x="6480" y="2210"/>
                  <a:pt x="6480" y="2455"/>
                </a:cubicBezTo>
                <a:lnTo>
                  <a:pt x="6480" y="17193"/>
                </a:lnTo>
                <a:cubicBezTo>
                  <a:pt x="6028" y="16882"/>
                  <a:pt x="5471" y="16691"/>
                  <a:pt x="4860" y="16691"/>
                </a:cubicBezTo>
                <a:lnTo>
                  <a:pt x="2700" y="16691"/>
                </a:lnTo>
                <a:cubicBezTo>
                  <a:pt x="1209" y="16691"/>
                  <a:pt x="0" y="17790"/>
                  <a:pt x="0" y="19146"/>
                </a:cubicBezTo>
                <a:cubicBezTo>
                  <a:pt x="0" y="20501"/>
                  <a:pt x="1209" y="21600"/>
                  <a:pt x="2700" y="21600"/>
                </a:cubicBezTo>
                <a:lnTo>
                  <a:pt x="4860" y="21600"/>
                </a:lnTo>
                <a:cubicBezTo>
                  <a:pt x="6352" y="21600"/>
                  <a:pt x="7560" y="20501"/>
                  <a:pt x="7560" y="19146"/>
                </a:cubicBezTo>
                <a:lnTo>
                  <a:pt x="7560" y="7785"/>
                </a:lnTo>
                <a:lnTo>
                  <a:pt x="20520" y="5972"/>
                </a:lnTo>
                <a:lnTo>
                  <a:pt x="20520" y="14248"/>
                </a:lnTo>
                <a:cubicBezTo>
                  <a:pt x="20068" y="13937"/>
                  <a:pt x="19511" y="13745"/>
                  <a:pt x="18900" y="13745"/>
                </a:cubicBezTo>
                <a:lnTo>
                  <a:pt x="16740" y="13745"/>
                </a:lnTo>
                <a:cubicBezTo>
                  <a:pt x="15249" y="13745"/>
                  <a:pt x="14040" y="14845"/>
                  <a:pt x="14040" y="16200"/>
                </a:cubicBezTo>
                <a:cubicBezTo>
                  <a:pt x="14040" y="17556"/>
                  <a:pt x="15249" y="18655"/>
                  <a:pt x="16740" y="18655"/>
                </a:cubicBezTo>
                <a:lnTo>
                  <a:pt x="18900" y="18655"/>
                </a:lnTo>
                <a:cubicBezTo>
                  <a:pt x="20392" y="18655"/>
                  <a:pt x="21600" y="17556"/>
                  <a:pt x="21600" y="16200"/>
                </a:cubicBezTo>
                <a:lnTo>
                  <a:pt x="21600" y="491"/>
                </a:lnTo>
                <a:cubicBezTo>
                  <a:pt x="21600" y="220"/>
                  <a:pt x="21358" y="0"/>
                  <a:pt x="2106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p13"/>
          <p:cNvSpPr/>
          <p:nvPr/>
        </p:nvSpPr>
        <p:spPr>
          <a:xfrm>
            <a:off x="2531429" y="5178361"/>
            <a:ext cx="177754" cy="279328"/>
          </a:xfrm>
          <a:custGeom>
            <a:rect b="b" l="l" r="r" t="t"/>
            <a:pathLst>
              <a:path extrusionOk="0" h="21600" w="21600">
                <a:moveTo>
                  <a:pt x="20057" y="5837"/>
                </a:moveTo>
                <a:lnTo>
                  <a:pt x="10800" y="4996"/>
                </a:lnTo>
                <a:lnTo>
                  <a:pt x="10800" y="1036"/>
                </a:lnTo>
                <a:lnTo>
                  <a:pt x="20057" y="1878"/>
                </a:lnTo>
                <a:cubicBezTo>
                  <a:pt x="20057" y="1878"/>
                  <a:pt x="20057" y="5837"/>
                  <a:pt x="20057" y="5837"/>
                </a:cubicBezTo>
                <a:close/>
                <a:moveTo>
                  <a:pt x="6943" y="20618"/>
                </a:moveTo>
                <a:lnTo>
                  <a:pt x="3857" y="20618"/>
                </a:lnTo>
                <a:cubicBezTo>
                  <a:pt x="2579" y="20618"/>
                  <a:pt x="1543" y="19959"/>
                  <a:pt x="1543" y="19146"/>
                </a:cubicBezTo>
                <a:cubicBezTo>
                  <a:pt x="1543" y="18332"/>
                  <a:pt x="2579" y="17673"/>
                  <a:pt x="3857" y="17673"/>
                </a:cubicBezTo>
                <a:lnTo>
                  <a:pt x="6943" y="17673"/>
                </a:lnTo>
                <a:cubicBezTo>
                  <a:pt x="8221" y="17673"/>
                  <a:pt x="9257" y="18332"/>
                  <a:pt x="9257" y="19146"/>
                </a:cubicBezTo>
                <a:cubicBezTo>
                  <a:pt x="9257" y="19959"/>
                  <a:pt x="8221" y="20618"/>
                  <a:pt x="6943" y="20618"/>
                </a:cubicBezTo>
                <a:moveTo>
                  <a:pt x="20829" y="982"/>
                </a:moveTo>
                <a:cubicBezTo>
                  <a:pt x="20788" y="982"/>
                  <a:pt x="20752" y="993"/>
                  <a:pt x="20714" y="997"/>
                </a:cubicBezTo>
                <a:lnTo>
                  <a:pt x="20711" y="988"/>
                </a:lnTo>
                <a:lnTo>
                  <a:pt x="10344" y="45"/>
                </a:lnTo>
                <a:cubicBezTo>
                  <a:pt x="10248" y="17"/>
                  <a:pt x="10141" y="0"/>
                  <a:pt x="10029" y="0"/>
                </a:cubicBezTo>
                <a:cubicBezTo>
                  <a:pt x="10002" y="0"/>
                  <a:pt x="9979" y="8"/>
                  <a:pt x="9954" y="10"/>
                </a:cubicBezTo>
                <a:lnTo>
                  <a:pt x="9911" y="6"/>
                </a:lnTo>
                <a:lnTo>
                  <a:pt x="9914" y="15"/>
                </a:lnTo>
                <a:cubicBezTo>
                  <a:pt x="9545" y="52"/>
                  <a:pt x="9257" y="246"/>
                  <a:pt x="9257" y="491"/>
                </a:cubicBezTo>
                <a:lnTo>
                  <a:pt x="9257" y="17193"/>
                </a:lnTo>
                <a:cubicBezTo>
                  <a:pt x="8612" y="16882"/>
                  <a:pt x="7815" y="16691"/>
                  <a:pt x="6943" y="16691"/>
                </a:cubicBezTo>
                <a:lnTo>
                  <a:pt x="3857" y="16691"/>
                </a:lnTo>
                <a:cubicBezTo>
                  <a:pt x="1727" y="16691"/>
                  <a:pt x="0" y="17790"/>
                  <a:pt x="0" y="19146"/>
                </a:cubicBezTo>
                <a:cubicBezTo>
                  <a:pt x="0" y="20501"/>
                  <a:pt x="1727" y="21600"/>
                  <a:pt x="3857" y="21600"/>
                </a:cubicBezTo>
                <a:lnTo>
                  <a:pt x="6943" y="21600"/>
                </a:lnTo>
                <a:cubicBezTo>
                  <a:pt x="9074" y="21600"/>
                  <a:pt x="10800" y="20501"/>
                  <a:pt x="10800" y="19146"/>
                </a:cubicBezTo>
                <a:lnTo>
                  <a:pt x="10800" y="5945"/>
                </a:lnTo>
                <a:lnTo>
                  <a:pt x="20513" y="6828"/>
                </a:lnTo>
                <a:cubicBezTo>
                  <a:pt x="20610" y="6855"/>
                  <a:pt x="20715" y="6873"/>
                  <a:pt x="20829" y="6873"/>
                </a:cubicBezTo>
                <a:cubicBezTo>
                  <a:pt x="20855" y="6873"/>
                  <a:pt x="20877" y="6865"/>
                  <a:pt x="20904" y="6864"/>
                </a:cubicBezTo>
                <a:lnTo>
                  <a:pt x="20946" y="6867"/>
                </a:lnTo>
                <a:lnTo>
                  <a:pt x="20943" y="6858"/>
                </a:lnTo>
                <a:cubicBezTo>
                  <a:pt x="21313" y="6822"/>
                  <a:pt x="21600" y="6627"/>
                  <a:pt x="21600" y="6382"/>
                </a:cubicBezTo>
                <a:lnTo>
                  <a:pt x="21600" y="1473"/>
                </a:lnTo>
                <a:cubicBezTo>
                  <a:pt x="21600" y="1202"/>
                  <a:pt x="21254" y="982"/>
                  <a:pt x="20829" y="9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13"/>
          <p:cNvSpPr/>
          <p:nvPr/>
        </p:nvSpPr>
        <p:spPr>
          <a:xfrm>
            <a:off x="3013903" y="5178361"/>
            <a:ext cx="279328" cy="279328"/>
          </a:xfrm>
          <a:custGeom>
            <a:rect b="b" l="l" r="r" t="t"/>
            <a:pathLst>
              <a:path extrusionOk="0" h="21600" w="2160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5" name="Google Shape;605;p13"/>
          <p:cNvSpPr/>
          <p:nvPr/>
        </p:nvSpPr>
        <p:spPr>
          <a:xfrm>
            <a:off x="3547164" y="5178361"/>
            <a:ext cx="279328" cy="279328"/>
          </a:xfrm>
          <a:custGeom>
            <a:rect b="b" l="l" r="r" t="t"/>
            <a:pathLst>
              <a:path extrusionOk="0" h="21600" w="2160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6" name="Google Shape;606;p13"/>
          <p:cNvSpPr/>
          <p:nvPr/>
        </p:nvSpPr>
        <p:spPr>
          <a:xfrm>
            <a:off x="4080425" y="5178361"/>
            <a:ext cx="279328" cy="279328"/>
          </a:xfrm>
          <a:custGeom>
            <a:rect b="b" l="l" r="r" t="t"/>
            <a:pathLst>
              <a:path extrusionOk="0" h="21600" w="2160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p13"/>
          <p:cNvSpPr/>
          <p:nvPr/>
        </p:nvSpPr>
        <p:spPr>
          <a:xfrm>
            <a:off x="4613686" y="5178361"/>
            <a:ext cx="279328" cy="279328"/>
          </a:xfrm>
          <a:custGeom>
            <a:rect b="b" l="l" r="r" t="t"/>
            <a:pathLst>
              <a:path extrusionOk="0" h="21600" w="21600">
                <a:moveTo>
                  <a:pt x="18164" y="4419"/>
                </a:moveTo>
                <a:lnTo>
                  <a:pt x="9327" y="4419"/>
                </a:lnTo>
                <a:cubicBezTo>
                  <a:pt x="9056" y="4419"/>
                  <a:pt x="8836" y="4638"/>
                  <a:pt x="8836" y="4909"/>
                </a:cubicBezTo>
                <a:cubicBezTo>
                  <a:pt x="8836" y="5181"/>
                  <a:pt x="9056" y="5400"/>
                  <a:pt x="9327" y="5400"/>
                </a:cubicBezTo>
                <a:lnTo>
                  <a:pt x="18164" y="5400"/>
                </a:lnTo>
                <a:cubicBezTo>
                  <a:pt x="18435" y="5400"/>
                  <a:pt x="18655" y="5181"/>
                  <a:pt x="18655" y="4909"/>
                </a:cubicBezTo>
                <a:cubicBezTo>
                  <a:pt x="18655" y="4638"/>
                  <a:pt x="18435" y="4419"/>
                  <a:pt x="18164" y="4419"/>
                </a:cubicBezTo>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164" y="10310"/>
                </a:moveTo>
                <a:lnTo>
                  <a:pt x="9327" y="10310"/>
                </a:lnTo>
                <a:cubicBezTo>
                  <a:pt x="9056" y="10310"/>
                  <a:pt x="8836" y="10529"/>
                  <a:pt x="8836" y="10800"/>
                </a:cubicBezTo>
                <a:cubicBezTo>
                  <a:pt x="8836" y="11072"/>
                  <a:pt x="9056" y="11291"/>
                  <a:pt x="9327" y="11291"/>
                </a:cubicBezTo>
                <a:lnTo>
                  <a:pt x="18164" y="11291"/>
                </a:lnTo>
                <a:cubicBezTo>
                  <a:pt x="18435" y="11291"/>
                  <a:pt x="18655" y="11072"/>
                  <a:pt x="18655" y="10800"/>
                </a:cubicBezTo>
                <a:cubicBezTo>
                  <a:pt x="18655" y="10529"/>
                  <a:pt x="18435" y="10310"/>
                  <a:pt x="18164" y="10310"/>
                </a:cubicBezTo>
                <a:moveTo>
                  <a:pt x="5445" y="16155"/>
                </a:moveTo>
                <a:lnTo>
                  <a:pt x="4909" y="14728"/>
                </a:lnTo>
                <a:lnTo>
                  <a:pt x="4374" y="16155"/>
                </a:lnTo>
                <a:lnTo>
                  <a:pt x="2945" y="16155"/>
                </a:lnTo>
                <a:lnTo>
                  <a:pt x="4106" y="17048"/>
                </a:lnTo>
                <a:lnTo>
                  <a:pt x="3571" y="18655"/>
                </a:lnTo>
                <a:lnTo>
                  <a:pt x="4909" y="17673"/>
                </a:lnTo>
                <a:lnTo>
                  <a:pt x="6248" y="18655"/>
                </a:lnTo>
                <a:lnTo>
                  <a:pt x="5713" y="17048"/>
                </a:lnTo>
                <a:lnTo>
                  <a:pt x="6873" y="16155"/>
                </a:lnTo>
                <a:cubicBezTo>
                  <a:pt x="6873" y="16155"/>
                  <a:pt x="5445" y="16155"/>
                  <a:pt x="5445" y="16155"/>
                </a:cubicBezTo>
                <a:close/>
                <a:moveTo>
                  <a:pt x="4909" y="8836"/>
                </a:moveTo>
                <a:lnTo>
                  <a:pt x="4374" y="10265"/>
                </a:lnTo>
                <a:lnTo>
                  <a:pt x="2945" y="10265"/>
                </a:lnTo>
                <a:lnTo>
                  <a:pt x="4106" y="11157"/>
                </a:lnTo>
                <a:lnTo>
                  <a:pt x="3571" y="12764"/>
                </a:lnTo>
                <a:lnTo>
                  <a:pt x="4909" y="11782"/>
                </a:lnTo>
                <a:lnTo>
                  <a:pt x="6248" y="12764"/>
                </a:lnTo>
                <a:lnTo>
                  <a:pt x="5713" y="11157"/>
                </a:lnTo>
                <a:lnTo>
                  <a:pt x="6873" y="10265"/>
                </a:lnTo>
                <a:lnTo>
                  <a:pt x="5445" y="10265"/>
                </a:lnTo>
                <a:cubicBezTo>
                  <a:pt x="5445" y="10265"/>
                  <a:pt x="4909" y="8836"/>
                  <a:pt x="4909" y="8836"/>
                </a:cubicBezTo>
                <a:close/>
                <a:moveTo>
                  <a:pt x="4909" y="2945"/>
                </a:moveTo>
                <a:lnTo>
                  <a:pt x="4374" y="4374"/>
                </a:lnTo>
                <a:lnTo>
                  <a:pt x="2945" y="4374"/>
                </a:lnTo>
                <a:lnTo>
                  <a:pt x="4106" y="5266"/>
                </a:lnTo>
                <a:lnTo>
                  <a:pt x="3571" y="6873"/>
                </a:lnTo>
                <a:lnTo>
                  <a:pt x="4909" y="5891"/>
                </a:lnTo>
                <a:lnTo>
                  <a:pt x="6248" y="6873"/>
                </a:lnTo>
                <a:lnTo>
                  <a:pt x="5713" y="5266"/>
                </a:lnTo>
                <a:lnTo>
                  <a:pt x="6873" y="4374"/>
                </a:lnTo>
                <a:lnTo>
                  <a:pt x="5445" y="4374"/>
                </a:lnTo>
                <a:cubicBezTo>
                  <a:pt x="5445" y="4374"/>
                  <a:pt x="4909" y="2945"/>
                  <a:pt x="4909" y="2945"/>
                </a:cubicBezTo>
                <a:close/>
                <a:moveTo>
                  <a:pt x="18164" y="16200"/>
                </a:moveTo>
                <a:lnTo>
                  <a:pt x="9327" y="16200"/>
                </a:lnTo>
                <a:cubicBezTo>
                  <a:pt x="9056" y="16200"/>
                  <a:pt x="8836" y="16420"/>
                  <a:pt x="8836" y="16691"/>
                </a:cubicBezTo>
                <a:cubicBezTo>
                  <a:pt x="8836" y="16962"/>
                  <a:pt x="9056" y="17182"/>
                  <a:pt x="9327" y="17182"/>
                </a:cubicBezTo>
                <a:lnTo>
                  <a:pt x="18164" y="17182"/>
                </a:lnTo>
                <a:cubicBezTo>
                  <a:pt x="18435" y="17182"/>
                  <a:pt x="18655" y="16962"/>
                  <a:pt x="18655" y="16691"/>
                </a:cubicBezTo>
                <a:cubicBezTo>
                  <a:pt x="18655" y="16420"/>
                  <a:pt x="18435" y="16200"/>
                  <a:pt x="18164" y="16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13"/>
          <p:cNvSpPr/>
          <p:nvPr/>
        </p:nvSpPr>
        <p:spPr>
          <a:xfrm>
            <a:off x="5146947" y="5178361"/>
            <a:ext cx="279328" cy="279328"/>
          </a:xfrm>
          <a:custGeom>
            <a:rect b="b" l="l" r="r" t="t"/>
            <a:pathLst>
              <a:path extrusionOk="0" h="21600" w="21600">
                <a:moveTo>
                  <a:pt x="11291" y="17673"/>
                </a:moveTo>
                <a:cubicBezTo>
                  <a:pt x="11427" y="17673"/>
                  <a:pt x="11549" y="17618"/>
                  <a:pt x="11638" y="17529"/>
                </a:cubicBezTo>
                <a:lnTo>
                  <a:pt x="14583" y="14583"/>
                </a:lnTo>
                <a:cubicBezTo>
                  <a:pt x="14673" y="14495"/>
                  <a:pt x="14727" y="14372"/>
                  <a:pt x="14727" y="14236"/>
                </a:cubicBezTo>
                <a:cubicBezTo>
                  <a:pt x="14727" y="13966"/>
                  <a:pt x="14508" y="13745"/>
                  <a:pt x="14236" y="13745"/>
                </a:cubicBezTo>
                <a:cubicBezTo>
                  <a:pt x="14101" y="13745"/>
                  <a:pt x="13978" y="13801"/>
                  <a:pt x="13889" y="13890"/>
                </a:cubicBezTo>
                <a:lnTo>
                  <a:pt x="10944" y="16835"/>
                </a:lnTo>
                <a:cubicBezTo>
                  <a:pt x="10855" y="16924"/>
                  <a:pt x="10800" y="17047"/>
                  <a:pt x="10800" y="17183"/>
                </a:cubicBezTo>
                <a:cubicBezTo>
                  <a:pt x="10800" y="17453"/>
                  <a:pt x="11020" y="17673"/>
                  <a:pt x="11291" y="17673"/>
                </a:cubicBezTo>
                <a:moveTo>
                  <a:pt x="8980" y="14871"/>
                </a:moveTo>
                <a:cubicBezTo>
                  <a:pt x="8891" y="14961"/>
                  <a:pt x="8836" y="15083"/>
                  <a:pt x="8836" y="15218"/>
                </a:cubicBezTo>
                <a:cubicBezTo>
                  <a:pt x="8836" y="15490"/>
                  <a:pt x="9056" y="15709"/>
                  <a:pt x="9327" y="15709"/>
                </a:cubicBezTo>
                <a:cubicBezTo>
                  <a:pt x="9463" y="15709"/>
                  <a:pt x="9586" y="15655"/>
                  <a:pt x="9674" y="15565"/>
                </a:cubicBezTo>
                <a:lnTo>
                  <a:pt x="10656" y="14583"/>
                </a:lnTo>
                <a:cubicBezTo>
                  <a:pt x="10745" y="14495"/>
                  <a:pt x="10800" y="14372"/>
                  <a:pt x="10800" y="14236"/>
                </a:cubicBezTo>
                <a:cubicBezTo>
                  <a:pt x="10800" y="13966"/>
                  <a:pt x="10580" y="13745"/>
                  <a:pt x="10309" y="13745"/>
                </a:cubicBezTo>
                <a:cubicBezTo>
                  <a:pt x="10174" y="13745"/>
                  <a:pt x="10051" y="13801"/>
                  <a:pt x="9962" y="13890"/>
                </a:cubicBezTo>
                <a:cubicBezTo>
                  <a:pt x="9962" y="13890"/>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6"/>
                  <a:pt x="11155" y="21600"/>
                  <a:pt x="11291" y="21600"/>
                </a:cubicBezTo>
                <a:cubicBezTo>
                  <a:pt x="11427" y="21600"/>
                  <a:pt x="11549" y="21546"/>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9"/>
                  <a:pt x="11291" y="12764"/>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9" name="Google Shape;609;p13"/>
          <p:cNvSpPr/>
          <p:nvPr/>
        </p:nvSpPr>
        <p:spPr>
          <a:xfrm>
            <a:off x="5680208" y="5178361"/>
            <a:ext cx="279328" cy="279328"/>
          </a:xfrm>
          <a:custGeom>
            <a:rect b="b" l="l" r="r" t="t"/>
            <a:pathLst>
              <a:path extrusionOk="0" h="21600" w="21600">
                <a:moveTo>
                  <a:pt x="10309" y="17673"/>
                </a:moveTo>
                <a:cubicBezTo>
                  <a:pt x="10445" y="17673"/>
                  <a:pt x="10567" y="17618"/>
                  <a:pt x="10656" y="17529"/>
                </a:cubicBezTo>
                <a:lnTo>
                  <a:pt x="12620" y="15565"/>
                </a:lnTo>
                <a:cubicBezTo>
                  <a:pt x="12709" y="15477"/>
                  <a:pt x="12764" y="15354"/>
                  <a:pt x="12764" y="15218"/>
                </a:cubicBezTo>
                <a:cubicBezTo>
                  <a:pt x="12764" y="14947"/>
                  <a:pt x="12544" y="14728"/>
                  <a:pt x="12273" y="14728"/>
                </a:cubicBezTo>
                <a:cubicBezTo>
                  <a:pt x="12137" y="14728"/>
                  <a:pt x="12014" y="14782"/>
                  <a:pt x="11926" y="14871"/>
                </a:cubicBezTo>
                <a:lnTo>
                  <a:pt x="9962" y="16835"/>
                </a:lnTo>
                <a:cubicBezTo>
                  <a:pt x="9873" y="16924"/>
                  <a:pt x="9818" y="17046"/>
                  <a:pt x="9818" y="17183"/>
                </a:cubicBezTo>
                <a:cubicBezTo>
                  <a:pt x="9818" y="17453"/>
                  <a:pt x="10038" y="17673"/>
                  <a:pt x="10309" y="17673"/>
                </a:cubicBezTo>
                <a:moveTo>
                  <a:pt x="10309" y="20415"/>
                </a:moveTo>
                <a:lnTo>
                  <a:pt x="982" y="11088"/>
                </a:lnTo>
                <a:lnTo>
                  <a:pt x="982" y="4418"/>
                </a:lnTo>
                <a:cubicBezTo>
                  <a:pt x="982" y="4147"/>
                  <a:pt x="1201" y="3927"/>
                  <a:pt x="1473" y="3927"/>
                </a:cubicBezTo>
                <a:lnTo>
                  <a:pt x="8142" y="3927"/>
                </a:lnTo>
                <a:lnTo>
                  <a:pt x="17469" y="13255"/>
                </a:lnTo>
                <a:cubicBezTo>
                  <a:pt x="17469" y="13255"/>
                  <a:pt x="10309" y="20415"/>
                  <a:pt x="10309" y="20415"/>
                </a:cubicBezTo>
                <a:close/>
                <a:moveTo>
                  <a:pt x="8693" y="3090"/>
                </a:moveTo>
                <a:cubicBezTo>
                  <a:pt x="8604" y="3001"/>
                  <a:pt x="8481" y="2945"/>
                  <a:pt x="8345" y="2945"/>
                </a:cubicBezTo>
                <a:lnTo>
                  <a:pt x="1473" y="2945"/>
                </a:lnTo>
                <a:cubicBezTo>
                  <a:pt x="660" y="2945"/>
                  <a:pt x="0" y="3605"/>
                  <a:pt x="0" y="4418"/>
                </a:cubicBezTo>
                <a:lnTo>
                  <a:pt x="0" y="11291"/>
                </a:lnTo>
                <a:cubicBezTo>
                  <a:pt x="0" y="11427"/>
                  <a:pt x="55" y="11549"/>
                  <a:pt x="144" y="11638"/>
                </a:cubicBezTo>
                <a:lnTo>
                  <a:pt x="9962" y="21456"/>
                </a:lnTo>
                <a:cubicBezTo>
                  <a:pt x="10051" y="21546"/>
                  <a:pt x="10174" y="21600"/>
                  <a:pt x="10309" y="21600"/>
                </a:cubicBezTo>
                <a:cubicBezTo>
                  <a:pt x="10445" y="21600"/>
                  <a:pt x="10567" y="21546"/>
                  <a:pt x="10656" y="21456"/>
                </a:cubicBezTo>
                <a:lnTo>
                  <a:pt x="18511" y="13602"/>
                </a:lnTo>
                <a:cubicBezTo>
                  <a:pt x="18600" y="13513"/>
                  <a:pt x="18655" y="13390"/>
                  <a:pt x="18655" y="13255"/>
                </a:cubicBezTo>
                <a:cubicBezTo>
                  <a:pt x="18655" y="13119"/>
                  <a:pt x="18599" y="12997"/>
                  <a:pt x="18511" y="12908"/>
                </a:cubicBezTo>
                <a:cubicBezTo>
                  <a:pt x="18511" y="12908"/>
                  <a:pt x="8693" y="3090"/>
                  <a:pt x="8693" y="3090"/>
                </a:cubicBezTo>
                <a:close/>
                <a:moveTo>
                  <a:pt x="7855" y="15218"/>
                </a:moveTo>
                <a:cubicBezTo>
                  <a:pt x="7855" y="15490"/>
                  <a:pt x="8074" y="15709"/>
                  <a:pt x="8345" y="15709"/>
                </a:cubicBezTo>
                <a:cubicBezTo>
                  <a:pt x="8481" y="15709"/>
                  <a:pt x="8604" y="15655"/>
                  <a:pt x="8693" y="15565"/>
                </a:cubicBezTo>
                <a:lnTo>
                  <a:pt x="9183" y="15074"/>
                </a:lnTo>
                <a:cubicBezTo>
                  <a:pt x="9273" y="14986"/>
                  <a:pt x="9327" y="14863"/>
                  <a:pt x="9327" y="14728"/>
                </a:cubicBezTo>
                <a:cubicBezTo>
                  <a:pt x="9327" y="14456"/>
                  <a:pt x="9108" y="14236"/>
                  <a:pt x="8836" y="14236"/>
                </a:cubicBezTo>
                <a:cubicBezTo>
                  <a:pt x="8701" y="14236"/>
                  <a:pt x="8578" y="14291"/>
                  <a:pt x="8489" y="14381"/>
                </a:cubicBezTo>
                <a:lnTo>
                  <a:pt x="7998" y="14871"/>
                </a:lnTo>
                <a:cubicBezTo>
                  <a:pt x="7910" y="14961"/>
                  <a:pt x="7855" y="15083"/>
                  <a:pt x="7855" y="15218"/>
                </a:cubicBezTo>
                <a:moveTo>
                  <a:pt x="21456" y="9962"/>
                </a:moveTo>
                <a:lnTo>
                  <a:pt x="11638" y="144"/>
                </a:lnTo>
                <a:cubicBezTo>
                  <a:pt x="11549" y="55"/>
                  <a:pt x="11427" y="0"/>
                  <a:pt x="11291" y="0"/>
                </a:cubicBezTo>
                <a:lnTo>
                  <a:pt x="4418" y="0"/>
                </a:lnTo>
                <a:cubicBezTo>
                  <a:pt x="3605" y="0"/>
                  <a:pt x="2945" y="660"/>
                  <a:pt x="2945" y="1473"/>
                </a:cubicBezTo>
                <a:cubicBezTo>
                  <a:pt x="2945" y="1744"/>
                  <a:pt x="3165" y="1964"/>
                  <a:pt x="3436" y="1964"/>
                </a:cubicBezTo>
                <a:cubicBezTo>
                  <a:pt x="3708" y="1964"/>
                  <a:pt x="3927" y="1744"/>
                  <a:pt x="3927" y="1473"/>
                </a:cubicBezTo>
                <a:cubicBezTo>
                  <a:pt x="3927" y="1202"/>
                  <a:pt x="4147" y="982"/>
                  <a:pt x="4418" y="982"/>
                </a:cubicBezTo>
                <a:lnTo>
                  <a:pt x="11088" y="982"/>
                </a:lnTo>
                <a:lnTo>
                  <a:pt x="20415" y="10310"/>
                </a:lnTo>
                <a:lnTo>
                  <a:pt x="19289" y="11435"/>
                </a:lnTo>
                <a:cubicBezTo>
                  <a:pt x="19201" y="11524"/>
                  <a:pt x="19145" y="11646"/>
                  <a:pt x="19145" y="11782"/>
                </a:cubicBezTo>
                <a:cubicBezTo>
                  <a:pt x="19145" y="12053"/>
                  <a:pt x="19366" y="12273"/>
                  <a:pt x="19636" y="12273"/>
                </a:cubicBezTo>
                <a:cubicBezTo>
                  <a:pt x="19772" y="12273"/>
                  <a:pt x="19895" y="12218"/>
                  <a:pt x="19983" y="12129"/>
                </a:cubicBezTo>
                <a:lnTo>
                  <a:pt x="21456" y="10656"/>
                </a:lnTo>
                <a:cubicBezTo>
                  <a:pt x="21545" y="10567"/>
                  <a:pt x="21600" y="10445"/>
                  <a:pt x="21600" y="10310"/>
                </a:cubicBezTo>
                <a:cubicBezTo>
                  <a:pt x="21600" y="10174"/>
                  <a:pt x="21545" y="10051"/>
                  <a:pt x="21456" y="9962"/>
                </a:cubicBezTo>
                <a:moveTo>
                  <a:pt x="10309" y="13745"/>
                </a:moveTo>
                <a:cubicBezTo>
                  <a:pt x="10445" y="13745"/>
                  <a:pt x="10567" y="13691"/>
                  <a:pt x="10656" y="13602"/>
                </a:cubicBezTo>
                <a:lnTo>
                  <a:pt x="11638" y="12620"/>
                </a:lnTo>
                <a:cubicBezTo>
                  <a:pt x="11727" y="12531"/>
                  <a:pt x="11782" y="12408"/>
                  <a:pt x="11782" y="12273"/>
                </a:cubicBezTo>
                <a:cubicBezTo>
                  <a:pt x="11782" y="12002"/>
                  <a:pt x="11562" y="11782"/>
                  <a:pt x="11291" y="11782"/>
                </a:cubicBezTo>
                <a:cubicBezTo>
                  <a:pt x="11156" y="11782"/>
                  <a:pt x="11033" y="11837"/>
                  <a:pt x="10944" y="11926"/>
                </a:cubicBezTo>
                <a:lnTo>
                  <a:pt x="9962" y="12908"/>
                </a:lnTo>
                <a:cubicBezTo>
                  <a:pt x="9873" y="12997"/>
                  <a:pt x="9818" y="13119"/>
                  <a:pt x="9818" y="13255"/>
                </a:cubicBezTo>
                <a:cubicBezTo>
                  <a:pt x="9818" y="13526"/>
                  <a:pt x="10038" y="13745"/>
                  <a:pt x="10309" y="13745"/>
                </a:cubicBezTo>
                <a:moveTo>
                  <a:pt x="4418" y="7855"/>
                </a:moveTo>
                <a:cubicBezTo>
                  <a:pt x="4147" y="7855"/>
                  <a:pt x="3927" y="7635"/>
                  <a:pt x="3927" y="7364"/>
                </a:cubicBezTo>
                <a:cubicBezTo>
                  <a:pt x="3927" y="7093"/>
                  <a:pt x="4147" y="6873"/>
                  <a:pt x="4418" y="6873"/>
                </a:cubicBezTo>
                <a:cubicBezTo>
                  <a:pt x="4690" y="6873"/>
                  <a:pt x="4909" y="7093"/>
                  <a:pt x="4909" y="7364"/>
                </a:cubicBezTo>
                <a:cubicBezTo>
                  <a:pt x="4909" y="7635"/>
                  <a:pt x="4690" y="7855"/>
                  <a:pt x="4418" y="7855"/>
                </a:cubicBezTo>
                <a:moveTo>
                  <a:pt x="4418" y="5891"/>
                </a:moveTo>
                <a:cubicBezTo>
                  <a:pt x="3605" y="5891"/>
                  <a:pt x="2945" y="6551"/>
                  <a:pt x="2945" y="7364"/>
                </a:cubicBezTo>
                <a:cubicBezTo>
                  <a:pt x="2945" y="8177"/>
                  <a:pt x="3605" y="8837"/>
                  <a:pt x="4418" y="8837"/>
                </a:cubicBezTo>
                <a:cubicBezTo>
                  <a:pt x="5232" y="8837"/>
                  <a:pt x="5891" y="8177"/>
                  <a:pt x="5891" y="7364"/>
                </a:cubicBezTo>
                <a:cubicBezTo>
                  <a:pt x="5891" y="6551"/>
                  <a:pt x="5232" y="5891"/>
                  <a:pt x="4418" y="58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0" name="Google Shape;610;p13"/>
          <p:cNvSpPr/>
          <p:nvPr/>
        </p:nvSpPr>
        <p:spPr>
          <a:xfrm>
            <a:off x="6276953" y="2512065"/>
            <a:ext cx="228541" cy="279328"/>
          </a:xfrm>
          <a:custGeom>
            <a:rect b="b" l="l" r="r" t="t"/>
            <a:pathLst>
              <a:path extrusionOk="0" h="21600" w="21600">
                <a:moveTo>
                  <a:pt x="9000" y="14727"/>
                </a:moveTo>
                <a:lnTo>
                  <a:pt x="5400" y="14727"/>
                </a:lnTo>
                <a:cubicBezTo>
                  <a:pt x="5069" y="14727"/>
                  <a:pt x="4800" y="14947"/>
                  <a:pt x="4800" y="15218"/>
                </a:cubicBezTo>
                <a:cubicBezTo>
                  <a:pt x="4800" y="15490"/>
                  <a:pt x="5069" y="15709"/>
                  <a:pt x="5400" y="15709"/>
                </a:cubicBezTo>
                <a:lnTo>
                  <a:pt x="9000" y="15709"/>
                </a:lnTo>
                <a:cubicBezTo>
                  <a:pt x="9331" y="15709"/>
                  <a:pt x="9600" y="15490"/>
                  <a:pt x="9600" y="15218"/>
                </a:cubicBezTo>
                <a:cubicBezTo>
                  <a:pt x="9600" y="14947"/>
                  <a:pt x="9331" y="14727"/>
                  <a:pt x="9000" y="14727"/>
                </a:cubicBezTo>
                <a:moveTo>
                  <a:pt x="20400" y="2579"/>
                </a:moveTo>
                <a:cubicBezTo>
                  <a:pt x="18840" y="3757"/>
                  <a:pt x="15638" y="4614"/>
                  <a:pt x="12466" y="4845"/>
                </a:cubicBezTo>
                <a:cubicBezTo>
                  <a:pt x="12197" y="4307"/>
                  <a:pt x="11554" y="3927"/>
                  <a:pt x="10800" y="3927"/>
                </a:cubicBezTo>
                <a:cubicBezTo>
                  <a:pt x="10046" y="3927"/>
                  <a:pt x="9403" y="4307"/>
                  <a:pt x="9135" y="4845"/>
                </a:cubicBezTo>
                <a:cubicBezTo>
                  <a:pt x="5962" y="4614"/>
                  <a:pt x="2760" y="3757"/>
                  <a:pt x="1200" y="2579"/>
                </a:cubicBezTo>
                <a:lnTo>
                  <a:pt x="1200" y="1964"/>
                </a:lnTo>
                <a:cubicBezTo>
                  <a:pt x="1200" y="1422"/>
                  <a:pt x="1738" y="982"/>
                  <a:pt x="2400" y="982"/>
                </a:cubicBezTo>
                <a:lnTo>
                  <a:pt x="19200" y="982"/>
                </a:lnTo>
                <a:cubicBezTo>
                  <a:pt x="19862" y="982"/>
                  <a:pt x="20400" y="1422"/>
                  <a:pt x="20400" y="1964"/>
                </a:cubicBezTo>
                <a:cubicBezTo>
                  <a:pt x="20400" y="1964"/>
                  <a:pt x="20400" y="2579"/>
                  <a:pt x="20400" y="2579"/>
                </a:cubicBezTo>
                <a:close/>
                <a:moveTo>
                  <a:pt x="10200" y="5400"/>
                </a:moveTo>
                <a:cubicBezTo>
                  <a:pt x="10200" y="5129"/>
                  <a:pt x="10469" y="4909"/>
                  <a:pt x="10800" y="4909"/>
                </a:cubicBezTo>
                <a:cubicBezTo>
                  <a:pt x="11131" y="4909"/>
                  <a:pt x="11400" y="5129"/>
                  <a:pt x="11400" y="5400"/>
                </a:cubicBezTo>
                <a:cubicBezTo>
                  <a:pt x="11400" y="5672"/>
                  <a:pt x="11131" y="5891"/>
                  <a:pt x="10800" y="5891"/>
                </a:cubicBezTo>
                <a:cubicBezTo>
                  <a:pt x="10469" y="5891"/>
                  <a:pt x="10200" y="5672"/>
                  <a:pt x="10200" y="5400"/>
                </a:cubicBezTo>
                <a:moveTo>
                  <a:pt x="20400" y="19636"/>
                </a:moveTo>
                <a:cubicBezTo>
                  <a:pt x="20400" y="20178"/>
                  <a:pt x="19862" y="20619"/>
                  <a:pt x="19200" y="20619"/>
                </a:cubicBezTo>
                <a:lnTo>
                  <a:pt x="2400" y="20619"/>
                </a:lnTo>
                <a:cubicBezTo>
                  <a:pt x="1738" y="20619"/>
                  <a:pt x="1200" y="20178"/>
                  <a:pt x="1200" y="19636"/>
                </a:cubicBezTo>
                <a:lnTo>
                  <a:pt x="1200" y="3859"/>
                </a:lnTo>
                <a:cubicBezTo>
                  <a:pt x="3007" y="4894"/>
                  <a:pt x="6118" y="5617"/>
                  <a:pt x="9086" y="5827"/>
                </a:cubicBezTo>
                <a:cubicBezTo>
                  <a:pt x="9311" y="6431"/>
                  <a:pt x="9988" y="6873"/>
                  <a:pt x="10800" y="6873"/>
                </a:cubicBezTo>
                <a:cubicBezTo>
                  <a:pt x="11611" y="6873"/>
                  <a:pt x="12289" y="6431"/>
                  <a:pt x="12514" y="5827"/>
                </a:cubicBezTo>
                <a:cubicBezTo>
                  <a:pt x="15482" y="5617"/>
                  <a:pt x="18593" y="4894"/>
                  <a:pt x="20400" y="3859"/>
                </a:cubicBezTo>
                <a:cubicBezTo>
                  <a:pt x="20400" y="3859"/>
                  <a:pt x="20400" y="19636"/>
                  <a:pt x="20400" y="19636"/>
                </a:cubicBezTo>
                <a:close/>
                <a:moveTo>
                  <a:pt x="192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1964"/>
                </a:lnTo>
                <a:cubicBezTo>
                  <a:pt x="21600" y="879"/>
                  <a:pt x="20525" y="0"/>
                  <a:pt x="19200" y="0"/>
                </a:cubicBezTo>
                <a:moveTo>
                  <a:pt x="7800" y="16691"/>
                </a:moveTo>
                <a:lnTo>
                  <a:pt x="5400" y="16691"/>
                </a:lnTo>
                <a:cubicBezTo>
                  <a:pt x="5069" y="16691"/>
                  <a:pt x="4800" y="16911"/>
                  <a:pt x="4800" y="17182"/>
                </a:cubicBezTo>
                <a:cubicBezTo>
                  <a:pt x="4800" y="17453"/>
                  <a:pt x="5069" y="17673"/>
                  <a:pt x="5400" y="17673"/>
                </a:cubicBezTo>
                <a:lnTo>
                  <a:pt x="7800" y="17673"/>
                </a:lnTo>
                <a:cubicBezTo>
                  <a:pt x="8131" y="17673"/>
                  <a:pt x="8400" y="17453"/>
                  <a:pt x="8400" y="17182"/>
                </a:cubicBezTo>
                <a:cubicBezTo>
                  <a:pt x="8400" y="16911"/>
                  <a:pt x="8131" y="16691"/>
                  <a:pt x="7800" y="166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1" name="Google Shape;611;p13"/>
          <p:cNvSpPr/>
          <p:nvPr/>
        </p:nvSpPr>
        <p:spPr>
          <a:xfrm>
            <a:off x="6810214" y="2512065"/>
            <a:ext cx="228541" cy="279328"/>
          </a:xfrm>
          <a:custGeom>
            <a:rect b="b" l="l" r="r" t="t"/>
            <a:pathLst>
              <a:path extrusionOk="0" h="21600" w="21600">
                <a:moveTo>
                  <a:pt x="15600" y="6076"/>
                </a:moveTo>
                <a:cubicBezTo>
                  <a:pt x="14428" y="7109"/>
                  <a:pt x="12685" y="7649"/>
                  <a:pt x="10071" y="7803"/>
                </a:cubicBezTo>
                <a:cubicBezTo>
                  <a:pt x="9806" y="7259"/>
                  <a:pt x="9160" y="6873"/>
                  <a:pt x="8400" y="6873"/>
                </a:cubicBezTo>
                <a:cubicBezTo>
                  <a:pt x="7640" y="6873"/>
                  <a:pt x="6994" y="7259"/>
                  <a:pt x="6729" y="7803"/>
                </a:cubicBezTo>
                <a:cubicBezTo>
                  <a:pt x="4115" y="7649"/>
                  <a:pt x="2372" y="7109"/>
                  <a:pt x="1200" y="6076"/>
                </a:cubicBezTo>
                <a:lnTo>
                  <a:pt x="1200" y="5891"/>
                </a:lnTo>
                <a:cubicBezTo>
                  <a:pt x="1200" y="5349"/>
                  <a:pt x="1738" y="4909"/>
                  <a:pt x="2400" y="4909"/>
                </a:cubicBezTo>
                <a:lnTo>
                  <a:pt x="14400" y="4909"/>
                </a:lnTo>
                <a:cubicBezTo>
                  <a:pt x="15062" y="4909"/>
                  <a:pt x="15600" y="5349"/>
                  <a:pt x="15600" y="5891"/>
                </a:cubicBezTo>
                <a:cubicBezTo>
                  <a:pt x="15600" y="5891"/>
                  <a:pt x="15600" y="6076"/>
                  <a:pt x="15600" y="6076"/>
                </a:cubicBezTo>
                <a:close/>
                <a:moveTo>
                  <a:pt x="7800" y="8346"/>
                </a:moveTo>
                <a:cubicBezTo>
                  <a:pt x="7800" y="8074"/>
                  <a:pt x="8069" y="7855"/>
                  <a:pt x="8400" y="7855"/>
                </a:cubicBezTo>
                <a:cubicBezTo>
                  <a:pt x="8731" y="7855"/>
                  <a:pt x="9000" y="8074"/>
                  <a:pt x="9000" y="8346"/>
                </a:cubicBezTo>
                <a:cubicBezTo>
                  <a:pt x="9000" y="8617"/>
                  <a:pt x="8731" y="8836"/>
                  <a:pt x="8400" y="8836"/>
                </a:cubicBezTo>
                <a:cubicBezTo>
                  <a:pt x="8069" y="8836"/>
                  <a:pt x="7800" y="8617"/>
                  <a:pt x="7800" y="8346"/>
                </a:cubicBezTo>
                <a:moveTo>
                  <a:pt x="15600" y="19636"/>
                </a:moveTo>
                <a:cubicBezTo>
                  <a:pt x="15600" y="20179"/>
                  <a:pt x="15062" y="20619"/>
                  <a:pt x="14400" y="20619"/>
                </a:cubicBezTo>
                <a:lnTo>
                  <a:pt x="2400" y="20619"/>
                </a:lnTo>
                <a:cubicBezTo>
                  <a:pt x="1738" y="20619"/>
                  <a:pt x="1200" y="20179"/>
                  <a:pt x="1200" y="19636"/>
                </a:cubicBezTo>
                <a:lnTo>
                  <a:pt x="1200" y="7318"/>
                </a:lnTo>
                <a:cubicBezTo>
                  <a:pt x="2658" y="8244"/>
                  <a:pt x="4301" y="8666"/>
                  <a:pt x="6693" y="8790"/>
                </a:cubicBezTo>
                <a:cubicBezTo>
                  <a:pt x="6924" y="9385"/>
                  <a:pt x="7597" y="9819"/>
                  <a:pt x="8400" y="9819"/>
                </a:cubicBezTo>
                <a:cubicBezTo>
                  <a:pt x="9203" y="9819"/>
                  <a:pt x="9875" y="9385"/>
                  <a:pt x="10108" y="8790"/>
                </a:cubicBezTo>
                <a:cubicBezTo>
                  <a:pt x="12499" y="8666"/>
                  <a:pt x="14142" y="8244"/>
                  <a:pt x="15600" y="7318"/>
                </a:cubicBezTo>
                <a:cubicBezTo>
                  <a:pt x="15600" y="7318"/>
                  <a:pt x="15600" y="19636"/>
                  <a:pt x="15600" y="19636"/>
                </a:cubicBezTo>
                <a:close/>
                <a:moveTo>
                  <a:pt x="14400" y="3927"/>
                </a:moveTo>
                <a:lnTo>
                  <a:pt x="2400" y="3927"/>
                </a:lnTo>
                <a:cubicBezTo>
                  <a:pt x="1075" y="3927"/>
                  <a:pt x="0" y="4806"/>
                  <a:pt x="0" y="5891"/>
                </a:cubicBezTo>
                <a:lnTo>
                  <a:pt x="0" y="19636"/>
                </a:lnTo>
                <a:cubicBezTo>
                  <a:pt x="0" y="20721"/>
                  <a:pt x="1075" y="21600"/>
                  <a:pt x="2400" y="21600"/>
                </a:cubicBezTo>
                <a:lnTo>
                  <a:pt x="14400" y="21600"/>
                </a:lnTo>
                <a:cubicBezTo>
                  <a:pt x="15725" y="21600"/>
                  <a:pt x="16800" y="20721"/>
                  <a:pt x="16800" y="19636"/>
                </a:cubicBezTo>
                <a:lnTo>
                  <a:pt x="16800" y="5891"/>
                </a:lnTo>
                <a:cubicBezTo>
                  <a:pt x="16800" y="4806"/>
                  <a:pt x="15725" y="3927"/>
                  <a:pt x="14400" y="3927"/>
                </a:cubicBezTo>
                <a:moveTo>
                  <a:pt x="5400" y="17673"/>
                </a:moveTo>
                <a:lnTo>
                  <a:pt x="4200" y="17673"/>
                </a:lnTo>
                <a:cubicBezTo>
                  <a:pt x="3869" y="17673"/>
                  <a:pt x="3600" y="17893"/>
                  <a:pt x="3600" y="18164"/>
                </a:cubicBezTo>
                <a:cubicBezTo>
                  <a:pt x="3600" y="18435"/>
                  <a:pt x="3869" y="18655"/>
                  <a:pt x="4200" y="18655"/>
                </a:cubicBezTo>
                <a:lnTo>
                  <a:pt x="5400" y="18655"/>
                </a:lnTo>
                <a:cubicBezTo>
                  <a:pt x="5731" y="18655"/>
                  <a:pt x="6000" y="18435"/>
                  <a:pt x="6000" y="18164"/>
                </a:cubicBezTo>
                <a:cubicBezTo>
                  <a:pt x="6000" y="17893"/>
                  <a:pt x="5731" y="17673"/>
                  <a:pt x="5400" y="17673"/>
                </a:cubicBezTo>
                <a:moveTo>
                  <a:pt x="6600" y="15709"/>
                </a:moveTo>
                <a:lnTo>
                  <a:pt x="4200" y="15709"/>
                </a:lnTo>
                <a:cubicBezTo>
                  <a:pt x="3869" y="15709"/>
                  <a:pt x="3600" y="15929"/>
                  <a:pt x="3600" y="16200"/>
                </a:cubicBezTo>
                <a:cubicBezTo>
                  <a:pt x="3600" y="16472"/>
                  <a:pt x="3869" y="16691"/>
                  <a:pt x="4200" y="16691"/>
                </a:cubicBezTo>
                <a:lnTo>
                  <a:pt x="6600" y="16691"/>
                </a:lnTo>
                <a:cubicBezTo>
                  <a:pt x="6931" y="16691"/>
                  <a:pt x="7200" y="16472"/>
                  <a:pt x="7200" y="16200"/>
                </a:cubicBezTo>
                <a:cubicBezTo>
                  <a:pt x="7200" y="15929"/>
                  <a:pt x="6931" y="15709"/>
                  <a:pt x="6600" y="15709"/>
                </a:cubicBezTo>
                <a:moveTo>
                  <a:pt x="19200" y="0"/>
                </a:moveTo>
                <a:lnTo>
                  <a:pt x="7200" y="0"/>
                </a:lnTo>
                <a:cubicBezTo>
                  <a:pt x="5875" y="0"/>
                  <a:pt x="4800" y="879"/>
                  <a:pt x="4800" y="1964"/>
                </a:cubicBezTo>
                <a:lnTo>
                  <a:pt x="4800" y="2455"/>
                </a:lnTo>
                <a:cubicBezTo>
                  <a:pt x="4800" y="2726"/>
                  <a:pt x="5069" y="2945"/>
                  <a:pt x="5400" y="2945"/>
                </a:cubicBezTo>
                <a:cubicBezTo>
                  <a:pt x="5731" y="2945"/>
                  <a:pt x="6000" y="2726"/>
                  <a:pt x="6000" y="2455"/>
                </a:cubicBezTo>
                <a:lnTo>
                  <a:pt x="6000" y="1964"/>
                </a:lnTo>
                <a:cubicBezTo>
                  <a:pt x="6000" y="1422"/>
                  <a:pt x="6538" y="982"/>
                  <a:pt x="7200" y="982"/>
                </a:cubicBezTo>
                <a:lnTo>
                  <a:pt x="19200" y="982"/>
                </a:lnTo>
                <a:cubicBezTo>
                  <a:pt x="19862" y="982"/>
                  <a:pt x="20400" y="1422"/>
                  <a:pt x="20400" y="1964"/>
                </a:cubicBezTo>
                <a:lnTo>
                  <a:pt x="20400" y="15709"/>
                </a:lnTo>
                <a:cubicBezTo>
                  <a:pt x="20400" y="16252"/>
                  <a:pt x="19862" y="16691"/>
                  <a:pt x="19200" y="16691"/>
                </a:cubicBezTo>
                <a:lnTo>
                  <a:pt x="18600" y="16691"/>
                </a:lnTo>
                <a:cubicBezTo>
                  <a:pt x="18269" y="16691"/>
                  <a:pt x="18000" y="16911"/>
                  <a:pt x="18000" y="17182"/>
                </a:cubicBezTo>
                <a:cubicBezTo>
                  <a:pt x="18000" y="17453"/>
                  <a:pt x="18269" y="17673"/>
                  <a:pt x="18600" y="17673"/>
                </a:cubicBezTo>
                <a:lnTo>
                  <a:pt x="19200" y="17673"/>
                </a:lnTo>
                <a:cubicBezTo>
                  <a:pt x="20525" y="17673"/>
                  <a:pt x="21600" y="16794"/>
                  <a:pt x="21600" y="15709"/>
                </a:cubicBezTo>
                <a:lnTo>
                  <a:pt x="21600" y="1964"/>
                </a:lnTo>
                <a:cubicBezTo>
                  <a:pt x="21600" y="879"/>
                  <a:pt x="20525" y="0"/>
                  <a:pt x="192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2" name="Google Shape;612;p13"/>
          <p:cNvSpPr/>
          <p:nvPr/>
        </p:nvSpPr>
        <p:spPr>
          <a:xfrm>
            <a:off x="7318082" y="2512065"/>
            <a:ext cx="279328" cy="279328"/>
          </a:xfrm>
          <a:custGeom>
            <a:rect b="b" l="l" r="r" t="t"/>
            <a:pathLst>
              <a:path extrusionOk="0" h="21600" w="2160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3" name="Google Shape;613;p13"/>
          <p:cNvSpPr/>
          <p:nvPr/>
        </p:nvSpPr>
        <p:spPr>
          <a:xfrm>
            <a:off x="7851343" y="2524761"/>
            <a:ext cx="279328" cy="253944"/>
          </a:xfrm>
          <a:custGeom>
            <a:rect b="b" l="l" r="r" t="t"/>
            <a:pathLst>
              <a:path extrusionOk="0" h="21600" w="2160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4" name="Google Shape;614;p13"/>
          <p:cNvSpPr/>
          <p:nvPr/>
        </p:nvSpPr>
        <p:spPr>
          <a:xfrm>
            <a:off x="8384604" y="2524761"/>
            <a:ext cx="279328" cy="253944"/>
          </a:xfrm>
          <a:custGeom>
            <a:rect b="b" l="l" r="r" t="t"/>
            <a:pathLst>
              <a:path extrusionOk="0" h="21600" w="21600">
                <a:moveTo>
                  <a:pt x="6382" y="15119"/>
                </a:moveTo>
                <a:cubicBezTo>
                  <a:pt x="7195" y="15119"/>
                  <a:pt x="7855" y="14394"/>
                  <a:pt x="7855" y="13500"/>
                </a:cubicBezTo>
                <a:cubicBezTo>
                  <a:pt x="7855" y="12605"/>
                  <a:pt x="7195" y="11880"/>
                  <a:pt x="6382" y="11880"/>
                </a:cubicBezTo>
                <a:cubicBezTo>
                  <a:pt x="5568" y="11880"/>
                  <a:pt x="4909" y="12605"/>
                  <a:pt x="4909" y="13500"/>
                </a:cubicBezTo>
                <a:cubicBezTo>
                  <a:pt x="4909" y="14394"/>
                  <a:pt x="5568" y="15119"/>
                  <a:pt x="6382" y="15119"/>
                </a:cubicBezTo>
                <a:moveTo>
                  <a:pt x="2455" y="3240"/>
                </a:moveTo>
                <a:cubicBezTo>
                  <a:pt x="2725" y="3240"/>
                  <a:pt x="2945" y="2999"/>
                  <a:pt x="2945" y="2700"/>
                </a:cubicBezTo>
                <a:cubicBezTo>
                  <a:pt x="2945" y="2402"/>
                  <a:pt x="2725" y="2160"/>
                  <a:pt x="2455" y="2160"/>
                </a:cubicBezTo>
                <a:cubicBezTo>
                  <a:pt x="2184" y="2160"/>
                  <a:pt x="1964" y="2402"/>
                  <a:pt x="1964" y="2700"/>
                </a:cubicBezTo>
                <a:cubicBezTo>
                  <a:pt x="1964" y="2999"/>
                  <a:pt x="2184" y="3240"/>
                  <a:pt x="2455" y="3240"/>
                </a:cubicBezTo>
                <a:moveTo>
                  <a:pt x="3927" y="8100"/>
                </a:moveTo>
                <a:cubicBezTo>
                  <a:pt x="3927" y="6609"/>
                  <a:pt x="5026" y="5400"/>
                  <a:pt x="6382" y="5400"/>
                </a:cubicBezTo>
                <a:cubicBezTo>
                  <a:pt x="7738" y="5400"/>
                  <a:pt x="8836" y="6609"/>
                  <a:pt x="8836" y="8100"/>
                </a:cubicBezTo>
                <a:lnTo>
                  <a:pt x="8836" y="13500"/>
                </a:lnTo>
                <a:cubicBezTo>
                  <a:pt x="8836" y="14991"/>
                  <a:pt x="7738" y="16199"/>
                  <a:pt x="6382" y="16199"/>
                </a:cubicBezTo>
                <a:cubicBezTo>
                  <a:pt x="5026" y="16199"/>
                  <a:pt x="3927" y="14991"/>
                  <a:pt x="3927" y="13500"/>
                </a:cubicBezTo>
                <a:cubicBezTo>
                  <a:pt x="3927" y="13500"/>
                  <a:pt x="3927" y="8100"/>
                  <a:pt x="3927" y="8100"/>
                </a:cubicBezTo>
                <a:close/>
                <a:moveTo>
                  <a:pt x="2945" y="13500"/>
                </a:moveTo>
                <a:cubicBezTo>
                  <a:pt x="2945" y="15587"/>
                  <a:pt x="4484" y="17279"/>
                  <a:pt x="6382" y="17279"/>
                </a:cubicBezTo>
                <a:cubicBezTo>
                  <a:pt x="8280" y="17279"/>
                  <a:pt x="9818" y="15587"/>
                  <a:pt x="9818" y="13500"/>
                </a:cubicBezTo>
                <a:lnTo>
                  <a:pt x="9818" y="8100"/>
                </a:lnTo>
                <a:cubicBezTo>
                  <a:pt x="9818" y="6012"/>
                  <a:pt x="8280" y="4320"/>
                  <a:pt x="6382" y="4320"/>
                </a:cubicBezTo>
                <a:cubicBezTo>
                  <a:pt x="4484" y="4320"/>
                  <a:pt x="2945" y="6012"/>
                  <a:pt x="2945" y="8100"/>
                </a:cubicBezTo>
                <a:cubicBezTo>
                  <a:pt x="2945" y="8100"/>
                  <a:pt x="2945" y="13500"/>
                  <a:pt x="2945" y="13500"/>
                </a:cubicBezTo>
                <a:close/>
                <a:moveTo>
                  <a:pt x="2455" y="19439"/>
                </a:moveTo>
                <a:cubicBezTo>
                  <a:pt x="2725" y="19439"/>
                  <a:pt x="2945" y="19198"/>
                  <a:pt x="2945" y="18899"/>
                </a:cubicBezTo>
                <a:cubicBezTo>
                  <a:pt x="2945" y="18601"/>
                  <a:pt x="2725" y="18359"/>
                  <a:pt x="2455" y="18359"/>
                </a:cubicBezTo>
                <a:cubicBezTo>
                  <a:pt x="2184" y="18359"/>
                  <a:pt x="1964" y="18601"/>
                  <a:pt x="1964" y="18899"/>
                </a:cubicBezTo>
                <a:cubicBezTo>
                  <a:pt x="1964" y="19198"/>
                  <a:pt x="2184" y="19439"/>
                  <a:pt x="2455" y="19439"/>
                </a:cubicBezTo>
                <a:moveTo>
                  <a:pt x="20618" y="20519"/>
                </a:moveTo>
                <a:lnTo>
                  <a:pt x="982" y="20519"/>
                </a:lnTo>
                <a:lnTo>
                  <a:pt x="982" y="1080"/>
                </a:lnTo>
                <a:lnTo>
                  <a:pt x="20618" y="1080"/>
                </a:lnTo>
                <a:cubicBezTo>
                  <a:pt x="20618" y="1080"/>
                  <a:pt x="20618" y="20519"/>
                  <a:pt x="20618" y="20519"/>
                </a:cubicBezTo>
                <a:close/>
                <a:moveTo>
                  <a:pt x="20618" y="0"/>
                </a:moveTo>
                <a:lnTo>
                  <a:pt x="982" y="0"/>
                </a:lnTo>
                <a:cubicBezTo>
                  <a:pt x="440" y="0"/>
                  <a:pt x="0" y="484"/>
                  <a:pt x="0" y="1080"/>
                </a:cubicBezTo>
                <a:lnTo>
                  <a:pt x="0" y="20519"/>
                </a:lnTo>
                <a:cubicBezTo>
                  <a:pt x="0" y="21115"/>
                  <a:pt x="440" y="21600"/>
                  <a:pt x="982" y="21600"/>
                </a:cubicBezTo>
                <a:lnTo>
                  <a:pt x="20618" y="21600"/>
                </a:lnTo>
                <a:cubicBezTo>
                  <a:pt x="21160" y="21600"/>
                  <a:pt x="21600" y="21115"/>
                  <a:pt x="21600" y="20519"/>
                </a:cubicBezTo>
                <a:lnTo>
                  <a:pt x="21600" y="1080"/>
                </a:lnTo>
                <a:cubicBezTo>
                  <a:pt x="21600" y="484"/>
                  <a:pt x="21160" y="0"/>
                  <a:pt x="20618" y="0"/>
                </a:cubicBezTo>
                <a:moveTo>
                  <a:pt x="19145" y="3240"/>
                </a:moveTo>
                <a:cubicBezTo>
                  <a:pt x="19416" y="3240"/>
                  <a:pt x="19636" y="2999"/>
                  <a:pt x="19636" y="2700"/>
                </a:cubicBezTo>
                <a:cubicBezTo>
                  <a:pt x="19636" y="2402"/>
                  <a:pt x="19416" y="2160"/>
                  <a:pt x="19145" y="2160"/>
                </a:cubicBezTo>
                <a:cubicBezTo>
                  <a:pt x="18875" y="2160"/>
                  <a:pt x="18655" y="2402"/>
                  <a:pt x="18655" y="2700"/>
                </a:cubicBezTo>
                <a:cubicBezTo>
                  <a:pt x="18655" y="2999"/>
                  <a:pt x="18875" y="3240"/>
                  <a:pt x="19145" y="3240"/>
                </a:cubicBezTo>
                <a:moveTo>
                  <a:pt x="12764" y="8100"/>
                </a:moveTo>
                <a:cubicBezTo>
                  <a:pt x="12764" y="6609"/>
                  <a:pt x="13863" y="5400"/>
                  <a:pt x="15218" y="5400"/>
                </a:cubicBezTo>
                <a:cubicBezTo>
                  <a:pt x="16574" y="5400"/>
                  <a:pt x="17673" y="6609"/>
                  <a:pt x="17673" y="8100"/>
                </a:cubicBezTo>
                <a:lnTo>
                  <a:pt x="17673" y="13500"/>
                </a:lnTo>
                <a:cubicBezTo>
                  <a:pt x="17673" y="14991"/>
                  <a:pt x="16574" y="16199"/>
                  <a:pt x="15218" y="16199"/>
                </a:cubicBezTo>
                <a:cubicBezTo>
                  <a:pt x="13863" y="16199"/>
                  <a:pt x="12764" y="14991"/>
                  <a:pt x="12764" y="13500"/>
                </a:cubicBezTo>
                <a:cubicBezTo>
                  <a:pt x="12764" y="13500"/>
                  <a:pt x="12764" y="8100"/>
                  <a:pt x="12764" y="8100"/>
                </a:cubicBezTo>
                <a:close/>
                <a:moveTo>
                  <a:pt x="15218" y="17279"/>
                </a:moveTo>
                <a:cubicBezTo>
                  <a:pt x="17116" y="17279"/>
                  <a:pt x="18655" y="15587"/>
                  <a:pt x="18655" y="13500"/>
                </a:cubicBezTo>
                <a:lnTo>
                  <a:pt x="18655" y="8100"/>
                </a:lnTo>
                <a:cubicBezTo>
                  <a:pt x="18655" y="6012"/>
                  <a:pt x="17116" y="4320"/>
                  <a:pt x="15218" y="4320"/>
                </a:cubicBezTo>
                <a:cubicBezTo>
                  <a:pt x="13320" y="4320"/>
                  <a:pt x="11782" y="6012"/>
                  <a:pt x="11782" y="8100"/>
                </a:cubicBezTo>
                <a:lnTo>
                  <a:pt x="11782" y="13500"/>
                </a:lnTo>
                <a:cubicBezTo>
                  <a:pt x="11782" y="15587"/>
                  <a:pt x="13320" y="17279"/>
                  <a:pt x="15218" y="17279"/>
                </a:cubicBezTo>
                <a:moveTo>
                  <a:pt x="15218" y="9720"/>
                </a:moveTo>
                <a:cubicBezTo>
                  <a:pt x="16032" y="9720"/>
                  <a:pt x="16691" y="8995"/>
                  <a:pt x="16691" y="8100"/>
                </a:cubicBezTo>
                <a:cubicBezTo>
                  <a:pt x="16691" y="7206"/>
                  <a:pt x="16032" y="6480"/>
                  <a:pt x="15218" y="6480"/>
                </a:cubicBezTo>
                <a:cubicBezTo>
                  <a:pt x="14405" y="6480"/>
                  <a:pt x="13745" y="7206"/>
                  <a:pt x="13745" y="8100"/>
                </a:cubicBezTo>
                <a:cubicBezTo>
                  <a:pt x="13745" y="8995"/>
                  <a:pt x="14405" y="9720"/>
                  <a:pt x="15218" y="9720"/>
                </a:cubicBezTo>
                <a:moveTo>
                  <a:pt x="19145" y="18359"/>
                </a:moveTo>
                <a:cubicBezTo>
                  <a:pt x="18875" y="18359"/>
                  <a:pt x="18655" y="18601"/>
                  <a:pt x="18655" y="18899"/>
                </a:cubicBezTo>
                <a:cubicBezTo>
                  <a:pt x="18655" y="19198"/>
                  <a:pt x="18875" y="19439"/>
                  <a:pt x="19145" y="19439"/>
                </a:cubicBezTo>
                <a:cubicBezTo>
                  <a:pt x="19416" y="19439"/>
                  <a:pt x="19636" y="19198"/>
                  <a:pt x="19636" y="18899"/>
                </a:cubicBezTo>
                <a:cubicBezTo>
                  <a:pt x="19636" y="18601"/>
                  <a:pt x="19416" y="18359"/>
                  <a:pt x="19145" y="1835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5" name="Google Shape;615;p13"/>
          <p:cNvSpPr/>
          <p:nvPr/>
        </p:nvSpPr>
        <p:spPr>
          <a:xfrm>
            <a:off x="8917865" y="2512065"/>
            <a:ext cx="279328" cy="279328"/>
          </a:xfrm>
          <a:custGeom>
            <a:rect b="b" l="l" r="r" t="t"/>
            <a:pathLst>
              <a:path extrusionOk="0" h="21600" w="21600">
                <a:moveTo>
                  <a:pt x="20618" y="19636"/>
                </a:moveTo>
                <a:cubicBezTo>
                  <a:pt x="20618" y="20178"/>
                  <a:pt x="20178" y="20619"/>
                  <a:pt x="19636" y="20619"/>
                </a:cubicBezTo>
                <a:lnTo>
                  <a:pt x="1964" y="20619"/>
                </a:lnTo>
                <a:cubicBezTo>
                  <a:pt x="1422" y="20619"/>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5" y="6382"/>
                </a:moveTo>
                <a:cubicBezTo>
                  <a:pt x="7313" y="6382"/>
                  <a:pt x="6873" y="5943"/>
                  <a:pt x="6873" y="5400"/>
                </a:cubicBezTo>
                <a:cubicBezTo>
                  <a:pt x="6873" y="4858"/>
                  <a:pt x="7313" y="4418"/>
                  <a:pt x="7855" y="4418"/>
                </a:cubicBezTo>
                <a:cubicBezTo>
                  <a:pt x="8396" y="4418"/>
                  <a:pt x="8836" y="4858"/>
                  <a:pt x="8836" y="5400"/>
                </a:cubicBezTo>
                <a:cubicBezTo>
                  <a:pt x="8836" y="5943"/>
                  <a:pt x="8396" y="6382"/>
                  <a:pt x="7855" y="6382"/>
                </a:cubicBezTo>
                <a:moveTo>
                  <a:pt x="18164" y="4909"/>
                </a:moveTo>
                <a:lnTo>
                  <a:pt x="9749" y="4909"/>
                </a:lnTo>
                <a:cubicBezTo>
                  <a:pt x="9530" y="4064"/>
                  <a:pt x="8768" y="3436"/>
                  <a:pt x="7855" y="3436"/>
                </a:cubicBezTo>
                <a:cubicBezTo>
                  <a:pt x="6941" y="3436"/>
                  <a:pt x="6180" y="4064"/>
                  <a:pt x="5960" y="4909"/>
                </a:cubicBezTo>
                <a:lnTo>
                  <a:pt x="3436" y="4909"/>
                </a:lnTo>
                <a:cubicBezTo>
                  <a:pt x="3165" y="4909"/>
                  <a:pt x="2945" y="5129"/>
                  <a:pt x="2945" y="5400"/>
                </a:cubicBezTo>
                <a:cubicBezTo>
                  <a:pt x="2945" y="5672"/>
                  <a:pt x="3165" y="5891"/>
                  <a:pt x="3436" y="5891"/>
                </a:cubicBezTo>
                <a:lnTo>
                  <a:pt x="5960" y="5891"/>
                </a:lnTo>
                <a:cubicBezTo>
                  <a:pt x="6180" y="6737"/>
                  <a:pt x="6941" y="7364"/>
                  <a:pt x="7855" y="7364"/>
                </a:cubicBezTo>
                <a:cubicBezTo>
                  <a:pt x="8768" y="7364"/>
                  <a:pt x="9530" y="6737"/>
                  <a:pt x="9749" y="5891"/>
                </a:cubicBezTo>
                <a:lnTo>
                  <a:pt x="18164" y="5891"/>
                </a:lnTo>
                <a:cubicBezTo>
                  <a:pt x="18435" y="5891"/>
                  <a:pt x="18655" y="5672"/>
                  <a:pt x="18655" y="5400"/>
                </a:cubicBezTo>
                <a:cubicBezTo>
                  <a:pt x="18655" y="5129"/>
                  <a:pt x="18435" y="4909"/>
                  <a:pt x="18164" y="4909"/>
                </a:cubicBezTo>
                <a:moveTo>
                  <a:pt x="14727" y="11782"/>
                </a:moveTo>
                <a:cubicBezTo>
                  <a:pt x="14186" y="11782"/>
                  <a:pt x="13745" y="11342"/>
                  <a:pt x="13745" y="10800"/>
                </a:cubicBezTo>
                <a:cubicBezTo>
                  <a:pt x="13745" y="10258"/>
                  <a:pt x="14186" y="9818"/>
                  <a:pt x="14727" y="9818"/>
                </a:cubicBezTo>
                <a:cubicBezTo>
                  <a:pt x="15269" y="9818"/>
                  <a:pt x="15709" y="10258"/>
                  <a:pt x="15709" y="10800"/>
                </a:cubicBezTo>
                <a:cubicBezTo>
                  <a:pt x="15709" y="11342"/>
                  <a:pt x="15269" y="11782"/>
                  <a:pt x="14727" y="11782"/>
                </a:cubicBezTo>
                <a:moveTo>
                  <a:pt x="18164" y="10310"/>
                </a:moveTo>
                <a:lnTo>
                  <a:pt x="16621" y="10310"/>
                </a:lnTo>
                <a:cubicBezTo>
                  <a:pt x="16402" y="9464"/>
                  <a:pt x="15641" y="8836"/>
                  <a:pt x="14727" y="8836"/>
                </a:cubicBezTo>
                <a:cubicBezTo>
                  <a:pt x="13814" y="8836"/>
                  <a:pt x="13052" y="9464"/>
                  <a:pt x="12833" y="10310"/>
                </a:cubicBezTo>
                <a:lnTo>
                  <a:pt x="3436" y="10310"/>
                </a:lnTo>
                <a:cubicBezTo>
                  <a:pt x="3165" y="10310"/>
                  <a:pt x="2945" y="10529"/>
                  <a:pt x="2945" y="10800"/>
                </a:cubicBezTo>
                <a:cubicBezTo>
                  <a:pt x="2945" y="11072"/>
                  <a:pt x="3165" y="11291"/>
                  <a:pt x="3436" y="11291"/>
                </a:cubicBezTo>
                <a:lnTo>
                  <a:pt x="12833" y="11291"/>
                </a:lnTo>
                <a:cubicBezTo>
                  <a:pt x="13052" y="12137"/>
                  <a:pt x="13814" y="12764"/>
                  <a:pt x="14727" y="12764"/>
                </a:cubicBezTo>
                <a:cubicBezTo>
                  <a:pt x="15641" y="12764"/>
                  <a:pt x="16402" y="12137"/>
                  <a:pt x="16621" y="11291"/>
                </a:cubicBezTo>
                <a:lnTo>
                  <a:pt x="18164" y="11291"/>
                </a:lnTo>
                <a:cubicBezTo>
                  <a:pt x="18435" y="11291"/>
                  <a:pt x="18655" y="11072"/>
                  <a:pt x="18655" y="10800"/>
                </a:cubicBezTo>
                <a:cubicBezTo>
                  <a:pt x="18655" y="10529"/>
                  <a:pt x="18435" y="10310"/>
                  <a:pt x="18164" y="10310"/>
                </a:cubicBezTo>
                <a:moveTo>
                  <a:pt x="9818" y="17182"/>
                </a:moveTo>
                <a:cubicBezTo>
                  <a:pt x="9276" y="17182"/>
                  <a:pt x="8836" y="16743"/>
                  <a:pt x="8836" y="16200"/>
                </a:cubicBezTo>
                <a:cubicBezTo>
                  <a:pt x="8836" y="15658"/>
                  <a:pt x="9276" y="15218"/>
                  <a:pt x="9818" y="15218"/>
                </a:cubicBezTo>
                <a:cubicBezTo>
                  <a:pt x="10360" y="15218"/>
                  <a:pt x="10800" y="15658"/>
                  <a:pt x="10800" y="16200"/>
                </a:cubicBezTo>
                <a:cubicBezTo>
                  <a:pt x="10800" y="16743"/>
                  <a:pt x="10360" y="17182"/>
                  <a:pt x="9818" y="17182"/>
                </a:cubicBezTo>
                <a:moveTo>
                  <a:pt x="18164" y="15709"/>
                </a:moveTo>
                <a:lnTo>
                  <a:pt x="11712" y="15709"/>
                </a:lnTo>
                <a:cubicBezTo>
                  <a:pt x="11493" y="14863"/>
                  <a:pt x="10732" y="14237"/>
                  <a:pt x="9818" y="14237"/>
                </a:cubicBezTo>
                <a:cubicBezTo>
                  <a:pt x="8904" y="14237"/>
                  <a:pt x="8143" y="14863"/>
                  <a:pt x="7924" y="15709"/>
                </a:cubicBezTo>
                <a:lnTo>
                  <a:pt x="3436" y="15709"/>
                </a:lnTo>
                <a:cubicBezTo>
                  <a:pt x="3165" y="15709"/>
                  <a:pt x="2945" y="15929"/>
                  <a:pt x="2945" y="16200"/>
                </a:cubicBezTo>
                <a:cubicBezTo>
                  <a:pt x="2945" y="16472"/>
                  <a:pt x="3165" y="16691"/>
                  <a:pt x="3436" y="16691"/>
                </a:cubicBezTo>
                <a:lnTo>
                  <a:pt x="7924" y="16691"/>
                </a:lnTo>
                <a:cubicBezTo>
                  <a:pt x="8143" y="17537"/>
                  <a:pt x="8904" y="18164"/>
                  <a:pt x="9818" y="18164"/>
                </a:cubicBezTo>
                <a:cubicBezTo>
                  <a:pt x="10732" y="18164"/>
                  <a:pt x="11493" y="17537"/>
                  <a:pt x="11712" y="16691"/>
                </a:cubicBezTo>
                <a:lnTo>
                  <a:pt x="18164" y="16691"/>
                </a:lnTo>
                <a:cubicBezTo>
                  <a:pt x="18435" y="16691"/>
                  <a:pt x="18655" y="16472"/>
                  <a:pt x="18655" y="16200"/>
                </a:cubicBezTo>
                <a:cubicBezTo>
                  <a:pt x="18655" y="15929"/>
                  <a:pt x="18435" y="15709"/>
                  <a:pt x="18164" y="157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6" name="Google Shape;616;p13"/>
          <p:cNvSpPr/>
          <p:nvPr/>
        </p:nvSpPr>
        <p:spPr>
          <a:xfrm>
            <a:off x="9451126" y="2512065"/>
            <a:ext cx="279328" cy="279328"/>
          </a:xfrm>
          <a:custGeom>
            <a:rect b="b" l="l" r="r" t="t"/>
            <a:pathLst>
              <a:path extrusionOk="0" h="21600" w="2160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7" name="Google Shape;617;p13"/>
          <p:cNvSpPr/>
          <p:nvPr/>
        </p:nvSpPr>
        <p:spPr>
          <a:xfrm>
            <a:off x="9984387" y="2512065"/>
            <a:ext cx="279328" cy="279328"/>
          </a:xfrm>
          <a:custGeom>
            <a:rect b="b" l="l" r="r" t="t"/>
            <a:pathLst>
              <a:path extrusionOk="0" h="21600" w="2160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8" name="Google Shape;618;p13"/>
          <p:cNvSpPr/>
          <p:nvPr/>
        </p:nvSpPr>
        <p:spPr>
          <a:xfrm>
            <a:off x="10517648" y="2512065"/>
            <a:ext cx="279328" cy="279328"/>
          </a:xfrm>
          <a:custGeom>
            <a:rect b="b" l="l" r="r" t="t"/>
            <a:pathLst>
              <a:path extrusionOk="0" h="21600" w="21600">
                <a:moveTo>
                  <a:pt x="20618" y="8095"/>
                </a:moveTo>
                <a:lnTo>
                  <a:pt x="20091" y="8640"/>
                </a:lnTo>
                <a:cubicBezTo>
                  <a:pt x="19294" y="8426"/>
                  <a:pt x="18482" y="8322"/>
                  <a:pt x="17675" y="8322"/>
                </a:cubicBezTo>
                <a:lnTo>
                  <a:pt x="17150" y="7377"/>
                </a:lnTo>
                <a:cubicBezTo>
                  <a:pt x="17052" y="7203"/>
                  <a:pt x="16911" y="7035"/>
                  <a:pt x="16741" y="6937"/>
                </a:cubicBezTo>
                <a:cubicBezTo>
                  <a:pt x="16601" y="6856"/>
                  <a:pt x="16442" y="6822"/>
                  <a:pt x="16268" y="6868"/>
                </a:cubicBezTo>
                <a:lnTo>
                  <a:pt x="13487" y="7613"/>
                </a:lnTo>
                <a:cubicBezTo>
                  <a:pt x="13102" y="7716"/>
                  <a:pt x="12995" y="8125"/>
                  <a:pt x="12977" y="8495"/>
                </a:cubicBezTo>
                <a:lnTo>
                  <a:pt x="12996" y="9570"/>
                </a:lnTo>
                <a:cubicBezTo>
                  <a:pt x="12293" y="9973"/>
                  <a:pt x="11639" y="10471"/>
                  <a:pt x="11053" y="11057"/>
                </a:cubicBezTo>
                <a:lnTo>
                  <a:pt x="10023" y="10762"/>
                </a:lnTo>
                <a:cubicBezTo>
                  <a:pt x="9673" y="10664"/>
                  <a:pt x="9239" y="10682"/>
                  <a:pt x="9040" y="11026"/>
                </a:cubicBezTo>
                <a:lnTo>
                  <a:pt x="7600" y="13520"/>
                </a:lnTo>
                <a:cubicBezTo>
                  <a:pt x="7401" y="13864"/>
                  <a:pt x="7614" y="14229"/>
                  <a:pt x="7863" y="14504"/>
                </a:cubicBezTo>
                <a:lnTo>
                  <a:pt x="8633" y="15248"/>
                </a:lnTo>
                <a:cubicBezTo>
                  <a:pt x="8419" y="16049"/>
                  <a:pt x="8315" y="16864"/>
                  <a:pt x="8317" y="17674"/>
                </a:cubicBezTo>
                <a:lnTo>
                  <a:pt x="7377" y="18196"/>
                </a:lnTo>
                <a:cubicBezTo>
                  <a:pt x="7060" y="18373"/>
                  <a:pt x="6765" y="18693"/>
                  <a:pt x="6868" y="19077"/>
                </a:cubicBezTo>
                <a:lnTo>
                  <a:pt x="7281" y="20619"/>
                </a:lnTo>
                <a:lnTo>
                  <a:pt x="1964" y="20619"/>
                </a:lnTo>
                <a:cubicBezTo>
                  <a:pt x="1422" y="20619"/>
                  <a:pt x="982" y="20178"/>
                  <a:pt x="982" y="19636"/>
                </a:cubicBezTo>
                <a:lnTo>
                  <a:pt x="982" y="11291"/>
                </a:lnTo>
                <a:lnTo>
                  <a:pt x="1931" y="11291"/>
                </a:lnTo>
                <a:cubicBezTo>
                  <a:pt x="2328" y="11291"/>
                  <a:pt x="2538" y="10924"/>
                  <a:pt x="2651" y="10571"/>
                </a:cubicBezTo>
                <a:lnTo>
                  <a:pt x="2913" y="9523"/>
                </a:lnTo>
                <a:cubicBezTo>
                  <a:pt x="3711" y="9310"/>
                  <a:pt x="4466" y="8993"/>
                  <a:pt x="5164" y="8590"/>
                </a:cubicBezTo>
                <a:lnTo>
                  <a:pt x="6091" y="9146"/>
                </a:lnTo>
                <a:cubicBezTo>
                  <a:pt x="6275" y="9241"/>
                  <a:pt x="6484" y="9317"/>
                  <a:pt x="6681" y="9317"/>
                </a:cubicBezTo>
                <a:cubicBezTo>
                  <a:pt x="6837" y="9317"/>
                  <a:pt x="6985" y="9270"/>
                  <a:pt x="7110" y="9146"/>
                </a:cubicBezTo>
                <a:lnTo>
                  <a:pt x="9146" y="7109"/>
                </a:lnTo>
                <a:cubicBezTo>
                  <a:pt x="9427" y="6828"/>
                  <a:pt x="9332" y="6404"/>
                  <a:pt x="9146" y="6091"/>
                </a:cubicBezTo>
                <a:lnTo>
                  <a:pt x="8593" y="5169"/>
                </a:lnTo>
                <a:cubicBezTo>
                  <a:pt x="8999" y="4469"/>
                  <a:pt x="9317" y="3711"/>
                  <a:pt x="9531" y="2911"/>
                </a:cubicBezTo>
                <a:lnTo>
                  <a:pt x="10571" y="2651"/>
                </a:lnTo>
                <a:cubicBezTo>
                  <a:pt x="10924" y="2538"/>
                  <a:pt x="11291" y="2328"/>
                  <a:pt x="11291" y="1931"/>
                </a:cubicBezTo>
                <a:lnTo>
                  <a:pt x="11291" y="982"/>
                </a:lnTo>
                <a:lnTo>
                  <a:pt x="19636" y="982"/>
                </a:lnTo>
                <a:cubicBezTo>
                  <a:pt x="20178" y="982"/>
                  <a:pt x="20618" y="1421"/>
                  <a:pt x="20618" y="1964"/>
                </a:cubicBezTo>
                <a:cubicBezTo>
                  <a:pt x="20618" y="1964"/>
                  <a:pt x="20618" y="8095"/>
                  <a:pt x="20618" y="8095"/>
                </a:cubicBezTo>
                <a:close/>
                <a:moveTo>
                  <a:pt x="20618" y="12594"/>
                </a:moveTo>
                <a:cubicBezTo>
                  <a:pt x="19750" y="12088"/>
                  <a:pt x="18750" y="11782"/>
                  <a:pt x="17673" y="11782"/>
                </a:cubicBezTo>
                <a:cubicBezTo>
                  <a:pt x="14419" y="11782"/>
                  <a:pt x="11782" y="14419"/>
                  <a:pt x="11782" y="17673"/>
                </a:cubicBezTo>
                <a:cubicBezTo>
                  <a:pt x="11782" y="18751"/>
                  <a:pt x="12088" y="19750"/>
                  <a:pt x="12594" y="20619"/>
                </a:cubicBezTo>
                <a:lnTo>
                  <a:pt x="8298" y="20619"/>
                </a:lnTo>
                <a:lnTo>
                  <a:pt x="7875" y="19042"/>
                </a:lnTo>
                <a:lnTo>
                  <a:pt x="8794" y="18532"/>
                </a:lnTo>
                <a:cubicBezTo>
                  <a:pt x="9106" y="18358"/>
                  <a:pt x="9299" y="18028"/>
                  <a:pt x="9299" y="17671"/>
                </a:cubicBezTo>
                <a:cubicBezTo>
                  <a:pt x="9298" y="16938"/>
                  <a:pt x="9392" y="16208"/>
                  <a:pt x="9582" y="15502"/>
                </a:cubicBezTo>
                <a:cubicBezTo>
                  <a:pt x="9674" y="15158"/>
                  <a:pt x="9572" y="14791"/>
                  <a:pt x="9316" y="14543"/>
                </a:cubicBezTo>
                <a:lnTo>
                  <a:pt x="8572" y="13823"/>
                </a:lnTo>
                <a:cubicBezTo>
                  <a:pt x="8569" y="13820"/>
                  <a:pt x="8566" y="13817"/>
                  <a:pt x="8564" y="13813"/>
                </a:cubicBezTo>
                <a:lnTo>
                  <a:pt x="9776" y="11713"/>
                </a:lnTo>
                <a:lnTo>
                  <a:pt x="10783" y="12001"/>
                </a:lnTo>
                <a:cubicBezTo>
                  <a:pt x="11126" y="12099"/>
                  <a:pt x="11495" y="12003"/>
                  <a:pt x="11748" y="11751"/>
                </a:cubicBezTo>
                <a:cubicBezTo>
                  <a:pt x="12264" y="11234"/>
                  <a:pt x="12848" y="10787"/>
                  <a:pt x="13485" y="10421"/>
                </a:cubicBezTo>
                <a:cubicBezTo>
                  <a:pt x="13794" y="10243"/>
                  <a:pt x="13983" y="9911"/>
                  <a:pt x="13977" y="9554"/>
                </a:cubicBezTo>
                <a:lnTo>
                  <a:pt x="13960" y="8514"/>
                </a:lnTo>
                <a:lnTo>
                  <a:pt x="13960" y="8503"/>
                </a:lnTo>
                <a:lnTo>
                  <a:pt x="16304" y="7875"/>
                </a:lnTo>
                <a:lnTo>
                  <a:pt x="16817" y="8799"/>
                </a:lnTo>
                <a:cubicBezTo>
                  <a:pt x="16905" y="8958"/>
                  <a:pt x="17032" y="9085"/>
                  <a:pt x="17184" y="9172"/>
                </a:cubicBezTo>
                <a:cubicBezTo>
                  <a:pt x="17330" y="9257"/>
                  <a:pt x="17499" y="9304"/>
                  <a:pt x="17675" y="9304"/>
                </a:cubicBezTo>
                <a:cubicBezTo>
                  <a:pt x="18407" y="9304"/>
                  <a:pt x="19135" y="9399"/>
                  <a:pt x="19837" y="9589"/>
                </a:cubicBezTo>
                <a:cubicBezTo>
                  <a:pt x="20106" y="9660"/>
                  <a:pt x="20389" y="9611"/>
                  <a:pt x="20618" y="9464"/>
                </a:cubicBezTo>
                <a:cubicBezTo>
                  <a:pt x="20618" y="9464"/>
                  <a:pt x="20618" y="12594"/>
                  <a:pt x="20618" y="12594"/>
                </a:cubicBezTo>
                <a:close/>
                <a:moveTo>
                  <a:pt x="20618" y="15475"/>
                </a:moveTo>
                <a:lnTo>
                  <a:pt x="19093" y="16323"/>
                </a:lnTo>
                <a:cubicBezTo>
                  <a:pt x="18735" y="15946"/>
                  <a:pt x="18233" y="15709"/>
                  <a:pt x="17673" y="15709"/>
                </a:cubicBezTo>
                <a:cubicBezTo>
                  <a:pt x="17113" y="15709"/>
                  <a:pt x="16610" y="15946"/>
                  <a:pt x="16253" y="16323"/>
                </a:cubicBezTo>
                <a:lnTo>
                  <a:pt x="13643" y="14873"/>
                </a:lnTo>
                <a:cubicBezTo>
                  <a:pt x="14530" y="13599"/>
                  <a:pt x="16003" y="12764"/>
                  <a:pt x="17673" y="12764"/>
                </a:cubicBezTo>
                <a:cubicBezTo>
                  <a:pt x="18783" y="12764"/>
                  <a:pt x="19798" y="13141"/>
                  <a:pt x="20618" y="13764"/>
                </a:cubicBezTo>
                <a:cubicBezTo>
                  <a:pt x="20618" y="13764"/>
                  <a:pt x="20618" y="15475"/>
                  <a:pt x="20618" y="15475"/>
                </a:cubicBezTo>
                <a:close/>
                <a:moveTo>
                  <a:pt x="20618" y="19636"/>
                </a:moveTo>
                <a:cubicBezTo>
                  <a:pt x="20618" y="20178"/>
                  <a:pt x="20178" y="20619"/>
                  <a:pt x="19636" y="20619"/>
                </a:cubicBezTo>
                <a:lnTo>
                  <a:pt x="18164" y="20619"/>
                </a:lnTo>
                <a:lnTo>
                  <a:pt x="18164" y="19567"/>
                </a:lnTo>
                <a:cubicBezTo>
                  <a:pt x="19009" y="19348"/>
                  <a:pt x="19636" y="18587"/>
                  <a:pt x="19636" y="17673"/>
                </a:cubicBezTo>
                <a:cubicBezTo>
                  <a:pt x="19636" y="17502"/>
                  <a:pt x="19608" y="17339"/>
                  <a:pt x="19567" y="17182"/>
                </a:cubicBezTo>
                <a:lnTo>
                  <a:pt x="20618" y="16598"/>
                </a:lnTo>
                <a:cubicBezTo>
                  <a:pt x="20618" y="16598"/>
                  <a:pt x="20618" y="19636"/>
                  <a:pt x="20618" y="19636"/>
                </a:cubicBezTo>
                <a:close/>
                <a:moveTo>
                  <a:pt x="16691" y="17673"/>
                </a:moveTo>
                <a:cubicBezTo>
                  <a:pt x="16691" y="17131"/>
                  <a:pt x="17131" y="16691"/>
                  <a:pt x="17673" y="16691"/>
                </a:cubicBezTo>
                <a:cubicBezTo>
                  <a:pt x="18214" y="16691"/>
                  <a:pt x="18655" y="17131"/>
                  <a:pt x="18655" y="17673"/>
                </a:cubicBezTo>
                <a:cubicBezTo>
                  <a:pt x="18655" y="18215"/>
                  <a:pt x="18214" y="18655"/>
                  <a:pt x="17673" y="18655"/>
                </a:cubicBezTo>
                <a:cubicBezTo>
                  <a:pt x="17131" y="18655"/>
                  <a:pt x="16691" y="18215"/>
                  <a:pt x="16691" y="17673"/>
                </a:cubicBezTo>
                <a:moveTo>
                  <a:pt x="17182" y="20619"/>
                </a:moveTo>
                <a:lnTo>
                  <a:pt x="13757" y="20619"/>
                </a:lnTo>
                <a:cubicBezTo>
                  <a:pt x="13138" y="19797"/>
                  <a:pt x="12764" y="18781"/>
                  <a:pt x="12764" y="17673"/>
                </a:cubicBezTo>
                <a:cubicBezTo>
                  <a:pt x="12764" y="16982"/>
                  <a:pt x="12907" y="16326"/>
                  <a:pt x="13165" y="15730"/>
                </a:cubicBezTo>
                <a:lnTo>
                  <a:pt x="15779" y="17182"/>
                </a:lnTo>
                <a:cubicBezTo>
                  <a:pt x="15738" y="17339"/>
                  <a:pt x="15709" y="17502"/>
                  <a:pt x="15709" y="17673"/>
                </a:cubicBezTo>
                <a:cubicBezTo>
                  <a:pt x="15709" y="18587"/>
                  <a:pt x="16336" y="19348"/>
                  <a:pt x="17182" y="19567"/>
                </a:cubicBezTo>
                <a:cubicBezTo>
                  <a:pt x="17182" y="19567"/>
                  <a:pt x="17182" y="20619"/>
                  <a:pt x="17182" y="20619"/>
                </a:cubicBezTo>
                <a:close/>
                <a:moveTo>
                  <a:pt x="982" y="5376"/>
                </a:moveTo>
                <a:cubicBezTo>
                  <a:pt x="3301" y="5145"/>
                  <a:pt x="5145" y="3301"/>
                  <a:pt x="5375" y="982"/>
                </a:cubicBezTo>
                <a:lnTo>
                  <a:pt x="10309" y="982"/>
                </a:lnTo>
                <a:lnTo>
                  <a:pt x="10309" y="1703"/>
                </a:lnTo>
                <a:cubicBezTo>
                  <a:pt x="10305" y="1705"/>
                  <a:pt x="10302" y="1706"/>
                  <a:pt x="10298" y="1707"/>
                </a:cubicBezTo>
                <a:lnTo>
                  <a:pt x="9293" y="1958"/>
                </a:lnTo>
                <a:cubicBezTo>
                  <a:pt x="8947" y="2045"/>
                  <a:pt x="8675" y="2313"/>
                  <a:pt x="8583" y="2657"/>
                </a:cubicBezTo>
                <a:cubicBezTo>
                  <a:pt x="8394" y="3363"/>
                  <a:pt x="8112" y="4042"/>
                  <a:pt x="7744" y="4676"/>
                </a:cubicBezTo>
                <a:cubicBezTo>
                  <a:pt x="7564" y="4986"/>
                  <a:pt x="7567" y="5368"/>
                  <a:pt x="7751" y="5674"/>
                </a:cubicBezTo>
                <a:lnTo>
                  <a:pt x="8292" y="6575"/>
                </a:lnTo>
                <a:lnTo>
                  <a:pt x="6576" y="8291"/>
                </a:lnTo>
                <a:cubicBezTo>
                  <a:pt x="6573" y="8290"/>
                  <a:pt x="6569" y="8288"/>
                  <a:pt x="6566" y="8286"/>
                </a:cubicBezTo>
                <a:lnTo>
                  <a:pt x="5669" y="7748"/>
                </a:lnTo>
                <a:cubicBezTo>
                  <a:pt x="5513" y="7655"/>
                  <a:pt x="5339" y="7608"/>
                  <a:pt x="5164" y="7608"/>
                </a:cubicBezTo>
                <a:cubicBezTo>
                  <a:pt x="4995" y="7608"/>
                  <a:pt x="4825" y="7652"/>
                  <a:pt x="4673" y="7739"/>
                </a:cubicBezTo>
                <a:cubicBezTo>
                  <a:pt x="4039" y="8106"/>
                  <a:pt x="3362" y="8387"/>
                  <a:pt x="2659" y="8575"/>
                </a:cubicBezTo>
                <a:cubicBezTo>
                  <a:pt x="2315" y="8666"/>
                  <a:pt x="2047" y="8938"/>
                  <a:pt x="1960" y="9285"/>
                </a:cubicBezTo>
                <a:lnTo>
                  <a:pt x="1707" y="10298"/>
                </a:lnTo>
                <a:cubicBezTo>
                  <a:pt x="1706" y="10302"/>
                  <a:pt x="1705" y="10305"/>
                  <a:pt x="1703" y="10310"/>
                </a:cubicBezTo>
                <a:lnTo>
                  <a:pt x="982" y="10310"/>
                </a:lnTo>
                <a:cubicBezTo>
                  <a:pt x="982" y="10310"/>
                  <a:pt x="982" y="5376"/>
                  <a:pt x="982" y="5376"/>
                </a:cubicBezTo>
                <a:close/>
                <a:moveTo>
                  <a:pt x="982" y="1964"/>
                </a:moveTo>
                <a:cubicBezTo>
                  <a:pt x="982" y="1421"/>
                  <a:pt x="1422" y="982"/>
                  <a:pt x="1964" y="982"/>
                </a:cubicBezTo>
                <a:lnTo>
                  <a:pt x="4384" y="982"/>
                </a:lnTo>
                <a:cubicBezTo>
                  <a:pt x="4162" y="2758"/>
                  <a:pt x="2758" y="4162"/>
                  <a:pt x="982" y="4384"/>
                </a:cubicBezTo>
                <a:cubicBezTo>
                  <a:pt x="982" y="4384"/>
                  <a:pt x="982" y="1964"/>
                  <a:pt x="982" y="1964"/>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p13"/>
          <p:cNvSpPr/>
          <p:nvPr/>
        </p:nvSpPr>
        <p:spPr>
          <a:xfrm>
            <a:off x="11050909" y="2537458"/>
            <a:ext cx="279328" cy="228541"/>
          </a:xfrm>
          <a:custGeom>
            <a:rect b="b" l="l" r="r" t="t"/>
            <a:pathLst>
              <a:path extrusionOk="0" h="21600" w="21600">
                <a:moveTo>
                  <a:pt x="3436" y="8400"/>
                </a:moveTo>
                <a:lnTo>
                  <a:pt x="18164" y="8400"/>
                </a:lnTo>
                <a:cubicBezTo>
                  <a:pt x="18435" y="8400"/>
                  <a:pt x="18655" y="8132"/>
                  <a:pt x="18655" y="7800"/>
                </a:cubicBezTo>
                <a:cubicBezTo>
                  <a:pt x="18655" y="7468"/>
                  <a:pt x="18435" y="7200"/>
                  <a:pt x="18164" y="7200"/>
                </a:cubicBezTo>
                <a:lnTo>
                  <a:pt x="3436" y="7200"/>
                </a:lnTo>
                <a:cubicBezTo>
                  <a:pt x="3165" y="7200"/>
                  <a:pt x="2945" y="7468"/>
                  <a:pt x="2945" y="7800"/>
                </a:cubicBezTo>
                <a:cubicBezTo>
                  <a:pt x="2945" y="8132"/>
                  <a:pt x="3165" y="8400"/>
                  <a:pt x="3436" y="8400"/>
                </a:cubicBezTo>
                <a:moveTo>
                  <a:pt x="3436" y="10800"/>
                </a:moveTo>
                <a:lnTo>
                  <a:pt x="18164" y="10800"/>
                </a:lnTo>
                <a:cubicBezTo>
                  <a:pt x="18435" y="10800"/>
                  <a:pt x="18655" y="10532"/>
                  <a:pt x="18655" y="10200"/>
                </a:cubicBezTo>
                <a:cubicBezTo>
                  <a:pt x="18655" y="9868"/>
                  <a:pt x="18435" y="9600"/>
                  <a:pt x="18164" y="9600"/>
                </a:cubicBezTo>
                <a:lnTo>
                  <a:pt x="3436" y="9600"/>
                </a:lnTo>
                <a:cubicBezTo>
                  <a:pt x="3165" y="9600"/>
                  <a:pt x="2945" y="9868"/>
                  <a:pt x="2945" y="10200"/>
                </a:cubicBezTo>
                <a:cubicBezTo>
                  <a:pt x="2945" y="10532"/>
                  <a:pt x="3165" y="10800"/>
                  <a:pt x="3436" y="10800"/>
                </a:cubicBezTo>
                <a:moveTo>
                  <a:pt x="3436" y="13200"/>
                </a:moveTo>
                <a:lnTo>
                  <a:pt x="13255" y="13200"/>
                </a:lnTo>
                <a:cubicBezTo>
                  <a:pt x="13526" y="13200"/>
                  <a:pt x="13745" y="12931"/>
                  <a:pt x="13745" y="12601"/>
                </a:cubicBezTo>
                <a:cubicBezTo>
                  <a:pt x="13745" y="12268"/>
                  <a:pt x="13526" y="12000"/>
                  <a:pt x="13255" y="12000"/>
                </a:cubicBezTo>
                <a:lnTo>
                  <a:pt x="3436" y="12000"/>
                </a:lnTo>
                <a:cubicBezTo>
                  <a:pt x="3165" y="12000"/>
                  <a:pt x="2945" y="12268"/>
                  <a:pt x="2945" y="12601"/>
                </a:cubicBezTo>
                <a:cubicBezTo>
                  <a:pt x="2945" y="12931"/>
                  <a:pt x="3165" y="13200"/>
                  <a:pt x="3436" y="13200"/>
                </a:cubicBezTo>
                <a:moveTo>
                  <a:pt x="20618" y="19200"/>
                </a:moveTo>
                <a:lnTo>
                  <a:pt x="18114" y="19200"/>
                </a:lnTo>
                <a:cubicBezTo>
                  <a:pt x="17887" y="17831"/>
                  <a:pt x="16897" y="16800"/>
                  <a:pt x="15709" y="16800"/>
                </a:cubicBezTo>
                <a:cubicBezTo>
                  <a:pt x="14522" y="16800"/>
                  <a:pt x="13532" y="17831"/>
                  <a:pt x="13304" y="19200"/>
                </a:cubicBezTo>
                <a:lnTo>
                  <a:pt x="8296" y="19200"/>
                </a:lnTo>
                <a:cubicBezTo>
                  <a:pt x="8068" y="17831"/>
                  <a:pt x="7078" y="16800"/>
                  <a:pt x="5891" y="16800"/>
                </a:cubicBezTo>
                <a:cubicBezTo>
                  <a:pt x="4703" y="16800"/>
                  <a:pt x="3713" y="17831"/>
                  <a:pt x="3486" y="19200"/>
                </a:cubicBezTo>
                <a:lnTo>
                  <a:pt x="982" y="19200"/>
                </a:lnTo>
                <a:lnTo>
                  <a:pt x="982" y="1200"/>
                </a:lnTo>
                <a:lnTo>
                  <a:pt x="20618" y="1200"/>
                </a:lnTo>
                <a:cubicBezTo>
                  <a:pt x="20618" y="1200"/>
                  <a:pt x="20618" y="19200"/>
                  <a:pt x="20618" y="19200"/>
                </a:cubicBezTo>
                <a:close/>
                <a:moveTo>
                  <a:pt x="20618" y="0"/>
                </a:moveTo>
                <a:lnTo>
                  <a:pt x="982" y="0"/>
                </a:lnTo>
                <a:cubicBezTo>
                  <a:pt x="440" y="0"/>
                  <a:pt x="0" y="538"/>
                  <a:pt x="0" y="1200"/>
                </a:cubicBezTo>
                <a:lnTo>
                  <a:pt x="0" y="19200"/>
                </a:lnTo>
                <a:cubicBezTo>
                  <a:pt x="0" y="19862"/>
                  <a:pt x="440" y="20400"/>
                  <a:pt x="982" y="20400"/>
                </a:cubicBezTo>
                <a:lnTo>
                  <a:pt x="3927" y="20400"/>
                </a:lnTo>
                <a:cubicBezTo>
                  <a:pt x="4199" y="20400"/>
                  <a:pt x="4418" y="20132"/>
                  <a:pt x="4418" y="19800"/>
                </a:cubicBezTo>
                <a:cubicBezTo>
                  <a:pt x="4418" y="18807"/>
                  <a:pt x="5078" y="18000"/>
                  <a:pt x="5891" y="18000"/>
                </a:cubicBezTo>
                <a:cubicBezTo>
                  <a:pt x="6704" y="18000"/>
                  <a:pt x="7364" y="18807"/>
                  <a:pt x="7364" y="19800"/>
                </a:cubicBezTo>
                <a:cubicBezTo>
                  <a:pt x="7364" y="20132"/>
                  <a:pt x="7583" y="20400"/>
                  <a:pt x="7855" y="20400"/>
                </a:cubicBezTo>
                <a:lnTo>
                  <a:pt x="13745" y="20400"/>
                </a:lnTo>
                <a:cubicBezTo>
                  <a:pt x="14017" y="20400"/>
                  <a:pt x="14236" y="20132"/>
                  <a:pt x="14236" y="19800"/>
                </a:cubicBezTo>
                <a:cubicBezTo>
                  <a:pt x="14236" y="18807"/>
                  <a:pt x="14896" y="18000"/>
                  <a:pt x="15709" y="18000"/>
                </a:cubicBezTo>
                <a:cubicBezTo>
                  <a:pt x="16523" y="18000"/>
                  <a:pt x="17182" y="18807"/>
                  <a:pt x="17182" y="19800"/>
                </a:cubicBezTo>
                <a:cubicBezTo>
                  <a:pt x="17182" y="20132"/>
                  <a:pt x="17401" y="20400"/>
                  <a:pt x="17673" y="20400"/>
                </a:cubicBezTo>
                <a:lnTo>
                  <a:pt x="20618" y="20400"/>
                </a:lnTo>
                <a:cubicBezTo>
                  <a:pt x="21160" y="20400"/>
                  <a:pt x="21600" y="19862"/>
                  <a:pt x="21600" y="19200"/>
                </a:cubicBezTo>
                <a:lnTo>
                  <a:pt x="21600" y="1200"/>
                </a:lnTo>
                <a:cubicBezTo>
                  <a:pt x="21600" y="538"/>
                  <a:pt x="21160" y="0"/>
                  <a:pt x="20618" y="0"/>
                </a:cubicBezTo>
                <a:moveTo>
                  <a:pt x="5891" y="19200"/>
                </a:moveTo>
                <a:cubicBezTo>
                  <a:pt x="5620" y="19200"/>
                  <a:pt x="5400" y="19468"/>
                  <a:pt x="5400" y="19800"/>
                </a:cubicBezTo>
                <a:lnTo>
                  <a:pt x="5400" y="21000"/>
                </a:lnTo>
                <a:cubicBezTo>
                  <a:pt x="5400" y="21332"/>
                  <a:pt x="5620" y="21600"/>
                  <a:pt x="5891" y="21600"/>
                </a:cubicBezTo>
                <a:cubicBezTo>
                  <a:pt x="6162" y="21600"/>
                  <a:pt x="6382" y="21332"/>
                  <a:pt x="6382" y="21000"/>
                </a:cubicBezTo>
                <a:lnTo>
                  <a:pt x="6382" y="19800"/>
                </a:lnTo>
                <a:cubicBezTo>
                  <a:pt x="6382" y="19468"/>
                  <a:pt x="6162" y="19200"/>
                  <a:pt x="5891" y="19200"/>
                </a:cubicBezTo>
                <a:moveTo>
                  <a:pt x="3436" y="6000"/>
                </a:moveTo>
                <a:lnTo>
                  <a:pt x="18164" y="6000"/>
                </a:lnTo>
                <a:cubicBezTo>
                  <a:pt x="18435" y="6000"/>
                  <a:pt x="18655" y="5732"/>
                  <a:pt x="18655" y="5400"/>
                </a:cubicBezTo>
                <a:cubicBezTo>
                  <a:pt x="18655" y="5069"/>
                  <a:pt x="18435" y="4800"/>
                  <a:pt x="18164" y="4800"/>
                </a:cubicBezTo>
                <a:lnTo>
                  <a:pt x="3436" y="4800"/>
                </a:lnTo>
                <a:cubicBezTo>
                  <a:pt x="3165" y="4800"/>
                  <a:pt x="2945" y="5069"/>
                  <a:pt x="2945" y="5400"/>
                </a:cubicBezTo>
                <a:cubicBezTo>
                  <a:pt x="2945" y="5732"/>
                  <a:pt x="3165" y="6000"/>
                  <a:pt x="3436" y="6000"/>
                </a:cubicBezTo>
                <a:moveTo>
                  <a:pt x="15709" y="19200"/>
                </a:moveTo>
                <a:cubicBezTo>
                  <a:pt x="15438" y="19200"/>
                  <a:pt x="15218" y="19468"/>
                  <a:pt x="15218" y="19800"/>
                </a:cubicBezTo>
                <a:lnTo>
                  <a:pt x="15218" y="21000"/>
                </a:lnTo>
                <a:cubicBezTo>
                  <a:pt x="15218" y="21332"/>
                  <a:pt x="15438" y="21600"/>
                  <a:pt x="15709" y="21600"/>
                </a:cubicBezTo>
                <a:cubicBezTo>
                  <a:pt x="15980" y="21600"/>
                  <a:pt x="16200" y="21332"/>
                  <a:pt x="16200" y="21000"/>
                </a:cubicBezTo>
                <a:lnTo>
                  <a:pt x="16200" y="19800"/>
                </a:lnTo>
                <a:cubicBezTo>
                  <a:pt x="16200" y="19468"/>
                  <a:pt x="15980" y="19200"/>
                  <a:pt x="15709" y="19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0" name="Google Shape;620;p13"/>
          <p:cNvSpPr/>
          <p:nvPr/>
        </p:nvSpPr>
        <p:spPr>
          <a:xfrm>
            <a:off x="6251560" y="3058023"/>
            <a:ext cx="279328" cy="253935"/>
          </a:xfrm>
          <a:custGeom>
            <a:rect b="b" l="l" r="r" t="t"/>
            <a:pathLst>
              <a:path extrusionOk="0" h="21600" w="21600">
                <a:moveTo>
                  <a:pt x="7364" y="14040"/>
                </a:moveTo>
                <a:lnTo>
                  <a:pt x="14236" y="14040"/>
                </a:lnTo>
                <a:cubicBezTo>
                  <a:pt x="14507" y="14040"/>
                  <a:pt x="14727" y="13799"/>
                  <a:pt x="14727" y="13500"/>
                </a:cubicBezTo>
                <a:cubicBezTo>
                  <a:pt x="14727" y="13202"/>
                  <a:pt x="14507" y="12960"/>
                  <a:pt x="14236" y="12960"/>
                </a:cubicBezTo>
                <a:lnTo>
                  <a:pt x="7364" y="12960"/>
                </a:lnTo>
                <a:cubicBezTo>
                  <a:pt x="7093" y="12960"/>
                  <a:pt x="6873" y="13202"/>
                  <a:pt x="6873" y="13500"/>
                </a:cubicBezTo>
                <a:cubicBezTo>
                  <a:pt x="6873" y="13799"/>
                  <a:pt x="7093" y="14040"/>
                  <a:pt x="7364" y="14040"/>
                </a:cubicBezTo>
                <a:moveTo>
                  <a:pt x="7364" y="11880"/>
                </a:moveTo>
                <a:lnTo>
                  <a:pt x="18164" y="11880"/>
                </a:lnTo>
                <a:cubicBezTo>
                  <a:pt x="18434" y="11880"/>
                  <a:pt x="18655" y="11639"/>
                  <a:pt x="18655" y="11340"/>
                </a:cubicBezTo>
                <a:cubicBezTo>
                  <a:pt x="18655" y="11042"/>
                  <a:pt x="18434" y="10800"/>
                  <a:pt x="18164" y="10800"/>
                </a:cubicBezTo>
                <a:lnTo>
                  <a:pt x="7364" y="10800"/>
                </a:lnTo>
                <a:cubicBezTo>
                  <a:pt x="7093" y="10800"/>
                  <a:pt x="6873" y="11042"/>
                  <a:pt x="6873" y="11340"/>
                </a:cubicBezTo>
                <a:cubicBezTo>
                  <a:pt x="6873" y="11639"/>
                  <a:pt x="7093" y="11880"/>
                  <a:pt x="7364" y="11880"/>
                </a:cubicBezTo>
                <a:moveTo>
                  <a:pt x="20618" y="19440"/>
                </a:moveTo>
                <a:lnTo>
                  <a:pt x="18605" y="19440"/>
                </a:lnTo>
                <a:cubicBezTo>
                  <a:pt x="18378" y="18208"/>
                  <a:pt x="17387" y="17280"/>
                  <a:pt x="16200" y="17280"/>
                </a:cubicBezTo>
                <a:cubicBezTo>
                  <a:pt x="15013" y="17280"/>
                  <a:pt x="14022" y="18208"/>
                  <a:pt x="13795" y="19440"/>
                </a:cubicBezTo>
                <a:lnTo>
                  <a:pt x="11732" y="19440"/>
                </a:lnTo>
                <a:cubicBezTo>
                  <a:pt x="11505" y="18208"/>
                  <a:pt x="10515" y="17280"/>
                  <a:pt x="9327" y="17280"/>
                </a:cubicBezTo>
                <a:cubicBezTo>
                  <a:pt x="8140" y="17280"/>
                  <a:pt x="7150" y="18208"/>
                  <a:pt x="6922" y="19440"/>
                </a:cubicBezTo>
                <a:lnTo>
                  <a:pt x="4909" y="19440"/>
                </a:lnTo>
                <a:lnTo>
                  <a:pt x="4909" y="5400"/>
                </a:lnTo>
                <a:lnTo>
                  <a:pt x="20618" y="5400"/>
                </a:lnTo>
                <a:cubicBezTo>
                  <a:pt x="20618" y="5400"/>
                  <a:pt x="20618" y="19440"/>
                  <a:pt x="20618" y="19440"/>
                </a:cubicBezTo>
                <a:close/>
                <a:moveTo>
                  <a:pt x="20618" y="4320"/>
                </a:moveTo>
                <a:lnTo>
                  <a:pt x="4909" y="4320"/>
                </a:lnTo>
                <a:cubicBezTo>
                  <a:pt x="4367" y="4320"/>
                  <a:pt x="3927" y="4804"/>
                  <a:pt x="3927" y="5400"/>
                </a:cubicBezTo>
                <a:lnTo>
                  <a:pt x="3927" y="19440"/>
                </a:lnTo>
                <a:cubicBezTo>
                  <a:pt x="3927" y="20036"/>
                  <a:pt x="4367" y="20520"/>
                  <a:pt x="4909" y="20520"/>
                </a:cubicBezTo>
                <a:lnTo>
                  <a:pt x="7364" y="20520"/>
                </a:lnTo>
                <a:cubicBezTo>
                  <a:pt x="7634" y="20520"/>
                  <a:pt x="7855" y="20279"/>
                  <a:pt x="7855" y="19980"/>
                </a:cubicBezTo>
                <a:cubicBezTo>
                  <a:pt x="7855" y="19085"/>
                  <a:pt x="8514" y="18360"/>
                  <a:pt x="9327" y="18360"/>
                </a:cubicBezTo>
                <a:cubicBezTo>
                  <a:pt x="10141" y="18360"/>
                  <a:pt x="10800" y="19085"/>
                  <a:pt x="10800" y="19980"/>
                </a:cubicBezTo>
                <a:cubicBezTo>
                  <a:pt x="10800" y="20279"/>
                  <a:pt x="11020" y="20520"/>
                  <a:pt x="11291" y="20520"/>
                </a:cubicBezTo>
                <a:lnTo>
                  <a:pt x="14236" y="20520"/>
                </a:lnTo>
                <a:cubicBezTo>
                  <a:pt x="14507" y="20520"/>
                  <a:pt x="14727" y="20279"/>
                  <a:pt x="14727" y="19980"/>
                </a:cubicBezTo>
                <a:cubicBezTo>
                  <a:pt x="14727" y="19085"/>
                  <a:pt x="15386" y="18360"/>
                  <a:pt x="16200" y="18360"/>
                </a:cubicBezTo>
                <a:cubicBezTo>
                  <a:pt x="17014" y="18360"/>
                  <a:pt x="17673" y="19085"/>
                  <a:pt x="17673" y="19980"/>
                </a:cubicBezTo>
                <a:cubicBezTo>
                  <a:pt x="17673" y="20279"/>
                  <a:pt x="17893" y="20520"/>
                  <a:pt x="18164" y="20520"/>
                </a:cubicBezTo>
                <a:lnTo>
                  <a:pt x="20618" y="20520"/>
                </a:lnTo>
                <a:cubicBezTo>
                  <a:pt x="21160" y="20520"/>
                  <a:pt x="21600" y="20036"/>
                  <a:pt x="21600" y="19440"/>
                </a:cubicBezTo>
                <a:lnTo>
                  <a:pt x="21600" y="5400"/>
                </a:lnTo>
                <a:cubicBezTo>
                  <a:pt x="21600" y="4804"/>
                  <a:pt x="21160" y="4320"/>
                  <a:pt x="20618" y="4320"/>
                </a:cubicBezTo>
                <a:moveTo>
                  <a:pt x="7364" y="9720"/>
                </a:moveTo>
                <a:lnTo>
                  <a:pt x="18164" y="9720"/>
                </a:lnTo>
                <a:cubicBezTo>
                  <a:pt x="18434" y="9720"/>
                  <a:pt x="18655" y="9479"/>
                  <a:pt x="18655" y="9180"/>
                </a:cubicBezTo>
                <a:cubicBezTo>
                  <a:pt x="18655" y="8882"/>
                  <a:pt x="18434" y="8640"/>
                  <a:pt x="18164" y="8640"/>
                </a:cubicBezTo>
                <a:lnTo>
                  <a:pt x="7364" y="8640"/>
                </a:lnTo>
                <a:cubicBezTo>
                  <a:pt x="7093" y="8640"/>
                  <a:pt x="6873" y="8882"/>
                  <a:pt x="6873" y="9180"/>
                </a:cubicBezTo>
                <a:cubicBezTo>
                  <a:pt x="6873" y="9479"/>
                  <a:pt x="7093" y="9720"/>
                  <a:pt x="7364" y="9720"/>
                </a:cubicBezTo>
                <a:moveTo>
                  <a:pt x="9327" y="19440"/>
                </a:moveTo>
                <a:cubicBezTo>
                  <a:pt x="9056" y="19440"/>
                  <a:pt x="8836" y="19682"/>
                  <a:pt x="8836" y="19980"/>
                </a:cubicBezTo>
                <a:lnTo>
                  <a:pt x="8836" y="21060"/>
                </a:lnTo>
                <a:cubicBezTo>
                  <a:pt x="8836" y="21359"/>
                  <a:pt x="9056" y="21600"/>
                  <a:pt x="9327" y="21600"/>
                </a:cubicBezTo>
                <a:cubicBezTo>
                  <a:pt x="9598" y="21600"/>
                  <a:pt x="9818" y="21359"/>
                  <a:pt x="9818" y="21060"/>
                </a:cubicBezTo>
                <a:lnTo>
                  <a:pt x="9818" y="19980"/>
                </a:lnTo>
                <a:cubicBezTo>
                  <a:pt x="9818" y="19682"/>
                  <a:pt x="9598" y="19440"/>
                  <a:pt x="9327" y="19440"/>
                </a:cubicBezTo>
                <a:moveTo>
                  <a:pt x="2455" y="15120"/>
                </a:moveTo>
                <a:lnTo>
                  <a:pt x="982" y="15120"/>
                </a:lnTo>
                <a:lnTo>
                  <a:pt x="982" y="1080"/>
                </a:lnTo>
                <a:lnTo>
                  <a:pt x="16691" y="1080"/>
                </a:lnTo>
                <a:lnTo>
                  <a:pt x="16691" y="2700"/>
                </a:lnTo>
                <a:cubicBezTo>
                  <a:pt x="16691" y="2999"/>
                  <a:pt x="16911" y="3240"/>
                  <a:pt x="17182" y="3240"/>
                </a:cubicBezTo>
                <a:cubicBezTo>
                  <a:pt x="17453" y="3240"/>
                  <a:pt x="17673" y="2999"/>
                  <a:pt x="17673" y="2700"/>
                </a:cubicBezTo>
                <a:lnTo>
                  <a:pt x="17673" y="1080"/>
                </a:lnTo>
                <a:cubicBezTo>
                  <a:pt x="17673" y="484"/>
                  <a:pt x="17233" y="0"/>
                  <a:pt x="16691" y="0"/>
                </a:cubicBezTo>
                <a:lnTo>
                  <a:pt x="982" y="0"/>
                </a:lnTo>
                <a:cubicBezTo>
                  <a:pt x="440" y="0"/>
                  <a:pt x="0" y="484"/>
                  <a:pt x="0" y="1080"/>
                </a:cubicBezTo>
                <a:lnTo>
                  <a:pt x="0" y="15120"/>
                </a:lnTo>
                <a:cubicBezTo>
                  <a:pt x="0" y="15716"/>
                  <a:pt x="440" y="16201"/>
                  <a:pt x="982" y="16201"/>
                </a:cubicBezTo>
                <a:lnTo>
                  <a:pt x="2455" y="16201"/>
                </a:lnTo>
                <a:cubicBezTo>
                  <a:pt x="2725" y="16201"/>
                  <a:pt x="2945" y="15959"/>
                  <a:pt x="2945" y="15660"/>
                </a:cubicBezTo>
                <a:cubicBezTo>
                  <a:pt x="2945" y="15362"/>
                  <a:pt x="2725" y="15120"/>
                  <a:pt x="2455" y="15120"/>
                </a:cubicBezTo>
                <a:moveTo>
                  <a:pt x="16200" y="19440"/>
                </a:moveTo>
                <a:cubicBezTo>
                  <a:pt x="15929" y="19440"/>
                  <a:pt x="15709" y="19682"/>
                  <a:pt x="15709" y="19980"/>
                </a:cubicBezTo>
                <a:lnTo>
                  <a:pt x="15709" y="21060"/>
                </a:lnTo>
                <a:cubicBezTo>
                  <a:pt x="15709" y="21359"/>
                  <a:pt x="15929" y="21600"/>
                  <a:pt x="16200" y="21600"/>
                </a:cubicBezTo>
                <a:cubicBezTo>
                  <a:pt x="16471" y="21600"/>
                  <a:pt x="16691" y="21359"/>
                  <a:pt x="16691" y="21060"/>
                </a:cubicBezTo>
                <a:lnTo>
                  <a:pt x="16691" y="19980"/>
                </a:lnTo>
                <a:cubicBezTo>
                  <a:pt x="16691" y="19682"/>
                  <a:pt x="16471" y="19440"/>
                  <a:pt x="16200" y="1944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1" name="Google Shape;621;p13"/>
          <p:cNvSpPr/>
          <p:nvPr/>
        </p:nvSpPr>
        <p:spPr>
          <a:xfrm>
            <a:off x="6784821" y="3083416"/>
            <a:ext cx="279328" cy="203148"/>
          </a:xfrm>
          <a:custGeom>
            <a:rect b="b" l="l" r="r" t="t"/>
            <a:pathLst>
              <a:path extrusionOk="0" h="21600" w="21600">
                <a:moveTo>
                  <a:pt x="3436" y="5400"/>
                </a:moveTo>
                <a:lnTo>
                  <a:pt x="9327" y="5400"/>
                </a:lnTo>
                <a:cubicBezTo>
                  <a:pt x="9598" y="5400"/>
                  <a:pt x="9818" y="5098"/>
                  <a:pt x="9818" y="4725"/>
                </a:cubicBezTo>
                <a:cubicBezTo>
                  <a:pt x="9818" y="4353"/>
                  <a:pt x="9598" y="4050"/>
                  <a:pt x="9327" y="4050"/>
                </a:cubicBezTo>
                <a:lnTo>
                  <a:pt x="3436" y="4050"/>
                </a:lnTo>
                <a:cubicBezTo>
                  <a:pt x="3166" y="4050"/>
                  <a:pt x="2945" y="4353"/>
                  <a:pt x="2945" y="4725"/>
                </a:cubicBezTo>
                <a:cubicBezTo>
                  <a:pt x="2945" y="5098"/>
                  <a:pt x="3166" y="5400"/>
                  <a:pt x="3436" y="5400"/>
                </a:cubicBezTo>
                <a:moveTo>
                  <a:pt x="3436" y="8100"/>
                </a:moveTo>
                <a:lnTo>
                  <a:pt x="7364" y="8100"/>
                </a:lnTo>
                <a:cubicBezTo>
                  <a:pt x="7634" y="8100"/>
                  <a:pt x="7855" y="7798"/>
                  <a:pt x="7855" y="7425"/>
                </a:cubicBezTo>
                <a:cubicBezTo>
                  <a:pt x="7855" y="7053"/>
                  <a:pt x="7634" y="6750"/>
                  <a:pt x="7364" y="6750"/>
                </a:cubicBezTo>
                <a:lnTo>
                  <a:pt x="3436" y="6750"/>
                </a:lnTo>
                <a:cubicBezTo>
                  <a:pt x="3166" y="6750"/>
                  <a:pt x="2945" y="7053"/>
                  <a:pt x="2945" y="7425"/>
                </a:cubicBezTo>
                <a:cubicBezTo>
                  <a:pt x="2945" y="7798"/>
                  <a:pt x="3166" y="8100"/>
                  <a:pt x="3436" y="8100"/>
                </a:cubicBezTo>
                <a:moveTo>
                  <a:pt x="3436" y="10800"/>
                </a:moveTo>
                <a:lnTo>
                  <a:pt x="9327" y="10800"/>
                </a:lnTo>
                <a:cubicBezTo>
                  <a:pt x="9598" y="10800"/>
                  <a:pt x="9818" y="10498"/>
                  <a:pt x="9818" y="10125"/>
                </a:cubicBezTo>
                <a:cubicBezTo>
                  <a:pt x="9818" y="9753"/>
                  <a:pt x="9598" y="9450"/>
                  <a:pt x="9327" y="9450"/>
                </a:cubicBezTo>
                <a:lnTo>
                  <a:pt x="3436" y="9450"/>
                </a:lnTo>
                <a:cubicBezTo>
                  <a:pt x="3166" y="9450"/>
                  <a:pt x="2945" y="9753"/>
                  <a:pt x="2945" y="10125"/>
                </a:cubicBezTo>
                <a:cubicBezTo>
                  <a:pt x="2945" y="10498"/>
                  <a:pt x="3166" y="10800"/>
                  <a:pt x="3436" y="10800"/>
                </a:cubicBezTo>
                <a:moveTo>
                  <a:pt x="20618" y="20250"/>
                </a:moveTo>
                <a:lnTo>
                  <a:pt x="15709" y="20250"/>
                </a:lnTo>
                <a:lnTo>
                  <a:pt x="15709" y="17551"/>
                </a:lnTo>
                <a:lnTo>
                  <a:pt x="16691" y="17551"/>
                </a:lnTo>
                <a:cubicBezTo>
                  <a:pt x="16962" y="17551"/>
                  <a:pt x="17182" y="17248"/>
                  <a:pt x="17182" y="16875"/>
                </a:cubicBezTo>
                <a:cubicBezTo>
                  <a:pt x="17182" y="16503"/>
                  <a:pt x="16962" y="16200"/>
                  <a:pt x="16691" y="16200"/>
                </a:cubicBezTo>
                <a:lnTo>
                  <a:pt x="13745" y="16200"/>
                </a:lnTo>
                <a:cubicBezTo>
                  <a:pt x="13475" y="16200"/>
                  <a:pt x="13255" y="16503"/>
                  <a:pt x="13255" y="16875"/>
                </a:cubicBezTo>
                <a:cubicBezTo>
                  <a:pt x="13255" y="17248"/>
                  <a:pt x="13475" y="17551"/>
                  <a:pt x="13745" y="17551"/>
                </a:cubicBezTo>
                <a:lnTo>
                  <a:pt x="14727" y="17551"/>
                </a:lnTo>
                <a:lnTo>
                  <a:pt x="14727" y="20250"/>
                </a:lnTo>
                <a:lnTo>
                  <a:pt x="6873" y="20250"/>
                </a:lnTo>
                <a:lnTo>
                  <a:pt x="6873" y="17551"/>
                </a:lnTo>
                <a:lnTo>
                  <a:pt x="7855" y="17551"/>
                </a:lnTo>
                <a:cubicBezTo>
                  <a:pt x="8125" y="17551"/>
                  <a:pt x="8345" y="17248"/>
                  <a:pt x="8345" y="16875"/>
                </a:cubicBezTo>
                <a:cubicBezTo>
                  <a:pt x="8345" y="16503"/>
                  <a:pt x="8125" y="16200"/>
                  <a:pt x="7855" y="16200"/>
                </a:cubicBezTo>
                <a:lnTo>
                  <a:pt x="4909" y="16200"/>
                </a:lnTo>
                <a:cubicBezTo>
                  <a:pt x="4638" y="16200"/>
                  <a:pt x="4418" y="16503"/>
                  <a:pt x="4418" y="16875"/>
                </a:cubicBezTo>
                <a:cubicBezTo>
                  <a:pt x="4418" y="17248"/>
                  <a:pt x="4638" y="17551"/>
                  <a:pt x="4909" y="17551"/>
                </a:cubicBezTo>
                <a:lnTo>
                  <a:pt x="5891" y="17551"/>
                </a:lnTo>
                <a:lnTo>
                  <a:pt x="5891" y="20250"/>
                </a:lnTo>
                <a:lnTo>
                  <a:pt x="982" y="20250"/>
                </a:lnTo>
                <a:lnTo>
                  <a:pt x="982" y="1350"/>
                </a:lnTo>
                <a:lnTo>
                  <a:pt x="20618" y="1350"/>
                </a:lnTo>
                <a:cubicBezTo>
                  <a:pt x="20618" y="1350"/>
                  <a:pt x="20618" y="20250"/>
                  <a:pt x="20618" y="20250"/>
                </a:cubicBezTo>
                <a:close/>
                <a:moveTo>
                  <a:pt x="20618" y="0"/>
                </a:moveTo>
                <a:lnTo>
                  <a:pt x="982" y="0"/>
                </a:lnTo>
                <a:cubicBezTo>
                  <a:pt x="440" y="0"/>
                  <a:pt x="0" y="605"/>
                  <a:pt x="0" y="1350"/>
                </a:cubicBezTo>
                <a:lnTo>
                  <a:pt x="0" y="20250"/>
                </a:lnTo>
                <a:cubicBezTo>
                  <a:pt x="0" y="20995"/>
                  <a:pt x="440" y="21600"/>
                  <a:pt x="982" y="21600"/>
                </a:cubicBezTo>
                <a:lnTo>
                  <a:pt x="20618" y="21600"/>
                </a:lnTo>
                <a:cubicBezTo>
                  <a:pt x="21160" y="21600"/>
                  <a:pt x="21600" y="20995"/>
                  <a:pt x="21600" y="20250"/>
                </a:cubicBezTo>
                <a:lnTo>
                  <a:pt x="21600" y="1350"/>
                </a:lnTo>
                <a:cubicBezTo>
                  <a:pt x="21600" y="605"/>
                  <a:pt x="21160" y="0"/>
                  <a:pt x="20618" y="0"/>
                </a:cubicBezTo>
                <a:moveTo>
                  <a:pt x="3436" y="13500"/>
                </a:moveTo>
                <a:lnTo>
                  <a:pt x="7364" y="13500"/>
                </a:lnTo>
                <a:cubicBezTo>
                  <a:pt x="7634" y="13500"/>
                  <a:pt x="7855" y="13198"/>
                  <a:pt x="7855" y="12825"/>
                </a:cubicBezTo>
                <a:cubicBezTo>
                  <a:pt x="7855" y="12452"/>
                  <a:pt x="7634" y="12150"/>
                  <a:pt x="7364" y="12150"/>
                </a:cubicBezTo>
                <a:lnTo>
                  <a:pt x="3436" y="12150"/>
                </a:lnTo>
                <a:cubicBezTo>
                  <a:pt x="3166" y="12150"/>
                  <a:pt x="2945" y="12452"/>
                  <a:pt x="2945" y="12825"/>
                </a:cubicBezTo>
                <a:cubicBezTo>
                  <a:pt x="2945" y="13198"/>
                  <a:pt x="3166" y="13500"/>
                  <a:pt x="3436" y="13500"/>
                </a:cubicBezTo>
                <a:moveTo>
                  <a:pt x="12273" y="5400"/>
                </a:moveTo>
                <a:lnTo>
                  <a:pt x="16200" y="5400"/>
                </a:lnTo>
                <a:cubicBezTo>
                  <a:pt x="16471" y="5400"/>
                  <a:pt x="16691" y="5098"/>
                  <a:pt x="16691" y="4725"/>
                </a:cubicBezTo>
                <a:cubicBezTo>
                  <a:pt x="16691" y="4353"/>
                  <a:pt x="16471" y="4050"/>
                  <a:pt x="16200" y="4050"/>
                </a:cubicBezTo>
                <a:lnTo>
                  <a:pt x="12273" y="4050"/>
                </a:lnTo>
                <a:cubicBezTo>
                  <a:pt x="12002" y="4050"/>
                  <a:pt x="11782" y="4353"/>
                  <a:pt x="11782" y="4725"/>
                </a:cubicBezTo>
                <a:cubicBezTo>
                  <a:pt x="11782" y="5098"/>
                  <a:pt x="12002" y="5400"/>
                  <a:pt x="12273" y="5400"/>
                </a:cubicBezTo>
                <a:moveTo>
                  <a:pt x="12273" y="10800"/>
                </a:moveTo>
                <a:lnTo>
                  <a:pt x="16200" y="10800"/>
                </a:lnTo>
                <a:cubicBezTo>
                  <a:pt x="16471" y="10800"/>
                  <a:pt x="16691" y="10498"/>
                  <a:pt x="16691" y="10125"/>
                </a:cubicBezTo>
                <a:cubicBezTo>
                  <a:pt x="16691" y="9753"/>
                  <a:pt x="16471" y="9450"/>
                  <a:pt x="16200" y="9450"/>
                </a:cubicBezTo>
                <a:lnTo>
                  <a:pt x="12273" y="9450"/>
                </a:lnTo>
                <a:cubicBezTo>
                  <a:pt x="12002" y="9450"/>
                  <a:pt x="11782" y="9753"/>
                  <a:pt x="11782" y="10125"/>
                </a:cubicBezTo>
                <a:cubicBezTo>
                  <a:pt x="11782" y="10498"/>
                  <a:pt x="12002" y="10800"/>
                  <a:pt x="12273" y="10800"/>
                </a:cubicBezTo>
                <a:moveTo>
                  <a:pt x="12273" y="13500"/>
                </a:moveTo>
                <a:lnTo>
                  <a:pt x="18164" y="13500"/>
                </a:lnTo>
                <a:cubicBezTo>
                  <a:pt x="18434" y="13500"/>
                  <a:pt x="18655" y="13198"/>
                  <a:pt x="18655" y="12825"/>
                </a:cubicBezTo>
                <a:cubicBezTo>
                  <a:pt x="18655" y="12452"/>
                  <a:pt x="18434" y="12150"/>
                  <a:pt x="18164" y="12150"/>
                </a:cubicBezTo>
                <a:lnTo>
                  <a:pt x="12273" y="12150"/>
                </a:lnTo>
                <a:cubicBezTo>
                  <a:pt x="12002" y="12150"/>
                  <a:pt x="11782" y="12452"/>
                  <a:pt x="11782" y="12825"/>
                </a:cubicBezTo>
                <a:cubicBezTo>
                  <a:pt x="11782" y="13198"/>
                  <a:pt x="12002" y="13500"/>
                  <a:pt x="12273" y="13500"/>
                </a:cubicBezTo>
                <a:moveTo>
                  <a:pt x="12273" y="8100"/>
                </a:moveTo>
                <a:lnTo>
                  <a:pt x="18164" y="8100"/>
                </a:lnTo>
                <a:cubicBezTo>
                  <a:pt x="18434" y="8100"/>
                  <a:pt x="18655" y="7798"/>
                  <a:pt x="18655" y="7425"/>
                </a:cubicBezTo>
                <a:cubicBezTo>
                  <a:pt x="18655" y="7053"/>
                  <a:pt x="18434" y="6750"/>
                  <a:pt x="18164" y="6750"/>
                </a:cubicBezTo>
                <a:lnTo>
                  <a:pt x="12273" y="6750"/>
                </a:lnTo>
                <a:cubicBezTo>
                  <a:pt x="12002" y="6750"/>
                  <a:pt x="11782" y="7053"/>
                  <a:pt x="11782" y="7425"/>
                </a:cubicBezTo>
                <a:cubicBezTo>
                  <a:pt x="11782" y="7798"/>
                  <a:pt x="12002" y="8100"/>
                  <a:pt x="12273" y="81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2" name="Google Shape;622;p13"/>
          <p:cNvSpPr/>
          <p:nvPr/>
        </p:nvSpPr>
        <p:spPr>
          <a:xfrm>
            <a:off x="7318082" y="3070720"/>
            <a:ext cx="279328" cy="228541"/>
          </a:xfrm>
          <a:custGeom>
            <a:rect b="b" l="l" r="r" t="t"/>
            <a:pathLst>
              <a:path extrusionOk="0" h="21600" w="21600">
                <a:moveTo>
                  <a:pt x="7364" y="9600"/>
                </a:moveTo>
                <a:lnTo>
                  <a:pt x="11291" y="9600"/>
                </a:lnTo>
                <a:cubicBezTo>
                  <a:pt x="11562" y="9600"/>
                  <a:pt x="11782" y="9332"/>
                  <a:pt x="11782" y="9000"/>
                </a:cubicBezTo>
                <a:cubicBezTo>
                  <a:pt x="11782" y="8669"/>
                  <a:pt x="11562" y="8400"/>
                  <a:pt x="11291" y="8400"/>
                </a:cubicBezTo>
                <a:lnTo>
                  <a:pt x="7364" y="8400"/>
                </a:lnTo>
                <a:cubicBezTo>
                  <a:pt x="7093" y="8400"/>
                  <a:pt x="6873" y="8669"/>
                  <a:pt x="6873" y="9000"/>
                </a:cubicBezTo>
                <a:cubicBezTo>
                  <a:pt x="6873" y="9332"/>
                  <a:pt x="7093" y="9600"/>
                  <a:pt x="7364" y="9600"/>
                </a:cubicBezTo>
                <a:moveTo>
                  <a:pt x="7364" y="12000"/>
                </a:moveTo>
                <a:lnTo>
                  <a:pt x="9327" y="12000"/>
                </a:lnTo>
                <a:cubicBezTo>
                  <a:pt x="9598" y="12000"/>
                  <a:pt x="9818" y="11732"/>
                  <a:pt x="9818" y="11400"/>
                </a:cubicBezTo>
                <a:cubicBezTo>
                  <a:pt x="9818" y="11069"/>
                  <a:pt x="9598" y="10800"/>
                  <a:pt x="9327" y="10800"/>
                </a:cubicBezTo>
                <a:lnTo>
                  <a:pt x="7364" y="10800"/>
                </a:lnTo>
                <a:cubicBezTo>
                  <a:pt x="7093" y="10800"/>
                  <a:pt x="6873" y="11069"/>
                  <a:pt x="6873" y="11400"/>
                </a:cubicBezTo>
                <a:cubicBezTo>
                  <a:pt x="6873" y="11732"/>
                  <a:pt x="7093" y="12000"/>
                  <a:pt x="7364" y="12000"/>
                </a:cubicBezTo>
                <a:moveTo>
                  <a:pt x="20618" y="20400"/>
                </a:moveTo>
                <a:lnTo>
                  <a:pt x="16691" y="20400"/>
                </a:lnTo>
                <a:lnTo>
                  <a:pt x="16691" y="19200"/>
                </a:lnTo>
                <a:lnTo>
                  <a:pt x="17182" y="19200"/>
                </a:lnTo>
                <a:cubicBezTo>
                  <a:pt x="17453" y="19200"/>
                  <a:pt x="17673" y="18932"/>
                  <a:pt x="17673" y="18600"/>
                </a:cubicBezTo>
                <a:cubicBezTo>
                  <a:pt x="17673" y="18269"/>
                  <a:pt x="17453" y="18000"/>
                  <a:pt x="17182" y="18000"/>
                </a:cubicBezTo>
                <a:lnTo>
                  <a:pt x="15218" y="18000"/>
                </a:lnTo>
                <a:cubicBezTo>
                  <a:pt x="14947" y="18000"/>
                  <a:pt x="14727" y="18269"/>
                  <a:pt x="14727" y="18600"/>
                </a:cubicBezTo>
                <a:cubicBezTo>
                  <a:pt x="14727" y="18932"/>
                  <a:pt x="14947" y="19200"/>
                  <a:pt x="15218" y="19200"/>
                </a:cubicBezTo>
                <a:lnTo>
                  <a:pt x="15709" y="19200"/>
                </a:lnTo>
                <a:lnTo>
                  <a:pt x="15709" y="20400"/>
                </a:lnTo>
                <a:lnTo>
                  <a:pt x="9818" y="20400"/>
                </a:lnTo>
                <a:lnTo>
                  <a:pt x="9818" y="19200"/>
                </a:lnTo>
                <a:lnTo>
                  <a:pt x="10309" y="19200"/>
                </a:lnTo>
                <a:cubicBezTo>
                  <a:pt x="10580" y="19200"/>
                  <a:pt x="10800" y="18932"/>
                  <a:pt x="10800" y="18600"/>
                </a:cubicBezTo>
                <a:cubicBezTo>
                  <a:pt x="10800" y="18269"/>
                  <a:pt x="10580" y="18000"/>
                  <a:pt x="10309" y="18000"/>
                </a:cubicBezTo>
                <a:lnTo>
                  <a:pt x="8345" y="18000"/>
                </a:lnTo>
                <a:cubicBezTo>
                  <a:pt x="8075" y="18000"/>
                  <a:pt x="7855" y="18269"/>
                  <a:pt x="7855" y="18600"/>
                </a:cubicBezTo>
                <a:cubicBezTo>
                  <a:pt x="7855" y="18932"/>
                  <a:pt x="8075" y="19200"/>
                  <a:pt x="8345" y="19200"/>
                </a:cubicBezTo>
                <a:lnTo>
                  <a:pt x="8836" y="19200"/>
                </a:lnTo>
                <a:lnTo>
                  <a:pt x="8836" y="20400"/>
                </a:lnTo>
                <a:lnTo>
                  <a:pt x="4909" y="20400"/>
                </a:lnTo>
                <a:lnTo>
                  <a:pt x="4909" y="6000"/>
                </a:lnTo>
                <a:lnTo>
                  <a:pt x="20618" y="6000"/>
                </a:lnTo>
                <a:cubicBezTo>
                  <a:pt x="20618" y="6000"/>
                  <a:pt x="20618" y="20400"/>
                  <a:pt x="20618" y="20400"/>
                </a:cubicBezTo>
                <a:close/>
                <a:moveTo>
                  <a:pt x="20618" y="4800"/>
                </a:moveTo>
                <a:lnTo>
                  <a:pt x="4909" y="4800"/>
                </a:lnTo>
                <a:cubicBezTo>
                  <a:pt x="4367" y="4800"/>
                  <a:pt x="3927" y="5338"/>
                  <a:pt x="3927" y="6000"/>
                </a:cubicBezTo>
                <a:lnTo>
                  <a:pt x="3927" y="20400"/>
                </a:lnTo>
                <a:cubicBezTo>
                  <a:pt x="3927" y="21062"/>
                  <a:pt x="4367" y="21600"/>
                  <a:pt x="4909" y="21600"/>
                </a:cubicBezTo>
                <a:lnTo>
                  <a:pt x="20618" y="21600"/>
                </a:lnTo>
                <a:cubicBezTo>
                  <a:pt x="21160" y="21600"/>
                  <a:pt x="21600" y="21062"/>
                  <a:pt x="21600" y="20400"/>
                </a:cubicBezTo>
                <a:lnTo>
                  <a:pt x="21600" y="6000"/>
                </a:lnTo>
                <a:cubicBezTo>
                  <a:pt x="21600" y="5338"/>
                  <a:pt x="21160" y="4800"/>
                  <a:pt x="20618" y="4800"/>
                </a:cubicBezTo>
                <a:moveTo>
                  <a:pt x="7364" y="14400"/>
                </a:moveTo>
                <a:lnTo>
                  <a:pt x="11291" y="14400"/>
                </a:lnTo>
                <a:cubicBezTo>
                  <a:pt x="11562" y="14400"/>
                  <a:pt x="11782" y="14132"/>
                  <a:pt x="11782" y="13800"/>
                </a:cubicBezTo>
                <a:cubicBezTo>
                  <a:pt x="11782" y="13469"/>
                  <a:pt x="11562" y="13200"/>
                  <a:pt x="11291" y="13200"/>
                </a:cubicBezTo>
                <a:lnTo>
                  <a:pt x="7364" y="13200"/>
                </a:lnTo>
                <a:cubicBezTo>
                  <a:pt x="7093" y="13200"/>
                  <a:pt x="6873" y="13469"/>
                  <a:pt x="6873" y="13800"/>
                </a:cubicBezTo>
                <a:cubicBezTo>
                  <a:pt x="6873" y="14132"/>
                  <a:pt x="7093" y="14400"/>
                  <a:pt x="7364" y="14400"/>
                </a:cubicBezTo>
                <a:moveTo>
                  <a:pt x="2455" y="15600"/>
                </a:moveTo>
                <a:lnTo>
                  <a:pt x="982" y="15600"/>
                </a:lnTo>
                <a:lnTo>
                  <a:pt x="982" y="1200"/>
                </a:lnTo>
                <a:lnTo>
                  <a:pt x="16691" y="1200"/>
                </a:lnTo>
                <a:lnTo>
                  <a:pt x="16691" y="3000"/>
                </a:lnTo>
                <a:cubicBezTo>
                  <a:pt x="16691" y="3332"/>
                  <a:pt x="16911" y="3600"/>
                  <a:pt x="17182" y="3600"/>
                </a:cubicBezTo>
                <a:cubicBezTo>
                  <a:pt x="17453" y="3600"/>
                  <a:pt x="17673" y="3332"/>
                  <a:pt x="17673" y="3000"/>
                </a:cubicBezTo>
                <a:lnTo>
                  <a:pt x="17673" y="1200"/>
                </a:lnTo>
                <a:cubicBezTo>
                  <a:pt x="17673" y="538"/>
                  <a:pt x="17233" y="0"/>
                  <a:pt x="16691" y="0"/>
                </a:cubicBezTo>
                <a:lnTo>
                  <a:pt x="982" y="0"/>
                </a:lnTo>
                <a:cubicBezTo>
                  <a:pt x="440" y="0"/>
                  <a:pt x="0" y="538"/>
                  <a:pt x="0" y="1200"/>
                </a:cubicBezTo>
                <a:lnTo>
                  <a:pt x="0" y="15600"/>
                </a:lnTo>
                <a:cubicBezTo>
                  <a:pt x="0" y="16262"/>
                  <a:pt x="440" y="16801"/>
                  <a:pt x="982" y="16801"/>
                </a:cubicBezTo>
                <a:lnTo>
                  <a:pt x="2455" y="16801"/>
                </a:lnTo>
                <a:cubicBezTo>
                  <a:pt x="2725" y="16801"/>
                  <a:pt x="2945" y="16532"/>
                  <a:pt x="2945" y="16200"/>
                </a:cubicBezTo>
                <a:cubicBezTo>
                  <a:pt x="2945" y="15869"/>
                  <a:pt x="2725" y="15600"/>
                  <a:pt x="2455" y="15600"/>
                </a:cubicBezTo>
                <a:moveTo>
                  <a:pt x="14236" y="14400"/>
                </a:moveTo>
                <a:lnTo>
                  <a:pt x="16200" y="14400"/>
                </a:lnTo>
                <a:cubicBezTo>
                  <a:pt x="16471" y="14400"/>
                  <a:pt x="16691" y="14132"/>
                  <a:pt x="16691" y="13800"/>
                </a:cubicBezTo>
                <a:cubicBezTo>
                  <a:pt x="16691" y="13469"/>
                  <a:pt x="16471" y="13200"/>
                  <a:pt x="16200" y="13200"/>
                </a:cubicBezTo>
                <a:lnTo>
                  <a:pt x="14236" y="13200"/>
                </a:lnTo>
                <a:cubicBezTo>
                  <a:pt x="13966" y="13200"/>
                  <a:pt x="13745" y="13469"/>
                  <a:pt x="13745" y="13800"/>
                </a:cubicBezTo>
                <a:cubicBezTo>
                  <a:pt x="13745" y="14132"/>
                  <a:pt x="13966" y="14400"/>
                  <a:pt x="14236" y="14400"/>
                </a:cubicBezTo>
                <a:moveTo>
                  <a:pt x="14236" y="9600"/>
                </a:moveTo>
                <a:lnTo>
                  <a:pt x="16200" y="9600"/>
                </a:lnTo>
                <a:cubicBezTo>
                  <a:pt x="16471" y="9600"/>
                  <a:pt x="16691" y="9332"/>
                  <a:pt x="16691" y="9000"/>
                </a:cubicBezTo>
                <a:cubicBezTo>
                  <a:pt x="16691" y="8669"/>
                  <a:pt x="16471" y="8400"/>
                  <a:pt x="16200" y="8400"/>
                </a:cubicBezTo>
                <a:lnTo>
                  <a:pt x="14236" y="8400"/>
                </a:lnTo>
                <a:cubicBezTo>
                  <a:pt x="13966" y="8400"/>
                  <a:pt x="13745" y="8669"/>
                  <a:pt x="13745" y="9000"/>
                </a:cubicBezTo>
                <a:cubicBezTo>
                  <a:pt x="13745" y="9332"/>
                  <a:pt x="13966" y="9600"/>
                  <a:pt x="14236" y="9600"/>
                </a:cubicBezTo>
                <a:moveTo>
                  <a:pt x="14236" y="12000"/>
                </a:moveTo>
                <a:lnTo>
                  <a:pt x="18164" y="12000"/>
                </a:lnTo>
                <a:cubicBezTo>
                  <a:pt x="18434" y="12000"/>
                  <a:pt x="18655" y="11732"/>
                  <a:pt x="18655" y="11400"/>
                </a:cubicBezTo>
                <a:cubicBezTo>
                  <a:pt x="18655" y="11069"/>
                  <a:pt x="18434" y="10800"/>
                  <a:pt x="18164" y="10800"/>
                </a:cubicBezTo>
                <a:lnTo>
                  <a:pt x="14236" y="10800"/>
                </a:lnTo>
                <a:cubicBezTo>
                  <a:pt x="13966" y="10800"/>
                  <a:pt x="13745" y="11069"/>
                  <a:pt x="13745" y="11400"/>
                </a:cubicBezTo>
                <a:cubicBezTo>
                  <a:pt x="13745" y="11732"/>
                  <a:pt x="13966" y="12000"/>
                  <a:pt x="14236" y="120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3" name="Google Shape;623;p13"/>
          <p:cNvSpPr/>
          <p:nvPr/>
        </p:nvSpPr>
        <p:spPr>
          <a:xfrm>
            <a:off x="7851343" y="3070720"/>
            <a:ext cx="279328" cy="228541"/>
          </a:xfrm>
          <a:custGeom>
            <a:rect b="b" l="l" r="r" t="t"/>
            <a:pathLst>
              <a:path extrusionOk="0" h="21600" w="21600">
                <a:moveTo>
                  <a:pt x="6873" y="8400"/>
                </a:moveTo>
                <a:lnTo>
                  <a:pt x="10800" y="8400"/>
                </a:lnTo>
                <a:lnTo>
                  <a:pt x="10800" y="12001"/>
                </a:lnTo>
                <a:lnTo>
                  <a:pt x="6873" y="12001"/>
                </a:lnTo>
                <a:cubicBezTo>
                  <a:pt x="6873" y="12001"/>
                  <a:pt x="6873" y="8400"/>
                  <a:pt x="6873" y="8400"/>
                </a:cubicBezTo>
                <a:close/>
                <a:moveTo>
                  <a:pt x="6382" y="13200"/>
                </a:moveTo>
                <a:lnTo>
                  <a:pt x="11291" y="13200"/>
                </a:lnTo>
                <a:cubicBezTo>
                  <a:pt x="11562" y="13200"/>
                  <a:pt x="11782" y="12932"/>
                  <a:pt x="11782" y="12600"/>
                </a:cubicBezTo>
                <a:lnTo>
                  <a:pt x="11782" y="7800"/>
                </a:lnTo>
                <a:cubicBezTo>
                  <a:pt x="11782" y="7469"/>
                  <a:pt x="11562" y="7200"/>
                  <a:pt x="11291" y="7200"/>
                </a:cubicBezTo>
                <a:lnTo>
                  <a:pt x="6382" y="7200"/>
                </a:lnTo>
                <a:cubicBezTo>
                  <a:pt x="6111" y="7200"/>
                  <a:pt x="5891" y="7469"/>
                  <a:pt x="5891" y="7800"/>
                </a:cubicBezTo>
                <a:lnTo>
                  <a:pt x="5891" y="12600"/>
                </a:lnTo>
                <a:cubicBezTo>
                  <a:pt x="5891" y="12932"/>
                  <a:pt x="6111" y="13200"/>
                  <a:pt x="6382" y="13200"/>
                </a:cubicBezTo>
                <a:moveTo>
                  <a:pt x="6382" y="4800"/>
                </a:moveTo>
                <a:cubicBezTo>
                  <a:pt x="6653" y="4800"/>
                  <a:pt x="6873" y="4531"/>
                  <a:pt x="6873" y="4200"/>
                </a:cubicBezTo>
                <a:cubicBezTo>
                  <a:pt x="6873" y="3868"/>
                  <a:pt x="6653" y="3600"/>
                  <a:pt x="6382" y="3600"/>
                </a:cubicBezTo>
                <a:cubicBezTo>
                  <a:pt x="6111" y="3600"/>
                  <a:pt x="5891" y="3868"/>
                  <a:pt x="5891" y="4200"/>
                </a:cubicBezTo>
                <a:cubicBezTo>
                  <a:pt x="5891" y="4531"/>
                  <a:pt x="6111" y="4800"/>
                  <a:pt x="6382" y="4800"/>
                </a:cubicBezTo>
                <a:moveTo>
                  <a:pt x="20618" y="20400"/>
                </a:moveTo>
                <a:lnTo>
                  <a:pt x="2945" y="20400"/>
                </a:lnTo>
                <a:cubicBezTo>
                  <a:pt x="1861" y="20400"/>
                  <a:pt x="982" y="19325"/>
                  <a:pt x="982" y="18000"/>
                </a:cubicBezTo>
                <a:lnTo>
                  <a:pt x="982" y="4800"/>
                </a:lnTo>
                <a:lnTo>
                  <a:pt x="2945" y="4800"/>
                </a:lnTo>
                <a:lnTo>
                  <a:pt x="2945" y="17400"/>
                </a:lnTo>
                <a:cubicBezTo>
                  <a:pt x="2945" y="17732"/>
                  <a:pt x="3166" y="18000"/>
                  <a:pt x="3436" y="18000"/>
                </a:cubicBezTo>
                <a:cubicBezTo>
                  <a:pt x="3707" y="18000"/>
                  <a:pt x="3927" y="17732"/>
                  <a:pt x="3927" y="17400"/>
                </a:cubicBezTo>
                <a:lnTo>
                  <a:pt x="3927" y="1200"/>
                </a:lnTo>
                <a:lnTo>
                  <a:pt x="20618" y="1200"/>
                </a:lnTo>
                <a:cubicBezTo>
                  <a:pt x="20618" y="1200"/>
                  <a:pt x="20618" y="20400"/>
                  <a:pt x="20618" y="20400"/>
                </a:cubicBezTo>
                <a:close/>
                <a:moveTo>
                  <a:pt x="20618" y="0"/>
                </a:moveTo>
                <a:lnTo>
                  <a:pt x="3927" y="0"/>
                </a:lnTo>
                <a:cubicBezTo>
                  <a:pt x="3385" y="0"/>
                  <a:pt x="2945" y="538"/>
                  <a:pt x="2945" y="1200"/>
                </a:cubicBezTo>
                <a:lnTo>
                  <a:pt x="2945" y="3600"/>
                </a:lnTo>
                <a:lnTo>
                  <a:pt x="982" y="3600"/>
                </a:lnTo>
                <a:cubicBezTo>
                  <a:pt x="440" y="3600"/>
                  <a:pt x="0" y="4138"/>
                  <a:pt x="0" y="4800"/>
                </a:cubicBezTo>
                <a:lnTo>
                  <a:pt x="0" y="18000"/>
                </a:lnTo>
                <a:cubicBezTo>
                  <a:pt x="0" y="19988"/>
                  <a:pt x="1319" y="21600"/>
                  <a:pt x="2945" y="21600"/>
                </a:cubicBezTo>
                <a:lnTo>
                  <a:pt x="20618" y="21600"/>
                </a:lnTo>
                <a:cubicBezTo>
                  <a:pt x="21160" y="21600"/>
                  <a:pt x="21600" y="21062"/>
                  <a:pt x="21600" y="20400"/>
                </a:cubicBezTo>
                <a:lnTo>
                  <a:pt x="21600" y="1200"/>
                </a:lnTo>
                <a:cubicBezTo>
                  <a:pt x="21600" y="538"/>
                  <a:pt x="21160" y="0"/>
                  <a:pt x="20618" y="0"/>
                </a:cubicBezTo>
                <a:moveTo>
                  <a:pt x="6382" y="18000"/>
                </a:moveTo>
                <a:lnTo>
                  <a:pt x="18164" y="18000"/>
                </a:lnTo>
                <a:cubicBezTo>
                  <a:pt x="18434" y="18000"/>
                  <a:pt x="18655" y="17732"/>
                  <a:pt x="18655" y="17400"/>
                </a:cubicBezTo>
                <a:cubicBezTo>
                  <a:pt x="18655" y="17068"/>
                  <a:pt x="18434" y="16801"/>
                  <a:pt x="18164" y="16801"/>
                </a:cubicBezTo>
                <a:lnTo>
                  <a:pt x="6382" y="16801"/>
                </a:lnTo>
                <a:cubicBezTo>
                  <a:pt x="6111" y="16801"/>
                  <a:pt x="5891" y="17068"/>
                  <a:pt x="5891" y="17400"/>
                </a:cubicBezTo>
                <a:cubicBezTo>
                  <a:pt x="5891" y="17732"/>
                  <a:pt x="6111" y="18000"/>
                  <a:pt x="6382" y="18000"/>
                </a:cubicBezTo>
                <a:moveTo>
                  <a:pt x="6382" y="15600"/>
                </a:moveTo>
                <a:lnTo>
                  <a:pt x="18164" y="15600"/>
                </a:lnTo>
                <a:cubicBezTo>
                  <a:pt x="18434" y="15600"/>
                  <a:pt x="18655" y="15332"/>
                  <a:pt x="18655" y="15000"/>
                </a:cubicBezTo>
                <a:cubicBezTo>
                  <a:pt x="18655" y="14668"/>
                  <a:pt x="18434" y="14401"/>
                  <a:pt x="18164" y="14401"/>
                </a:cubicBezTo>
                <a:lnTo>
                  <a:pt x="6382" y="14401"/>
                </a:lnTo>
                <a:cubicBezTo>
                  <a:pt x="6111" y="14401"/>
                  <a:pt x="5891" y="14668"/>
                  <a:pt x="5891" y="15000"/>
                </a:cubicBezTo>
                <a:cubicBezTo>
                  <a:pt x="5891" y="15332"/>
                  <a:pt x="6111" y="15600"/>
                  <a:pt x="6382" y="15600"/>
                </a:cubicBezTo>
                <a:moveTo>
                  <a:pt x="8345" y="4800"/>
                </a:moveTo>
                <a:cubicBezTo>
                  <a:pt x="8616" y="4800"/>
                  <a:pt x="8836" y="4531"/>
                  <a:pt x="8836" y="4200"/>
                </a:cubicBezTo>
                <a:cubicBezTo>
                  <a:pt x="8836" y="3868"/>
                  <a:pt x="8616" y="3600"/>
                  <a:pt x="8345" y="3600"/>
                </a:cubicBezTo>
                <a:cubicBezTo>
                  <a:pt x="8075" y="3600"/>
                  <a:pt x="7855" y="3868"/>
                  <a:pt x="7855" y="4200"/>
                </a:cubicBezTo>
                <a:cubicBezTo>
                  <a:pt x="7855" y="4531"/>
                  <a:pt x="8075" y="4800"/>
                  <a:pt x="8345" y="4800"/>
                </a:cubicBezTo>
                <a:moveTo>
                  <a:pt x="18164" y="7200"/>
                </a:moveTo>
                <a:lnTo>
                  <a:pt x="14236" y="7200"/>
                </a:lnTo>
                <a:cubicBezTo>
                  <a:pt x="13966" y="7200"/>
                  <a:pt x="13745" y="7469"/>
                  <a:pt x="13745" y="7800"/>
                </a:cubicBezTo>
                <a:cubicBezTo>
                  <a:pt x="13745" y="8132"/>
                  <a:pt x="13966" y="8400"/>
                  <a:pt x="14236" y="8400"/>
                </a:cubicBezTo>
                <a:lnTo>
                  <a:pt x="18164" y="8400"/>
                </a:lnTo>
                <a:cubicBezTo>
                  <a:pt x="18434" y="8400"/>
                  <a:pt x="18655" y="8132"/>
                  <a:pt x="18655" y="7800"/>
                </a:cubicBezTo>
                <a:cubicBezTo>
                  <a:pt x="18655" y="7469"/>
                  <a:pt x="18434" y="7200"/>
                  <a:pt x="18164" y="7200"/>
                </a:cubicBezTo>
                <a:moveTo>
                  <a:pt x="18164" y="12001"/>
                </a:moveTo>
                <a:lnTo>
                  <a:pt x="14236" y="12001"/>
                </a:lnTo>
                <a:cubicBezTo>
                  <a:pt x="13966" y="12001"/>
                  <a:pt x="13745" y="12268"/>
                  <a:pt x="13745" y="12600"/>
                </a:cubicBezTo>
                <a:cubicBezTo>
                  <a:pt x="13745" y="12932"/>
                  <a:pt x="13966" y="13200"/>
                  <a:pt x="14236" y="13200"/>
                </a:cubicBezTo>
                <a:lnTo>
                  <a:pt x="18164" y="13200"/>
                </a:lnTo>
                <a:cubicBezTo>
                  <a:pt x="18434" y="13200"/>
                  <a:pt x="18655" y="12932"/>
                  <a:pt x="18655" y="12600"/>
                </a:cubicBezTo>
                <a:cubicBezTo>
                  <a:pt x="18655" y="12268"/>
                  <a:pt x="18434" y="12001"/>
                  <a:pt x="18164" y="12001"/>
                </a:cubicBezTo>
                <a:moveTo>
                  <a:pt x="18164" y="9600"/>
                </a:moveTo>
                <a:lnTo>
                  <a:pt x="14236" y="9600"/>
                </a:lnTo>
                <a:cubicBezTo>
                  <a:pt x="13966" y="9600"/>
                  <a:pt x="13745" y="9869"/>
                  <a:pt x="13745" y="10200"/>
                </a:cubicBezTo>
                <a:cubicBezTo>
                  <a:pt x="13745" y="10532"/>
                  <a:pt x="13966" y="10800"/>
                  <a:pt x="14236" y="10800"/>
                </a:cubicBezTo>
                <a:lnTo>
                  <a:pt x="18164" y="10800"/>
                </a:lnTo>
                <a:cubicBezTo>
                  <a:pt x="18434" y="10800"/>
                  <a:pt x="18655" y="10532"/>
                  <a:pt x="18655" y="10200"/>
                </a:cubicBezTo>
                <a:cubicBezTo>
                  <a:pt x="18655" y="9869"/>
                  <a:pt x="18434" y="9600"/>
                  <a:pt x="18164" y="9600"/>
                </a:cubicBezTo>
                <a:moveTo>
                  <a:pt x="18164" y="4800"/>
                </a:moveTo>
                <a:cubicBezTo>
                  <a:pt x="18434" y="4800"/>
                  <a:pt x="18655" y="4531"/>
                  <a:pt x="18655" y="4200"/>
                </a:cubicBezTo>
                <a:cubicBezTo>
                  <a:pt x="18655" y="3868"/>
                  <a:pt x="18434" y="3600"/>
                  <a:pt x="18164" y="3600"/>
                </a:cubicBezTo>
                <a:cubicBezTo>
                  <a:pt x="17893" y="3600"/>
                  <a:pt x="17673" y="3868"/>
                  <a:pt x="17673" y="4200"/>
                </a:cubicBezTo>
                <a:cubicBezTo>
                  <a:pt x="17673" y="4531"/>
                  <a:pt x="17893" y="4800"/>
                  <a:pt x="18164" y="4800"/>
                </a:cubicBezTo>
                <a:moveTo>
                  <a:pt x="16200" y="4800"/>
                </a:moveTo>
                <a:cubicBezTo>
                  <a:pt x="16471" y="4800"/>
                  <a:pt x="16691" y="4531"/>
                  <a:pt x="16691" y="4200"/>
                </a:cubicBezTo>
                <a:cubicBezTo>
                  <a:pt x="16691" y="3868"/>
                  <a:pt x="16471" y="3600"/>
                  <a:pt x="16200" y="3600"/>
                </a:cubicBezTo>
                <a:cubicBezTo>
                  <a:pt x="15929" y="3600"/>
                  <a:pt x="15709" y="3868"/>
                  <a:pt x="15709" y="4200"/>
                </a:cubicBezTo>
                <a:cubicBezTo>
                  <a:pt x="15709" y="4531"/>
                  <a:pt x="15929" y="4800"/>
                  <a:pt x="16200" y="4800"/>
                </a:cubicBezTo>
                <a:moveTo>
                  <a:pt x="10309" y="4800"/>
                </a:moveTo>
                <a:lnTo>
                  <a:pt x="14236" y="4800"/>
                </a:lnTo>
                <a:cubicBezTo>
                  <a:pt x="14507" y="4800"/>
                  <a:pt x="14727" y="4531"/>
                  <a:pt x="14727" y="4200"/>
                </a:cubicBezTo>
                <a:cubicBezTo>
                  <a:pt x="14727" y="3868"/>
                  <a:pt x="14507" y="3600"/>
                  <a:pt x="14236" y="3600"/>
                </a:cubicBezTo>
                <a:lnTo>
                  <a:pt x="10309" y="3600"/>
                </a:lnTo>
                <a:cubicBezTo>
                  <a:pt x="10038" y="3600"/>
                  <a:pt x="9818" y="3868"/>
                  <a:pt x="9818" y="4200"/>
                </a:cubicBezTo>
                <a:cubicBezTo>
                  <a:pt x="9818" y="4531"/>
                  <a:pt x="10038" y="4800"/>
                  <a:pt x="10309" y="4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4" name="Google Shape;624;p13"/>
          <p:cNvSpPr/>
          <p:nvPr/>
        </p:nvSpPr>
        <p:spPr>
          <a:xfrm>
            <a:off x="8384604" y="3045326"/>
            <a:ext cx="279328" cy="279328"/>
          </a:xfrm>
          <a:custGeom>
            <a:rect b="b" l="l" r="r" t="t"/>
            <a:pathLst>
              <a:path extrusionOk="0" h="21600" w="21600">
                <a:moveTo>
                  <a:pt x="6382" y="7855"/>
                </a:moveTo>
                <a:cubicBezTo>
                  <a:pt x="6653" y="7855"/>
                  <a:pt x="6873" y="7635"/>
                  <a:pt x="6873" y="7364"/>
                </a:cubicBezTo>
                <a:cubicBezTo>
                  <a:pt x="6873" y="7092"/>
                  <a:pt x="6653" y="6873"/>
                  <a:pt x="6382" y="6873"/>
                </a:cubicBezTo>
                <a:cubicBezTo>
                  <a:pt x="6111" y="6873"/>
                  <a:pt x="5891" y="7092"/>
                  <a:pt x="5891" y="7364"/>
                </a:cubicBezTo>
                <a:cubicBezTo>
                  <a:pt x="5891" y="7635"/>
                  <a:pt x="6111" y="7855"/>
                  <a:pt x="6382" y="7855"/>
                </a:cubicBezTo>
                <a:moveTo>
                  <a:pt x="6873" y="10800"/>
                </a:moveTo>
                <a:lnTo>
                  <a:pt x="10800" y="10800"/>
                </a:lnTo>
                <a:lnTo>
                  <a:pt x="10800" y="13746"/>
                </a:lnTo>
                <a:lnTo>
                  <a:pt x="6873" y="13746"/>
                </a:lnTo>
                <a:cubicBezTo>
                  <a:pt x="6873" y="13746"/>
                  <a:pt x="6873" y="10800"/>
                  <a:pt x="6873" y="10800"/>
                </a:cubicBezTo>
                <a:close/>
                <a:moveTo>
                  <a:pt x="6382" y="14727"/>
                </a:moveTo>
                <a:lnTo>
                  <a:pt x="11291" y="14727"/>
                </a:lnTo>
                <a:cubicBezTo>
                  <a:pt x="11562" y="14727"/>
                  <a:pt x="11782" y="14508"/>
                  <a:pt x="11782" y="14236"/>
                </a:cubicBezTo>
                <a:lnTo>
                  <a:pt x="11782" y="10309"/>
                </a:lnTo>
                <a:cubicBezTo>
                  <a:pt x="11782" y="10038"/>
                  <a:pt x="11562" y="9818"/>
                  <a:pt x="11291" y="9818"/>
                </a:cubicBezTo>
                <a:lnTo>
                  <a:pt x="6382" y="9818"/>
                </a:lnTo>
                <a:cubicBezTo>
                  <a:pt x="6111" y="9818"/>
                  <a:pt x="5891" y="10038"/>
                  <a:pt x="5891" y="10309"/>
                </a:cubicBezTo>
                <a:lnTo>
                  <a:pt x="5891" y="14236"/>
                </a:lnTo>
                <a:cubicBezTo>
                  <a:pt x="5891" y="14508"/>
                  <a:pt x="6111" y="14727"/>
                  <a:pt x="6382" y="14727"/>
                </a:cubicBezTo>
                <a:moveTo>
                  <a:pt x="8345" y="7855"/>
                </a:moveTo>
                <a:cubicBezTo>
                  <a:pt x="8616" y="7855"/>
                  <a:pt x="8836" y="7635"/>
                  <a:pt x="8836" y="7364"/>
                </a:cubicBezTo>
                <a:cubicBezTo>
                  <a:pt x="8836" y="7092"/>
                  <a:pt x="8616" y="6873"/>
                  <a:pt x="8345" y="6873"/>
                </a:cubicBezTo>
                <a:cubicBezTo>
                  <a:pt x="8075" y="6873"/>
                  <a:pt x="7855" y="7092"/>
                  <a:pt x="7855" y="7364"/>
                </a:cubicBezTo>
                <a:cubicBezTo>
                  <a:pt x="7855" y="7635"/>
                  <a:pt x="8075" y="7855"/>
                  <a:pt x="8345" y="7855"/>
                </a:cubicBezTo>
                <a:moveTo>
                  <a:pt x="20618" y="20618"/>
                </a:moveTo>
                <a:lnTo>
                  <a:pt x="2945" y="20618"/>
                </a:lnTo>
                <a:cubicBezTo>
                  <a:pt x="1861" y="20618"/>
                  <a:pt x="982" y="19739"/>
                  <a:pt x="982" y="18655"/>
                </a:cubicBezTo>
                <a:lnTo>
                  <a:pt x="982" y="7855"/>
                </a:lnTo>
                <a:lnTo>
                  <a:pt x="2945" y="7855"/>
                </a:lnTo>
                <a:lnTo>
                  <a:pt x="2945" y="18164"/>
                </a:lnTo>
                <a:cubicBezTo>
                  <a:pt x="2945" y="18435"/>
                  <a:pt x="3166" y="18655"/>
                  <a:pt x="3436" y="18655"/>
                </a:cubicBezTo>
                <a:cubicBezTo>
                  <a:pt x="3707" y="18655"/>
                  <a:pt x="3927" y="18435"/>
                  <a:pt x="3927" y="18164"/>
                </a:cubicBezTo>
                <a:lnTo>
                  <a:pt x="3927" y="4909"/>
                </a:lnTo>
                <a:lnTo>
                  <a:pt x="20618" y="4909"/>
                </a:lnTo>
                <a:cubicBezTo>
                  <a:pt x="20618" y="4909"/>
                  <a:pt x="20618" y="20618"/>
                  <a:pt x="20618" y="20618"/>
                </a:cubicBezTo>
                <a:close/>
                <a:moveTo>
                  <a:pt x="20618" y="3927"/>
                </a:moveTo>
                <a:lnTo>
                  <a:pt x="3927" y="3927"/>
                </a:lnTo>
                <a:cubicBezTo>
                  <a:pt x="3385" y="3927"/>
                  <a:pt x="2945" y="4367"/>
                  <a:pt x="2945" y="4909"/>
                </a:cubicBezTo>
                <a:lnTo>
                  <a:pt x="2945" y="6873"/>
                </a:lnTo>
                <a:lnTo>
                  <a:pt x="982" y="6873"/>
                </a:lnTo>
                <a:cubicBezTo>
                  <a:pt x="440" y="6873"/>
                  <a:pt x="0" y="7313"/>
                  <a:pt x="0" y="7855"/>
                </a:cubicBezTo>
                <a:lnTo>
                  <a:pt x="0" y="18655"/>
                </a:lnTo>
                <a:cubicBezTo>
                  <a:pt x="0" y="20282"/>
                  <a:pt x="1319" y="21600"/>
                  <a:pt x="2945" y="21600"/>
                </a:cubicBezTo>
                <a:lnTo>
                  <a:pt x="20618" y="21600"/>
                </a:lnTo>
                <a:cubicBezTo>
                  <a:pt x="21160" y="21600"/>
                  <a:pt x="21600" y="21160"/>
                  <a:pt x="21600" y="20618"/>
                </a:cubicBezTo>
                <a:lnTo>
                  <a:pt x="21600" y="4909"/>
                </a:lnTo>
                <a:cubicBezTo>
                  <a:pt x="21600" y="4367"/>
                  <a:pt x="21160" y="3927"/>
                  <a:pt x="20618" y="3927"/>
                </a:cubicBezTo>
                <a:moveTo>
                  <a:pt x="6382" y="16691"/>
                </a:moveTo>
                <a:lnTo>
                  <a:pt x="18164" y="16691"/>
                </a:lnTo>
                <a:cubicBezTo>
                  <a:pt x="18434" y="16691"/>
                  <a:pt x="18655" y="16472"/>
                  <a:pt x="18655" y="16200"/>
                </a:cubicBezTo>
                <a:cubicBezTo>
                  <a:pt x="18655" y="15929"/>
                  <a:pt x="18434" y="15710"/>
                  <a:pt x="18164" y="15710"/>
                </a:cubicBezTo>
                <a:lnTo>
                  <a:pt x="6382" y="15710"/>
                </a:lnTo>
                <a:cubicBezTo>
                  <a:pt x="6111" y="15710"/>
                  <a:pt x="5891" y="15929"/>
                  <a:pt x="5891" y="16200"/>
                </a:cubicBezTo>
                <a:cubicBezTo>
                  <a:pt x="5891" y="16472"/>
                  <a:pt x="6111" y="16691"/>
                  <a:pt x="6382" y="16691"/>
                </a:cubicBezTo>
                <a:moveTo>
                  <a:pt x="10309" y="7855"/>
                </a:moveTo>
                <a:lnTo>
                  <a:pt x="14236" y="7855"/>
                </a:lnTo>
                <a:cubicBezTo>
                  <a:pt x="14507" y="7855"/>
                  <a:pt x="14727" y="7635"/>
                  <a:pt x="14727" y="7364"/>
                </a:cubicBezTo>
                <a:cubicBezTo>
                  <a:pt x="14727" y="7092"/>
                  <a:pt x="14507" y="6873"/>
                  <a:pt x="14236" y="6873"/>
                </a:cubicBezTo>
                <a:lnTo>
                  <a:pt x="10309" y="6873"/>
                </a:lnTo>
                <a:cubicBezTo>
                  <a:pt x="10038" y="6873"/>
                  <a:pt x="9818" y="7092"/>
                  <a:pt x="9818" y="7364"/>
                </a:cubicBezTo>
                <a:cubicBezTo>
                  <a:pt x="9818" y="7635"/>
                  <a:pt x="10038" y="7855"/>
                  <a:pt x="10309" y="7855"/>
                </a:cubicBezTo>
                <a:moveTo>
                  <a:pt x="6382" y="18655"/>
                </a:moveTo>
                <a:lnTo>
                  <a:pt x="18164" y="18655"/>
                </a:lnTo>
                <a:cubicBezTo>
                  <a:pt x="18434" y="18655"/>
                  <a:pt x="18655" y="18435"/>
                  <a:pt x="18655" y="18164"/>
                </a:cubicBezTo>
                <a:cubicBezTo>
                  <a:pt x="18655" y="17893"/>
                  <a:pt x="18434" y="17673"/>
                  <a:pt x="18164" y="17673"/>
                </a:cubicBezTo>
                <a:lnTo>
                  <a:pt x="6382" y="17673"/>
                </a:lnTo>
                <a:cubicBezTo>
                  <a:pt x="6111" y="17673"/>
                  <a:pt x="5891" y="17893"/>
                  <a:pt x="5891" y="18164"/>
                </a:cubicBezTo>
                <a:cubicBezTo>
                  <a:pt x="5891" y="18435"/>
                  <a:pt x="6111" y="18655"/>
                  <a:pt x="6382" y="18655"/>
                </a:cubicBezTo>
                <a:moveTo>
                  <a:pt x="4909" y="2945"/>
                </a:moveTo>
                <a:lnTo>
                  <a:pt x="20127" y="2945"/>
                </a:lnTo>
                <a:cubicBezTo>
                  <a:pt x="20398" y="2945"/>
                  <a:pt x="20618" y="2726"/>
                  <a:pt x="20618" y="2455"/>
                </a:cubicBezTo>
                <a:cubicBezTo>
                  <a:pt x="20618" y="2184"/>
                  <a:pt x="20398" y="1964"/>
                  <a:pt x="20127" y="1964"/>
                </a:cubicBezTo>
                <a:lnTo>
                  <a:pt x="4909" y="1964"/>
                </a:lnTo>
                <a:cubicBezTo>
                  <a:pt x="4638" y="1964"/>
                  <a:pt x="4418" y="2184"/>
                  <a:pt x="4418" y="2455"/>
                </a:cubicBezTo>
                <a:cubicBezTo>
                  <a:pt x="4418" y="2726"/>
                  <a:pt x="4638" y="2945"/>
                  <a:pt x="4909" y="2945"/>
                </a:cubicBezTo>
                <a:moveTo>
                  <a:pt x="18164" y="11783"/>
                </a:moveTo>
                <a:lnTo>
                  <a:pt x="14236" y="11783"/>
                </a:lnTo>
                <a:cubicBezTo>
                  <a:pt x="13966" y="11783"/>
                  <a:pt x="13745" y="12001"/>
                  <a:pt x="13745" y="12273"/>
                </a:cubicBezTo>
                <a:cubicBezTo>
                  <a:pt x="13745" y="12544"/>
                  <a:pt x="13966" y="12764"/>
                  <a:pt x="14236" y="12764"/>
                </a:cubicBezTo>
                <a:lnTo>
                  <a:pt x="18164" y="12764"/>
                </a:lnTo>
                <a:cubicBezTo>
                  <a:pt x="18434" y="12764"/>
                  <a:pt x="18655" y="12544"/>
                  <a:pt x="18655" y="12273"/>
                </a:cubicBezTo>
                <a:cubicBezTo>
                  <a:pt x="18655" y="12001"/>
                  <a:pt x="18434" y="11783"/>
                  <a:pt x="18164" y="11783"/>
                </a:cubicBezTo>
                <a:moveTo>
                  <a:pt x="6382" y="982"/>
                </a:moveTo>
                <a:lnTo>
                  <a:pt x="19145" y="982"/>
                </a:lnTo>
                <a:cubicBezTo>
                  <a:pt x="19416" y="982"/>
                  <a:pt x="19636" y="762"/>
                  <a:pt x="19636" y="491"/>
                </a:cubicBezTo>
                <a:cubicBezTo>
                  <a:pt x="19636" y="220"/>
                  <a:pt x="19416" y="0"/>
                  <a:pt x="19145" y="0"/>
                </a:cubicBezTo>
                <a:lnTo>
                  <a:pt x="6382" y="0"/>
                </a:lnTo>
                <a:cubicBezTo>
                  <a:pt x="6111" y="0"/>
                  <a:pt x="5891" y="220"/>
                  <a:pt x="5891" y="491"/>
                </a:cubicBezTo>
                <a:cubicBezTo>
                  <a:pt x="5891" y="762"/>
                  <a:pt x="6111" y="982"/>
                  <a:pt x="6382" y="982"/>
                </a:cubicBezTo>
                <a:moveTo>
                  <a:pt x="18164" y="13746"/>
                </a:moveTo>
                <a:lnTo>
                  <a:pt x="14236" y="13746"/>
                </a:lnTo>
                <a:cubicBezTo>
                  <a:pt x="13966" y="13746"/>
                  <a:pt x="13745" y="13965"/>
                  <a:pt x="13745" y="14236"/>
                </a:cubicBezTo>
                <a:cubicBezTo>
                  <a:pt x="13745" y="14508"/>
                  <a:pt x="13966" y="14727"/>
                  <a:pt x="14236" y="14727"/>
                </a:cubicBezTo>
                <a:lnTo>
                  <a:pt x="18164" y="14727"/>
                </a:lnTo>
                <a:cubicBezTo>
                  <a:pt x="18434" y="14727"/>
                  <a:pt x="18655" y="14508"/>
                  <a:pt x="18655" y="14236"/>
                </a:cubicBezTo>
                <a:cubicBezTo>
                  <a:pt x="18655" y="13965"/>
                  <a:pt x="18434" y="13746"/>
                  <a:pt x="18164" y="13746"/>
                </a:cubicBezTo>
                <a:moveTo>
                  <a:pt x="16200" y="7855"/>
                </a:moveTo>
                <a:cubicBezTo>
                  <a:pt x="16471" y="7855"/>
                  <a:pt x="16691" y="7635"/>
                  <a:pt x="16691" y="7364"/>
                </a:cubicBezTo>
                <a:cubicBezTo>
                  <a:pt x="16691" y="7092"/>
                  <a:pt x="16471" y="6873"/>
                  <a:pt x="16200" y="6873"/>
                </a:cubicBezTo>
                <a:cubicBezTo>
                  <a:pt x="15929" y="6873"/>
                  <a:pt x="15709" y="7092"/>
                  <a:pt x="15709" y="7364"/>
                </a:cubicBezTo>
                <a:cubicBezTo>
                  <a:pt x="15709" y="7635"/>
                  <a:pt x="15929" y="7855"/>
                  <a:pt x="16200" y="7855"/>
                </a:cubicBezTo>
                <a:moveTo>
                  <a:pt x="18164" y="7855"/>
                </a:moveTo>
                <a:cubicBezTo>
                  <a:pt x="18434" y="7855"/>
                  <a:pt x="18655" y="7635"/>
                  <a:pt x="18655" y="7364"/>
                </a:cubicBezTo>
                <a:cubicBezTo>
                  <a:pt x="18655" y="7092"/>
                  <a:pt x="18434" y="6873"/>
                  <a:pt x="18164" y="6873"/>
                </a:cubicBezTo>
                <a:cubicBezTo>
                  <a:pt x="17893" y="6873"/>
                  <a:pt x="17673" y="7092"/>
                  <a:pt x="17673" y="7364"/>
                </a:cubicBezTo>
                <a:cubicBezTo>
                  <a:pt x="17673" y="7635"/>
                  <a:pt x="17893" y="7855"/>
                  <a:pt x="18164" y="7855"/>
                </a:cubicBezTo>
                <a:moveTo>
                  <a:pt x="18164" y="9818"/>
                </a:moveTo>
                <a:lnTo>
                  <a:pt x="14236" y="9818"/>
                </a:lnTo>
                <a:cubicBezTo>
                  <a:pt x="13966" y="9818"/>
                  <a:pt x="13745" y="10038"/>
                  <a:pt x="13745" y="10309"/>
                </a:cubicBezTo>
                <a:cubicBezTo>
                  <a:pt x="13745" y="10581"/>
                  <a:pt x="13966" y="10800"/>
                  <a:pt x="14236" y="10800"/>
                </a:cubicBezTo>
                <a:lnTo>
                  <a:pt x="18164" y="10800"/>
                </a:lnTo>
                <a:cubicBezTo>
                  <a:pt x="18434" y="10800"/>
                  <a:pt x="18655" y="10581"/>
                  <a:pt x="18655" y="10309"/>
                </a:cubicBezTo>
                <a:cubicBezTo>
                  <a:pt x="18655" y="10038"/>
                  <a:pt x="18434" y="9818"/>
                  <a:pt x="18164" y="98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5" name="Google Shape;625;p13"/>
          <p:cNvSpPr/>
          <p:nvPr/>
        </p:nvSpPr>
        <p:spPr>
          <a:xfrm>
            <a:off x="8917865" y="3045326"/>
            <a:ext cx="279328" cy="279328"/>
          </a:xfrm>
          <a:custGeom>
            <a:rect b="b" l="l" r="r" t="t"/>
            <a:pathLst>
              <a:path extrusionOk="0" h="21600" w="2160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11291" y="10309"/>
                </a:lnTo>
                <a:lnTo>
                  <a:pt x="11291" y="5401"/>
                </a:lnTo>
                <a:cubicBezTo>
                  <a:pt x="11291" y="5129"/>
                  <a:pt x="11071" y="4909"/>
                  <a:pt x="10800" y="4909"/>
                </a:cubicBezTo>
                <a:cubicBezTo>
                  <a:pt x="10529" y="4909"/>
                  <a:pt x="10309" y="5129"/>
                  <a:pt x="10309" y="5401"/>
                </a:cubicBezTo>
                <a:lnTo>
                  <a:pt x="10309" y="10309"/>
                </a:lnTo>
                <a:lnTo>
                  <a:pt x="5400" y="10309"/>
                </a:lnTo>
                <a:cubicBezTo>
                  <a:pt x="5129" y="10309"/>
                  <a:pt x="4909" y="10529"/>
                  <a:pt x="4909" y="10800"/>
                </a:cubicBezTo>
                <a:cubicBezTo>
                  <a:pt x="4909" y="11072"/>
                  <a:pt x="5129" y="11292"/>
                  <a:pt x="5400" y="11292"/>
                </a:cubicBezTo>
                <a:lnTo>
                  <a:pt x="10309" y="11292"/>
                </a:lnTo>
                <a:lnTo>
                  <a:pt x="10309" y="16200"/>
                </a:lnTo>
                <a:cubicBezTo>
                  <a:pt x="10309" y="16472"/>
                  <a:pt x="10529" y="16691"/>
                  <a:pt x="10800" y="16691"/>
                </a:cubicBezTo>
                <a:cubicBezTo>
                  <a:pt x="11071" y="16691"/>
                  <a:pt x="11291" y="16472"/>
                  <a:pt x="11291" y="16200"/>
                </a:cubicBezTo>
                <a:lnTo>
                  <a:pt x="11291" y="11292"/>
                </a:lnTo>
                <a:lnTo>
                  <a:pt x="16200" y="11292"/>
                </a:lnTo>
                <a:cubicBezTo>
                  <a:pt x="16471" y="11292"/>
                  <a:pt x="16691" y="11072"/>
                  <a:pt x="16691" y="10800"/>
                </a:cubicBezTo>
                <a:cubicBezTo>
                  <a:pt x="16691" y="10529"/>
                  <a:pt x="16471" y="10309"/>
                  <a:pt x="16200" y="103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p13"/>
          <p:cNvSpPr/>
          <p:nvPr/>
        </p:nvSpPr>
        <p:spPr>
          <a:xfrm>
            <a:off x="9451126" y="3045326"/>
            <a:ext cx="279328" cy="279328"/>
          </a:xfrm>
          <a:custGeom>
            <a:rect b="b" l="l" r="r" t="t"/>
            <a:pathLst>
              <a:path extrusionOk="0" h="21600" w="21600">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6200" y="10309"/>
                </a:moveTo>
                <a:lnTo>
                  <a:pt x="5400" y="10309"/>
                </a:lnTo>
                <a:cubicBezTo>
                  <a:pt x="5129" y="10309"/>
                  <a:pt x="4909" y="10529"/>
                  <a:pt x="4909" y="10800"/>
                </a:cubicBezTo>
                <a:cubicBezTo>
                  <a:pt x="4909" y="11072"/>
                  <a:pt x="5129" y="11292"/>
                  <a:pt x="5400" y="11292"/>
                </a:cubicBezTo>
                <a:lnTo>
                  <a:pt x="16200" y="11292"/>
                </a:lnTo>
                <a:cubicBezTo>
                  <a:pt x="16471" y="11292"/>
                  <a:pt x="16691" y="11072"/>
                  <a:pt x="16691" y="10800"/>
                </a:cubicBezTo>
                <a:cubicBezTo>
                  <a:pt x="16691" y="10529"/>
                  <a:pt x="16471" y="10309"/>
                  <a:pt x="16200" y="103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7" name="Google Shape;627;p13"/>
          <p:cNvSpPr/>
          <p:nvPr/>
        </p:nvSpPr>
        <p:spPr>
          <a:xfrm>
            <a:off x="9984387" y="3070720"/>
            <a:ext cx="279328" cy="228541"/>
          </a:xfrm>
          <a:custGeom>
            <a:rect b="b" l="l" r="r" t="t"/>
            <a:pathLst>
              <a:path extrusionOk="0" h="21600" w="21600">
                <a:moveTo>
                  <a:pt x="5400" y="6001"/>
                </a:moveTo>
                <a:lnTo>
                  <a:pt x="8345" y="6001"/>
                </a:lnTo>
                <a:cubicBezTo>
                  <a:pt x="8617" y="6001"/>
                  <a:pt x="8836" y="5732"/>
                  <a:pt x="8836" y="5400"/>
                </a:cubicBezTo>
                <a:cubicBezTo>
                  <a:pt x="8836" y="5069"/>
                  <a:pt x="8617" y="4800"/>
                  <a:pt x="8345" y="4800"/>
                </a:cubicBezTo>
                <a:lnTo>
                  <a:pt x="5400" y="4800"/>
                </a:lnTo>
                <a:cubicBezTo>
                  <a:pt x="5129" y="4800"/>
                  <a:pt x="4909" y="5069"/>
                  <a:pt x="4909" y="5400"/>
                </a:cubicBezTo>
                <a:cubicBezTo>
                  <a:pt x="4909" y="5732"/>
                  <a:pt x="5129" y="6001"/>
                  <a:pt x="5400" y="6001"/>
                </a:cubicBezTo>
                <a:moveTo>
                  <a:pt x="20618" y="20400"/>
                </a:moveTo>
                <a:lnTo>
                  <a:pt x="18655" y="20400"/>
                </a:lnTo>
                <a:lnTo>
                  <a:pt x="18655" y="18000"/>
                </a:lnTo>
                <a:cubicBezTo>
                  <a:pt x="18926" y="18000"/>
                  <a:pt x="19145" y="17732"/>
                  <a:pt x="19145" y="17400"/>
                </a:cubicBezTo>
                <a:cubicBezTo>
                  <a:pt x="19145" y="17069"/>
                  <a:pt x="18926" y="16801"/>
                  <a:pt x="18655" y="16801"/>
                </a:cubicBezTo>
                <a:lnTo>
                  <a:pt x="18655" y="3601"/>
                </a:lnTo>
                <a:lnTo>
                  <a:pt x="20618" y="3601"/>
                </a:lnTo>
                <a:cubicBezTo>
                  <a:pt x="20618" y="3601"/>
                  <a:pt x="20618" y="20400"/>
                  <a:pt x="20618" y="20400"/>
                </a:cubicBezTo>
                <a:close/>
                <a:moveTo>
                  <a:pt x="17673" y="16801"/>
                </a:moveTo>
                <a:cubicBezTo>
                  <a:pt x="17401" y="16801"/>
                  <a:pt x="17182" y="17069"/>
                  <a:pt x="17182" y="17400"/>
                </a:cubicBezTo>
                <a:cubicBezTo>
                  <a:pt x="17182" y="17732"/>
                  <a:pt x="17401" y="18000"/>
                  <a:pt x="17673" y="18000"/>
                </a:cubicBezTo>
                <a:lnTo>
                  <a:pt x="17673" y="20400"/>
                </a:lnTo>
                <a:lnTo>
                  <a:pt x="3927" y="20400"/>
                </a:lnTo>
                <a:lnTo>
                  <a:pt x="3927" y="18000"/>
                </a:lnTo>
                <a:cubicBezTo>
                  <a:pt x="4199" y="18000"/>
                  <a:pt x="4418" y="17732"/>
                  <a:pt x="4418" y="17400"/>
                </a:cubicBezTo>
                <a:cubicBezTo>
                  <a:pt x="4418" y="17069"/>
                  <a:pt x="4199" y="16801"/>
                  <a:pt x="3927" y="16801"/>
                </a:cubicBezTo>
                <a:lnTo>
                  <a:pt x="3927" y="3601"/>
                </a:lnTo>
                <a:lnTo>
                  <a:pt x="17673" y="3601"/>
                </a:lnTo>
                <a:cubicBezTo>
                  <a:pt x="17673" y="3601"/>
                  <a:pt x="17673" y="16801"/>
                  <a:pt x="17673" y="16801"/>
                </a:cubicBezTo>
                <a:close/>
                <a:moveTo>
                  <a:pt x="2945" y="16801"/>
                </a:moveTo>
                <a:cubicBezTo>
                  <a:pt x="2674" y="16801"/>
                  <a:pt x="2455" y="17069"/>
                  <a:pt x="2455" y="17400"/>
                </a:cubicBezTo>
                <a:cubicBezTo>
                  <a:pt x="2455" y="17732"/>
                  <a:pt x="2674" y="18000"/>
                  <a:pt x="2945" y="18000"/>
                </a:cubicBezTo>
                <a:lnTo>
                  <a:pt x="2945" y="20400"/>
                </a:lnTo>
                <a:lnTo>
                  <a:pt x="982" y="20400"/>
                </a:lnTo>
                <a:lnTo>
                  <a:pt x="982" y="3601"/>
                </a:lnTo>
                <a:lnTo>
                  <a:pt x="2945" y="3601"/>
                </a:lnTo>
                <a:cubicBezTo>
                  <a:pt x="2945" y="3601"/>
                  <a:pt x="2945" y="16801"/>
                  <a:pt x="2945" y="16801"/>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39" y="2400"/>
                  <a:pt x="0" y="2938"/>
                  <a:pt x="0" y="3601"/>
                </a:cubicBezTo>
                <a:lnTo>
                  <a:pt x="0" y="20400"/>
                </a:lnTo>
                <a:cubicBezTo>
                  <a:pt x="0" y="21063"/>
                  <a:pt x="439" y="21600"/>
                  <a:pt x="982" y="21600"/>
                </a:cubicBezTo>
                <a:lnTo>
                  <a:pt x="20618" y="21600"/>
                </a:lnTo>
                <a:cubicBezTo>
                  <a:pt x="21160" y="21600"/>
                  <a:pt x="21600" y="21063"/>
                  <a:pt x="21600" y="20400"/>
                </a:cubicBezTo>
                <a:lnTo>
                  <a:pt x="21600" y="3601"/>
                </a:lnTo>
                <a:cubicBezTo>
                  <a:pt x="21600" y="2938"/>
                  <a:pt x="21160" y="2400"/>
                  <a:pt x="20618" y="2400"/>
                </a:cubicBezTo>
                <a:moveTo>
                  <a:pt x="5400" y="8400"/>
                </a:moveTo>
                <a:lnTo>
                  <a:pt x="6382" y="8400"/>
                </a:lnTo>
                <a:cubicBezTo>
                  <a:pt x="6653" y="8400"/>
                  <a:pt x="6873" y="8132"/>
                  <a:pt x="6873" y="7800"/>
                </a:cubicBezTo>
                <a:cubicBezTo>
                  <a:pt x="6873" y="7469"/>
                  <a:pt x="6653" y="7200"/>
                  <a:pt x="6382" y="7200"/>
                </a:cubicBezTo>
                <a:lnTo>
                  <a:pt x="5400" y="7200"/>
                </a:lnTo>
                <a:cubicBezTo>
                  <a:pt x="5129" y="7200"/>
                  <a:pt x="4909" y="7469"/>
                  <a:pt x="4909" y="7800"/>
                </a:cubicBezTo>
                <a:cubicBezTo>
                  <a:pt x="4909" y="8132"/>
                  <a:pt x="5129" y="8400"/>
                  <a:pt x="5400" y="84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8" name="Google Shape;628;p13"/>
          <p:cNvSpPr/>
          <p:nvPr/>
        </p:nvSpPr>
        <p:spPr>
          <a:xfrm>
            <a:off x="10517648" y="3058023"/>
            <a:ext cx="279328" cy="253935"/>
          </a:xfrm>
          <a:custGeom>
            <a:rect b="b" l="l" r="r" t="t"/>
            <a:pathLst>
              <a:path extrusionOk="0" h="21600" w="21600">
                <a:moveTo>
                  <a:pt x="16691" y="20520"/>
                </a:moveTo>
                <a:lnTo>
                  <a:pt x="14727" y="20520"/>
                </a:lnTo>
                <a:lnTo>
                  <a:pt x="14727" y="18360"/>
                </a:lnTo>
                <a:cubicBezTo>
                  <a:pt x="14999" y="18360"/>
                  <a:pt x="15218" y="18119"/>
                  <a:pt x="15218" y="17820"/>
                </a:cubicBezTo>
                <a:cubicBezTo>
                  <a:pt x="15218" y="17522"/>
                  <a:pt x="14999" y="17280"/>
                  <a:pt x="14727" y="17280"/>
                </a:cubicBezTo>
                <a:lnTo>
                  <a:pt x="14727" y="7560"/>
                </a:lnTo>
                <a:lnTo>
                  <a:pt x="16691" y="7560"/>
                </a:lnTo>
                <a:cubicBezTo>
                  <a:pt x="16691" y="7560"/>
                  <a:pt x="16691" y="20520"/>
                  <a:pt x="16691" y="20520"/>
                </a:cubicBezTo>
                <a:close/>
                <a:moveTo>
                  <a:pt x="13745" y="17280"/>
                </a:moveTo>
                <a:cubicBezTo>
                  <a:pt x="13474" y="17280"/>
                  <a:pt x="13255" y="17522"/>
                  <a:pt x="13255" y="17820"/>
                </a:cubicBezTo>
                <a:cubicBezTo>
                  <a:pt x="13255" y="18119"/>
                  <a:pt x="13474" y="18360"/>
                  <a:pt x="13745" y="18360"/>
                </a:cubicBezTo>
                <a:lnTo>
                  <a:pt x="13745" y="20520"/>
                </a:lnTo>
                <a:lnTo>
                  <a:pt x="3927" y="20520"/>
                </a:lnTo>
                <a:lnTo>
                  <a:pt x="3927" y="18360"/>
                </a:lnTo>
                <a:cubicBezTo>
                  <a:pt x="4199" y="18360"/>
                  <a:pt x="4418" y="18119"/>
                  <a:pt x="4418" y="17820"/>
                </a:cubicBezTo>
                <a:cubicBezTo>
                  <a:pt x="4418" y="17522"/>
                  <a:pt x="4199" y="17280"/>
                  <a:pt x="3927" y="17280"/>
                </a:cubicBezTo>
                <a:lnTo>
                  <a:pt x="3927" y="7560"/>
                </a:lnTo>
                <a:lnTo>
                  <a:pt x="13745" y="7560"/>
                </a:lnTo>
                <a:cubicBezTo>
                  <a:pt x="13745" y="7560"/>
                  <a:pt x="13745" y="17280"/>
                  <a:pt x="13745" y="17280"/>
                </a:cubicBezTo>
                <a:close/>
                <a:moveTo>
                  <a:pt x="2945" y="17280"/>
                </a:moveTo>
                <a:cubicBezTo>
                  <a:pt x="2674" y="17280"/>
                  <a:pt x="2455" y="17522"/>
                  <a:pt x="2455" y="17820"/>
                </a:cubicBezTo>
                <a:cubicBezTo>
                  <a:pt x="2455" y="18119"/>
                  <a:pt x="2674" y="18360"/>
                  <a:pt x="2945" y="18360"/>
                </a:cubicBezTo>
                <a:lnTo>
                  <a:pt x="2945" y="20520"/>
                </a:lnTo>
                <a:lnTo>
                  <a:pt x="982" y="20520"/>
                </a:lnTo>
                <a:lnTo>
                  <a:pt x="982" y="7560"/>
                </a:lnTo>
                <a:lnTo>
                  <a:pt x="2945" y="7560"/>
                </a:lnTo>
                <a:cubicBezTo>
                  <a:pt x="2945" y="7560"/>
                  <a:pt x="2945" y="17280"/>
                  <a:pt x="2945" y="17280"/>
                </a:cubicBezTo>
                <a:close/>
                <a:moveTo>
                  <a:pt x="7855" y="5400"/>
                </a:moveTo>
                <a:lnTo>
                  <a:pt x="9818" y="5400"/>
                </a:lnTo>
                <a:cubicBezTo>
                  <a:pt x="10360" y="5400"/>
                  <a:pt x="10800" y="5884"/>
                  <a:pt x="10800" y="6481"/>
                </a:cubicBezTo>
                <a:lnTo>
                  <a:pt x="6873" y="6481"/>
                </a:lnTo>
                <a:cubicBezTo>
                  <a:pt x="6873" y="5884"/>
                  <a:pt x="7313" y="5400"/>
                  <a:pt x="7855" y="5400"/>
                </a:cubicBezTo>
                <a:moveTo>
                  <a:pt x="16691" y="6481"/>
                </a:moveTo>
                <a:lnTo>
                  <a:pt x="11782" y="6481"/>
                </a:lnTo>
                <a:cubicBezTo>
                  <a:pt x="11782" y="5287"/>
                  <a:pt x="10903" y="4321"/>
                  <a:pt x="9818" y="4321"/>
                </a:cubicBezTo>
                <a:lnTo>
                  <a:pt x="7855" y="4321"/>
                </a:lnTo>
                <a:cubicBezTo>
                  <a:pt x="6770" y="4321"/>
                  <a:pt x="5891" y="5287"/>
                  <a:pt x="5891" y="6481"/>
                </a:cubicBezTo>
                <a:lnTo>
                  <a:pt x="982" y="6481"/>
                </a:lnTo>
                <a:cubicBezTo>
                  <a:pt x="440" y="6481"/>
                  <a:pt x="0" y="6964"/>
                  <a:pt x="0" y="7560"/>
                </a:cubicBezTo>
                <a:lnTo>
                  <a:pt x="0" y="20520"/>
                </a:lnTo>
                <a:cubicBezTo>
                  <a:pt x="0" y="21116"/>
                  <a:pt x="440" y="21600"/>
                  <a:pt x="982" y="21600"/>
                </a:cubicBezTo>
                <a:lnTo>
                  <a:pt x="16691" y="21600"/>
                </a:lnTo>
                <a:cubicBezTo>
                  <a:pt x="17233" y="21600"/>
                  <a:pt x="17673" y="21116"/>
                  <a:pt x="17673" y="20520"/>
                </a:cubicBezTo>
                <a:lnTo>
                  <a:pt x="17673" y="7560"/>
                </a:lnTo>
                <a:cubicBezTo>
                  <a:pt x="17673" y="6964"/>
                  <a:pt x="17233" y="6481"/>
                  <a:pt x="16691" y="6481"/>
                </a:cubicBezTo>
                <a:moveTo>
                  <a:pt x="10800" y="2161"/>
                </a:moveTo>
                <a:cubicBezTo>
                  <a:pt x="10800" y="1564"/>
                  <a:pt x="11240" y="1080"/>
                  <a:pt x="11782" y="1080"/>
                </a:cubicBezTo>
                <a:lnTo>
                  <a:pt x="13745" y="1080"/>
                </a:lnTo>
                <a:cubicBezTo>
                  <a:pt x="14287" y="1080"/>
                  <a:pt x="14727" y="1564"/>
                  <a:pt x="14727" y="2161"/>
                </a:cubicBezTo>
                <a:cubicBezTo>
                  <a:pt x="14727" y="2161"/>
                  <a:pt x="10800" y="2161"/>
                  <a:pt x="10800" y="2161"/>
                </a:cubicBezTo>
                <a:close/>
                <a:moveTo>
                  <a:pt x="20618" y="2161"/>
                </a:moveTo>
                <a:lnTo>
                  <a:pt x="15709" y="2161"/>
                </a:lnTo>
                <a:cubicBezTo>
                  <a:pt x="15709" y="967"/>
                  <a:pt x="14830" y="0"/>
                  <a:pt x="13745" y="0"/>
                </a:cubicBezTo>
                <a:lnTo>
                  <a:pt x="11782" y="0"/>
                </a:lnTo>
                <a:cubicBezTo>
                  <a:pt x="10697" y="0"/>
                  <a:pt x="9818" y="967"/>
                  <a:pt x="9818" y="2161"/>
                </a:cubicBezTo>
                <a:lnTo>
                  <a:pt x="4909" y="2161"/>
                </a:lnTo>
                <a:cubicBezTo>
                  <a:pt x="4367" y="2161"/>
                  <a:pt x="3927" y="2644"/>
                  <a:pt x="3927" y="3240"/>
                </a:cubicBezTo>
                <a:lnTo>
                  <a:pt x="3927" y="4860"/>
                </a:lnTo>
                <a:cubicBezTo>
                  <a:pt x="3927" y="5159"/>
                  <a:pt x="4147" y="5400"/>
                  <a:pt x="4418" y="5400"/>
                </a:cubicBezTo>
                <a:cubicBezTo>
                  <a:pt x="4690" y="5400"/>
                  <a:pt x="4909" y="5159"/>
                  <a:pt x="4909" y="4860"/>
                </a:cubicBezTo>
                <a:lnTo>
                  <a:pt x="4909" y="3240"/>
                </a:lnTo>
                <a:lnTo>
                  <a:pt x="20618" y="3240"/>
                </a:lnTo>
                <a:lnTo>
                  <a:pt x="20618" y="16201"/>
                </a:lnTo>
                <a:lnTo>
                  <a:pt x="19145" y="16201"/>
                </a:lnTo>
                <a:cubicBezTo>
                  <a:pt x="18874" y="16201"/>
                  <a:pt x="18655" y="16442"/>
                  <a:pt x="18655" y="16740"/>
                </a:cubicBezTo>
                <a:cubicBezTo>
                  <a:pt x="18655" y="17039"/>
                  <a:pt x="18874" y="17280"/>
                  <a:pt x="19145" y="17280"/>
                </a:cubicBezTo>
                <a:lnTo>
                  <a:pt x="20618" y="17280"/>
                </a:lnTo>
                <a:cubicBezTo>
                  <a:pt x="21160" y="17280"/>
                  <a:pt x="21600" y="16796"/>
                  <a:pt x="21600" y="16201"/>
                </a:cubicBezTo>
                <a:lnTo>
                  <a:pt x="21600" y="3240"/>
                </a:lnTo>
                <a:cubicBezTo>
                  <a:pt x="21600" y="2644"/>
                  <a:pt x="21160" y="2161"/>
                  <a:pt x="20618" y="2161"/>
                </a:cubicBezTo>
                <a:moveTo>
                  <a:pt x="5400" y="11881"/>
                </a:moveTo>
                <a:lnTo>
                  <a:pt x="6382" y="11881"/>
                </a:lnTo>
                <a:cubicBezTo>
                  <a:pt x="6653" y="11881"/>
                  <a:pt x="6873" y="11639"/>
                  <a:pt x="6873" y="11341"/>
                </a:cubicBezTo>
                <a:cubicBezTo>
                  <a:pt x="6873" y="11042"/>
                  <a:pt x="6653" y="10800"/>
                  <a:pt x="6382" y="10800"/>
                </a:cubicBezTo>
                <a:lnTo>
                  <a:pt x="5400" y="10800"/>
                </a:lnTo>
                <a:cubicBezTo>
                  <a:pt x="5129" y="10800"/>
                  <a:pt x="4909" y="11042"/>
                  <a:pt x="4909" y="11341"/>
                </a:cubicBezTo>
                <a:cubicBezTo>
                  <a:pt x="4909" y="11639"/>
                  <a:pt x="5129" y="11881"/>
                  <a:pt x="5400" y="11881"/>
                </a:cubicBezTo>
                <a:moveTo>
                  <a:pt x="5400" y="9720"/>
                </a:moveTo>
                <a:lnTo>
                  <a:pt x="8345" y="9720"/>
                </a:lnTo>
                <a:cubicBezTo>
                  <a:pt x="8617" y="9720"/>
                  <a:pt x="8836" y="9479"/>
                  <a:pt x="8836" y="9181"/>
                </a:cubicBezTo>
                <a:cubicBezTo>
                  <a:pt x="8836" y="8882"/>
                  <a:pt x="8617" y="8640"/>
                  <a:pt x="8345" y="8640"/>
                </a:cubicBezTo>
                <a:lnTo>
                  <a:pt x="5400" y="8640"/>
                </a:lnTo>
                <a:cubicBezTo>
                  <a:pt x="5129" y="8640"/>
                  <a:pt x="4909" y="8882"/>
                  <a:pt x="4909" y="9181"/>
                </a:cubicBezTo>
                <a:cubicBezTo>
                  <a:pt x="4909" y="9479"/>
                  <a:pt x="5129" y="9720"/>
                  <a:pt x="5400" y="972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9" name="Google Shape;629;p13"/>
          <p:cNvSpPr/>
          <p:nvPr/>
        </p:nvSpPr>
        <p:spPr>
          <a:xfrm>
            <a:off x="11050909" y="3070720"/>
            <a:ext cx="279328" cy="228541"/>
          </a:xfrm>
          <a:custGeom>
            <a:rect b="b" l="l" r="r" t="t"/>
            <a:pathLst>
              <a:path extrusionOk="0" h="21600" w="21600">
                <a:moveTo>
                  <a:pt x="20618" y="9600"/>
                </a:moveTo>
                <a:lnTo>
                  <a:pt x="17673" y="9600"/>
                </a:lnTo>
                <a:lnTo>
                  <a:pt x="17673" y="8400"/>
                </a:lnTo>
                <a:cubicBezTo>
                  <a:pt x="17673" y="7738"/>
                  <a:pt x="17233" y="7200"/>
                  <a:pt x="16691" y="7200"/>
                </a:cubicBezTo>
                <a:lnTo>
                  <a:pt x="14727" y="7200"/>
                </a:lnTo>
                <a:cubicBezTo>
                  <a:pt x="14186" y="7200"/>
                  <a:pt x="13745" y="7738"/>
                  <a:pt x="13745" y="8400"/>
                </a:cubicBezTo>
                <a:lnTo>
                  <a:pt x="13745" y="9600"/>
                </a:lnTo>
                <a:lnTo>
                  <a:pt x="7855" y="9600"/>
                </a:lnTo>
                <a:lnTo>
                  <a:pt x="7855" y="8400"/>
                </a:lnTo>
                <a:cubicBezTo>
                  <a:pt x="7855" y="7738"/>
                  <a:pt x="7414" y="7200"/>
                  <a:pt x="6873" y="7200"/>
                </a:cubicBezTo>
                <a:lnTo>
                  <a:pt x="4909" y="7200"/>
                </a:lnTo>
                <a:cubicBezTo>
                  <a:pt x="4367" y="7200"/>
                  <a:pt x="3927" y="7738"/>
                  <a:pt x="3927" y="8400"/>
                </a:cubicBezTo>
                <a:lnTo>
                  <a:pt x="3927" y="9600"/>
                </a:lnTo>
                <a:lnTo>
                  <a:pt x="982" y="9600"/>
                </a:lnTo>
                <a:lnTo>
                  <a:pt x="982" y="3601"/>
                </a:lnTo>
                <a:lnTo>
                  <a:pt x="20618" y="3601"/>
                </a:lnTo>
                <a:cubicBezTo>
                  <a:pt x="20618" y="3601"/>
                  <a:pt x="20618" y="9600"/>
                  <a:pt x="20618" y="9600"/>
                </a:cubicBezTo>
                <a:close/>
                <a:moveTo>
                  <a:pt x="14727" y="8400"/>
                </a:moveTo>
                <a:lnTo>
                  <a:pt x="16691" y="8400"/>
                </a:lnTo>
                <a:lnTo>
                  <a:pt x="16691" y="12001"/>
                </a:lnTo>
                <a:lnTo>
                  <a:pt x="14727" y="12001"/>
                </a:lnTo>
                <a:cubicBezTo>
                  <a:pt x="14727" y="12001"/>
                  <a:pt x="14727" y="8400"/>
                  <a:pt x="14727" y="8400"/>
                </a:cubicBezTo>
                <a:close/>
                <a:moveTo>
                  <a:pt x="4909" y="8400"/>
                </a:moveTo>
                <a:lnTo>
                  <a:pt x="6873" y="8400"/>
                </a:lnTo>
                <a:lnTo>
                  <a:pt x="6873" y="12001"/>
                </a:lnTo>
                <a:lnTo>
                  <a:pt x="4909" y="12001"/>
                </a:lnTo>
                <a:cubicBezTo>
                  <a:pt x="4909" y="12001"/>
                  <a:pt x="4909" y="8400"/>
                  <a:pt x="4909" y="8400"/>
                </a:cubicBezTo>
                <a:close/>
                <a:moveTo>
                  <a:pt x="19636" y="20400"/>
                </a:moveTo>
                <a:lnTo>
                  <a:pt x="1964" y="20400"/>
                </a:lnTo>
                <a:lnTo>
                  <a:pt x="1964" y="10800"/>
                </a:lnTo>
                <a:lnTo>
                  <a:pt x="3927" y="10800"/>
                </a:lnTo>
                <a:lnTo>
                  <a:pt x="3927" y="12001"/>
                </a:lnTo>
                <a:cubicBezTo>
                  <a:pt x="3927" y="12662"/>
                  <a:pt x="4367" y="13200"/>
                  <a:pt x="4909" y="13200"/>
                </a:cubicBezTo>
                <a:lnTo>
                  <a:pt x="6873" y="13200"/>
                </a:lnTo>
                <a:cubicBezTo>
                  <a:pt x="7414" y="13200"/>
                  <a:pt x="7855" y="12662"/>
                  <a:pt x="7855" y="12001"/>
                </a:cubicBezTo>
                <a:lnTo>
                  <a:pt x="7855" y="10800"/>
                </a:lnTo>
                <a:lnTo>
                  <a:pt x="13745" y="10800"/>
                </a:lnTo>
                <a:lnTo>
                  <a:pt x="13745" y="12001"/>
                </a:lnTo>
                <a:cubicBezTo>
                  <a:pt x="13745" y="12662"/>
                  <a:pt x="14186" y="13200"/>
                  <a:pt x="14727" y="13200"/>
                </a:cubicBezTo>
                <a:lnTo>
                  <a:pt x="16691" y="13200"/>
                </a:lnTo>
                <a:cubicBezTo>
                  <a:pt x="17233" y="13200"/>
                  <a:pt x="17673" y="12662"/>
                  <a:pt x="17673" y="12001"/>
                </a:cubicBezTo>
                <a:lnTo>
                  <a:pt x="17673" y="10800"/>
                </a:lnTo>
                <a:lnTo>
                  <a:pt x="19636" y="10800"/>
                </a:lnTo>
                <a:cubicBezTo>
                  <a:pt x="19636" y="10800"/>
                  <a:pt x="19636" y="20400"/>
                  <a:pt x="19636" y="20400"/>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40" y="2400"/>
                  <a:pt x="0" y="2938"/>
                  <a:pt x="0" y="3601"/>
                </a:cubicBezTo>
                <a:lnTo>
                  <a:pt x="0" y="9600"/>
                </a:lnTo>
                <a:cubicBezTo>
                  <a:pt x="0" y="10262"/>
                  <a:pt x="440" y="10800"/>
                  <a:pt x="982" y="10800"/>
                </a:cubicBezTo>
                <a:lnTo>
                  <a:pt x="982" y="20400"/>
                </a:lnTo>
                <a:cubicBezTo>
                  <a:pt x="982" y="21062"/>
                  <a:pt x="1422" y="21600"/>
                  <a:pt x="1964" y="21600"/>
                </a:cubicBezTo>
                <a:lnTo>
                  <a:pt x="19636" y="21600"/>
                </a:lnTo>
                <a:cubicBezTo>
                  <a:pt x="20178" y="21600"/>
                  <a:pt x="20618" y="21062"/>
                  <a:pt x="20618" y="20400"/>
                </a:cubicBezTo>
                <a:lnTo>
                  <a:pt x="20618" y="10800"/>
                </a:lnTo>
                <a:cubicBezTo>
                  <a:pt x="21160" y="10800"/>
                  <a:pt x="21600" y="10262"/>
                  <a:pt x="21600" y="9600"/>
                </a:cubicBezTo>
                <a:lnTo>
                  <a:pt x="21600" y="3601"/>
                </a:lnTo>
                <a:cubicBezTo>
                  <a:pt x="21600" y="2938"/>
                  <a:pt x="21160" y="2400"/>
                  <a:pt x="20618" y="24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0" name="Google Shape;630;p13"/>
          <p:cNvSpPr/>
          <p:nvPr/>
        </p:nvSpPr>
        <p:spPr>
          <a:xfrm>
            <a:off x="6251559" y="3578587"/>
            <a:ext cx="279460" cy="279453"/>
          </a:xfrm>
          <a:custGeom>
            <a:rect b="b" l="l" r="r" t="t"/>
            <a:pathLst>
              <a:path extrusionOk="0" h="21410" w="2141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1" name="Google Shape;631;p13"/>
          <p:cNvSpPr/>
          <p:nvPr/>
        </p:nvSpPr>
        <p:spPr>
          <a:xfrm>
            <a:off x="6784821" y="3578587"/>
            <a:ext cx="279328" cy="279328"/>
          </a:xfrm>
          <a:custGeom>
            <a:rect b="b" l="l" r="r" t="t"/>
            <a:pathLst>
              <a:path extrusionOk="0" h="21600" w="21600">
                <a:moveTo>
                  <a:pt x="10800" y="10309"/>
                </a:moveTo>
                <a:cubicBezTo>
                  <a:pt x="10800" y="10581"/>
                  <a:pt x="10580" y="10800"/>
                  <a:pt x="10309" y="10800"/>
                </a:cubicBezTo>
                <a:cubicBezTo>
                  <a:pt x="10038" y="10800"/>
                  <a:pt x="9818" y="10581"/>
                  <a:pt x="9818" y="10309"/>
                </a:cubicBezTo>
                <a:cubicBezTo>
                  <a:pt x="9818" y="10038"/>
                  <a:pt x="10038" y="9818"/>
                  <a:pt x="10309" y="9818"/>
                </a:cubicBezTo>
                <a:cubicBezTo>
                  <a:pt x="10580" y="9818"/>
                  <a:pt x="10800" y="10038"/>
                  <a:pt x="10800" y="10309"/>
                </a:cubicBezTo>
                <a:moveTo>
                  <a:pt x="20618" y="20618"/>
                </a:moveTo>
                <a:lnTo>
                  <a:pt x="18655" y="20618"/>
                </a:lnTo>
                <a:lnTo>
                  <a:pt x="18655" y="19145"/>
                </a:lnTo>
                <a:cubicBezTo>
                  <a:pt x="18655" y="18875"/>
                  <a:pt x="18434" y="18655"/>
                  <a:pt x="18164" y="18655"/>
                </a:cubicBezTo>
                <a:lnTo>
                  <a:pt x="16691" y="18655"/>
                </a:lnTo>
                <a:lnTo>
                  <a:pt x="16691" y="17182"/>
                </a:lnTo>
                <a:cubicBezTo>
                  <a:pt x="16691" y="16911"/>
                  <a:pt x="16471" y="16691"/>
                  <a:pt x="16200" y="16691"/>
                </a:cubicBezTo>
                <a:lnTo>
                  <a:pt x="14441" y="16691"/>
                </a:lnTo>
                <a:lnTo>
                  <a:pt x="12850" y="15086"/>
                </a:lnTo>
                <a:cubicBezTo>
                  <a:pt x="12761" y="14997"/>
                  <a:pt x="12639" y="14943"/>
                  <a:pt x="12503" y="14943"/>
                </a:cubicBezTo>
                <a:cubicBezTo>
                  <a:pt x="12356" y="14943"/>
                  <a:pt x="12228" y="15010"/>
                  <a:pt x="12138" y="15113"/>
                </a:cubicBezTo>
                <a:lnTo>
                  <a:pt x="11833" y="15418"/>
                </a:lnTo>
                <a:cubicBezTo>
                  <a:pt x="11450" y="15801"/>
                  <a:pt x="10829" y="15801"/>
                  <a:pt x="10445" y="15418"/>
                </a:cubicBezTo>
                <a:lnTo>
                  <a:pt x="6167" y="11139"/>
                </a:lnTo>
                <a:cubicBezTo>
                  <a:pt x="5784" y="10756"/>
                  <a:pt x="5784" y="10136"/>
                  <a:pt x="6167" y="9752"/>
                </a:cubicBezTo>
                <a:lnTo>
                  <a:pt x="9752" y="6167"/>
                </a:lnTo>
                <a:cubicBezTo>
                  <a:pt x="10135" y="5784"/>
                  <a:pt x="10756" y="5784"/>
                  <a:pt x="11139" y="6167"/>
                </a:cubicBezTo>
                <a:lnTo>
                  <a:pt x="11761" y="6789"/>
                </a:lnTo>
                <a:cubicBezTo>
                  <a:pt x="11699" y="7609"/>
                  <a:pt x="11457" y="8377"/>
                  <a:pt x="11069" y="9054"/>
                </a:cubicBezTo>
                <a:cubicBezTo>
                  <a:pt x="10847" y="8919"/>
                  <a:pt x="10588" y="8837"/>
                  <a:pt x="10309" y="8837"/>
                </a:cubicBezTo>
                <a:cubicBezTo>
                  <a:pt x="9496" y="8837"/>
                  <a:pt x="8836" y="9496"/>
                  <a:pt x="8836" y="10309"/>
                </a:cubicBezTo>
                <a:cubicBezTo>
                  <a:pt x="8836" y="11123"/>
                  <a:pt x="9496" y="11782"/>
                  <a:pt x="10309" y="11782"/>
                </a:cubicBezTo>
                <a:cubicBezTo>
                  <a:pt x="11123" y="11782"/>
                  <a:pt x="11782" y="11123"/>
                  <a:pt x="11782" y="10309"/>
                </a:cubicBezTo>
                <a:cubicBezTo>
                  <a:pt x="11782" y="10156"/>
                  <a:pt x="11752" y="10012"/>
                  <a:pt x="11709" y="9873"/>
                </a:cubicBezTo>
                <a:cubicBezTo>
                  <a:pt x="12146" y="9210"/>
                  <a:pt x="12466" y="8463"/>
                  <a:pt x="12631" y="7659"/>
                </a:cubicBezTo>
                <a:lnTo>
                  <a:pt x="15417" y="10446"/>
                </a:lnTo>
                <a:cubicBezTo>
                  <a:pt x="15800" y="10829"/>
                  <a:pt x="15800" y="11450"/>
                  <a:pt x="15417" y="11833"/>
                </a:cubicBezTo>
                <a:lnTo>
                  <a:pt x="15128" y="12122"/>
                </a:lnTo>
                <a:cubicBezTo>
                  <a:pt x="15025" y="12213"/>
                  <a:pt x="14957" y="12341"/>
                  <a:pt x="14957" y="12487"/>
                </a:cubicBezTo>
                <a:cubicBezTo>
                  <a:pt x="14957" y="12623"/>
                  <a:pt x="15013" y="12746"/>
                  <a:pt x="15101" y="12835"/>
                </a:cubicBezTo>
                <a:lnTo>
                  <a:pt x="20618" y="18367"/>
                </a:lnTo>
                <a:cubicBezTo>
                  <a:pt x="20618" y="18367"/>
                  <a:pt x="20618" y="20618"/>
                  <a:pt x="20618" y="20618"/>
                </a:cubicBezTo>
                <a:close/>
                <a:moveTo>
                  <a:pt x="5343" y="11673"/>
                </a:moveTo>
                <a:cubicBezTo>
                  <a:pt x="2859" y="11190"/>
                  <a:pt x="982" y="9008"/>
                  <a:pt x="982" y="6383"/>
                </a:cubicBezTo>
                <a:cubicBezTo>
                  <a:pt x="982" y="3400"/>
                  <a:pt x="3399" y="982"/>
                  <a:pt x="6382" y="982"/>
                </a:cubicBezTo>
                <a:cubicBezTo>
                  <a:pt x="9011" y="982"/>
                  <a:pt x="11198" y="2862"/>
                  <a:pt x="11681" y="5349"/>
                </a:cubicBezTo>
                <a:cubicBezTo>
                  <a:pt x="10910" y="4719"/>
                  <a:pt x="9777" y="4755"/>
                  <a:pt x="9058" y="5473"/>
                </a:cubicBezTo>
                <a:lnTo>
                  <a:pt x="5474" y="9058"/>
                </a:lnTo>
                <a:cubicBezTo>
                  <a:pt x="4757" y="9775"/>
                  <a:pt x="4719" y="10904"/>
                  <a:pt x="5343" y="11673"/>
                </a:cubicBezTo>
                <a:moveTo>
                  <a:pt x="21456" y="17817"/>
                </a:moveTo>
                <a:lnTo>
                  <a:pt x="16142" y="12488"/>
                </a:lnTo>
                <a:cubicBezTo>
                  <a:pt x="16874" y="11720"/>
                  <a:pt x="16865" y="10507"/>
                  <a:pt x="16111" y="9752"/>
                </a:cubicBezTo>
                <a:lnTo>
                  <a:pt x="12763" y="6404"/>
                </a:lnTo>
                <a:cubicBezTo>
                  <a:pt x="12763" y="6396"/>
                  <a:pt x="12764" y="6389"/>
                  <a:pt x="12764" y="6383"/>
                </a:cubicBezTo>
                <a:cubicBezTo>
                  <a:pt x="12764" y="2857"/>
                  <a:pt x="9907" y="0"/>
                  <a:pt x="6382" y="0"/>
                </a:cubicBezTo>
                <a:cubicBezTo>
                  <a:pt x="2857" y="0"/>
                  <a:pt x="0" y="2857"/>
                  <a:pt x="0" y="6383"/>
                </a:cubicBezTo>
                <a:cubicBezTo>
                  <a:pt x="0" y="9907"/>
                  <a:pt x="2857" y="12764"/>
                  <a:pt x="6382" y="12764"/>
                </a:cubicBezTo>
                <a:cubicBezTo>
                  <a:pt x="6389" y="12764"/>
                  <a:pt x="6396" y="12763"/>
                  <a:pt x="6403" y="12763"/>
                </a:cubicBezTo>
                <a:lnTo>
                  <a:pt x="9752" y="16111"/>
                </a:lnTo>
                <a:cubicBezTo>
                  <a:pt x="10511" y="16870"/>
                  <a:pt x="11735" y="16875"/>
                  <a:pt x="12503" y="16130"/>
                </a:cubicBezTo>
                <a:lnTo>
                  <a:pt x="13889" y="17529"/>
                </a:lnTo>
                <a:cubicBezTo>
                  <a:pt x="13978" y="17618"/>
                  <a:pt x="14101" y="17673"/>
                  <a:pt x="14236" y="17673"/>
                </a:cubicBezTo>
                <a:lnTo>
                  <a:pt x="15709" y="17673"/>
                </a:lnTo>
                <a:lnTo>
                  <a:pt x="15709" y="19145"/>
                </a:lnTo>
                <a:cubicBezTo>
                  <a:pt x="15709" y="19417"/>
                  <a:pt x="15929" y="19636"/>
                  <a:pt x="16200" y="19636"/>
                </a:cubicBezTo>
                <a:lnTo>
                  <a:pt x="17673" y="19636"/>
                </a:lnTo>
                <a:lnTo>
                  <a:pt x="17673" y="21109"/>
                </a:lnTo>
                <a:cubicBezTo>
                  <a:pt x="17673" y="21381"/>
                  <a:pt x="17893" y="21600"/>
                  <a:pt x="18164" y="21600"/>
                </a:cubicBezTo>
                <a:lnTo>
                  <a:pt x="21109" y="21600"/>
                </a:lnTo>
                <a:cubicBezTo>
                  <a:pt x="21380" y="21600"/>
                  <a:pt x="21600" y="21381"/>
                  <a:pt x="21600" y="21109"/>
                </a:cubicBezTo>
                <a:lnTo>
                  <a:pt x="21600" y="18164"/>
                </a:lnTo>
                <a:cubicBezTo>
                  <a:pt x="21600" y="18029"/>
                  <a:pt x="21545" y="17906"/>
                  <a:pt x="21456" y="1781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2" name="Google Shape;632;p13"/>
          <p:cNvSpPr/>
          <p:nvPr/>
        </p:nvSpPr>
        <p:spPr>
          <a:xfrm>
            <a:off x="7318082" y="3603980"/>
            <a:ext cx="279328" cy="228532"/>
          </a:xfrm>
          <a:custGeom>
            <a:rect b="b" l="l" r="r" t="t"/>
            <a:pathLst>
              <a:path extrusionOk="0" h="21600" w="21600">
                <a:moveTo>
                  <a:pt x="19636" y="20400"/>
                </a:moveTo>
                <a:lnTo>
                  <a:pt x="1964" y="20400"/>
                </a:lnTo>
                <a:cubicBezTo>
                  <a:pt x="1422" y="20400"/>
                  <a:pt x="982" y="19862"/>
                  <a:pt x="982" y="19200"/>
                </a:cubicBezTo>
                <a:cubicBezTo>
                  <a:pt x="982" y="18538"/>
                  <a:pt x="1422" y="18000"/>
                  <a:pt x="1964" y="18000"/>
                </a:cubicBezTo>
                <a:lnTo>
                  <a:pt x="19636" y="18000"/>
                </a:lnTo>
                <a:cubicBezTo>
                  <a:pt x="20178" y="18000"/>
                  <a:pt x="20618" y="18538"/>
                  <a:pt x="20618" y="19200"/>
                </a:cubicBezTo>
                <a:cubicBezTo>
                  <a:pt x="20618" y="19862"/>
                  <a:pt x="20178" y="20400"/>
                  <a:pt x="19636" y="20400"/>
                </a:cubicBezTo>
                <a:moveTo>
                  <a:pt x="19636" y="16800"/>
                </a:moveTo>
                <a:lnTo>
                  <a:pt x="1964" y="16800"/>
                </a:lnTo>
                <a:cubicBezTo>
                  <a:pt x="879" y="16800"/>
                  <a:pt x="0" y="17874"/>
                  <a:pt x="0" y="19200"/>
                </a:cubicBezTo>
                <a:cubicBezTo>
                  <a:pt x="0" y="20526"/>
                  <a:pt x="879" y="21600"/>
                  <a:pt x="1964" y="21600"/>
                </a:cubicBezTo>
                <a:lnTo>
                  <a:pt x="19636" y="21600"/>
                </a:lnTo>
                <a:cubicBezTo>
                  <a:pt x="20721" y="21600"/>
                  <a:pt x="21600" y="20526"/>
                  <a:pt x="21600" y="19200"/>
                </a:cubicBezTo>
                <a:cubicBezTo>
                  <a:pt x="21600" y="17874"/>
                  <a:pt x="20721" y="16800"/>
                  <a:pt x="19636" y="16800"/>
                </a:cubicBezTo>
                <a:moveTo>
                  <a:pt x="1964" y="1200"/>
                </a:moveTo>
                <a:lnTo>
                  <a:pt x="19636" y="1200"/>
                </a:lnTo>
                <a:cubicBezTo>
                  <a:pt x="20178" y="1200"/>
                  <a:pt x="20618" y="1737"/>
                  <a:pt x="20618" y="2399"/>
                </a:cubicBezTo>
                <a:cubicBezTo>
                  <a:pt x="20618" y="3063"/>
                  <a:pt x="20178" y="3599"/>
                  <a:pt x="19636" y="3599"/>
                </a:cubicBezTo>
                <a:lnTo>
                  <a:pt x="1964" y="3599"/>
                </a:lnTo>
                <a:cubicBezTo>
                  <a:pt x="1422" y="3599"/>
                  <a:pt x="982" y="3063"/>
                  <a:pt x="982" y="2399"/>
                </a:cubicBezTo>
                <a:cubicBezTo>
                  <a:pt x="982" y="1737"/>
                  <a:pt x="1422" y="1200"/>
                  <a:pt x="1964" y="1200"/>
                </a:cubicBezTo>
                <a:moveTo>
                  <a:pt x="1964" y="4799"/>
                </a:moveTo>
                <a:lnTo>
                  <a:pt x="19636" y="4799"/>
                </a:lnTo>
                <a:cubicBezTo>
                  <a:pt x="20721" y="4799"/>
                  <a:pt x="21600" y="3725"/>
                  <a:pt x="21600" y="2399"/>
                </a:cubicBezTo>
                <a:cubicBezTo>
                  <a:pt x="21600" y="1074"/>
                  <a:pt x="20721" y="0"/>
                  <a:pt x="19636" y="0"/>
                </a:cubicBezTo>
                <a:lnTo>
                  <a:pt x="1964" y="0"/>
                </a:lnTo>
                <a:cubicBezTo>
                  <a:pt x="879" y="0"/>
                  <a:pt x="0" y="1074"/>
                  <a:pt x="0" y="2399"/>
                </a:cubicBezTo>
                <a:cubicBezTo>
                  <a:pt x="0" y="3725"/>
                  <a:pt x="879" y="4799"/>
                  <a:pt x="1964" y="4799"/>
                </a:cubicBezTo>
                <a:moveTo>
                  <a:pt x="19636" y="12000"/>
                </a:moveTo>
                <a:lnTo>
                  <a:pt x="1964" y="12000"/>
                </a:lnTo>
                <a:cubicBezTo>
                  <a:pt x="1422" y="12000"/>
                  <a:pt x="982" y="11463"/>
                  <a:pt x="982" y="10800"/>
                </a:cubicBezTo>
                <a:cubicBezTo>
                  <a:pt x="982" y="10137"/>
                  <a:pt x="1422" y="9600"/>
                  <a:pt x="1964" y="9600"/>
                </a:cubicBezTo>
                <a:lnTo>
                  <a:pt x="19636" y="9600"/>
                </a:lnTo>
                <a:cubicBezTo>
                  <a:pt x="20178" y="9600"/>
                  <a:pt x="20618" y="10137"/>
                  <a:pt x="20618" y="10800"/>
                </a:cubicBezTo>
                <a:cubicBezTo>
                  <a:pt x="20618" y="11463"/>
                  <a:pt x="20178" y="12000"/>
                  <a:pt x="19636" y="12000"/>
                </a:cubicBezTo>
                <a:moveTo>
                  <a:pt x="19636" y="8400"/>
                </a:moveTo>
                <a:lnTo>
                  <a:pt x="1964" y="8400"/>
                </a:lnTo>
                <a:cubicBezTo>
                  <a:pt x="879" y="8400"/>
                  <a:pt x="0" y="9474"/>
                  <a:pt x="0" y="10800"/>
                </a:cubicBezTo>
                <a:cubicBezTo>
                  <a:pt x="0" y="12125"/>
                  <a:pt x="879" y="13200"/>
                  <a:pt x="1964" y="13200"/>
                </a:cubicBezTo>
                <a:lnTo>
                  <a:pt x="19636" y="13200"/>
                </a:lnTo>
                <a:cubicBezTo>
                  <a:pt x="20721" y="13200"/>
                  <a:pt x="21600" y="12125"/>
                  <a:pt x="21600" y="10800"/>
                </a:cubicBezTo>
                <a:cubicBezTo>
                  <a:pt x="21600" y="9474"/>
                  <a:pt x="20721" y="8400"/>
                  <a:pt x="19636" y="84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3" name="Google Shape;633;p13"/>
          <p:cNvSpPr/>
          <p:nvPr/>
        </p:nvSpPr>
        <p:spPr>
          <a:xfrm>
            <a:off x="7851343" y="3603981"/>
            <a:ext cx="279328" cy="228541"/>
          </a:xfrm>
          <a:custGeom>
            <a:rect b="b" l="l" r="r" t="t"/>
            <a:pathLst>
              <a:path extrusionOk="0" h="21600" w="2160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4" name="Google Shape;634;p13"/>
          <p:cNvSpPr/>
          <p:nvPr/>
        </p:nvSpPr>
        <p:spPr>
          <a:xfrm>
            <a:off x="8384604" y="3603981"/>
            <a:ext cx="279328" cy="228541"/>
          </a:xfrm>
          <a:custGeom>
            <a:rect b="b" l="l" r="r" t="t"/>
            <a:pathLst>
              <a:path extrusionOk="0" h="21600" w="21600">
                <a:moveTo>
                  <a:pt x="21109" y="13200"/>
                </a:moveTo>
                <a:lnTo>
                  <a:pt x="5400" y="13200"/>
                </a:lnTo>
                <a:cubicBezTo>
                  <a:pt x="5129" y="13200"/>
                  <a:pt x="4909" y="13469"/>
                  <a:pt x="4909" y="13800"/>
                </a:cubicBezTo>
                <a:cubicBezTo>
                  <a:pt x="4909" y="14132"/>
                  <a:pt x="5129" y="14400"/>
                  <a:pt x="5400" y="14400"/>
                </a:cubicBezTo>
                <a:lnTo>
                  <a:pt x="21109" y="14400"/>
                </a:lnTo>
                <a:cubicBezTo>
                  <a:pt x="21380" y="14400"/>
                  <a:pt x="21600" y="14132"/>
                  <a:pt x="21600" y="13800"/>
                </a:cubicBezTo>
                <a:cubicBezTo>
                  <a:pt x="21600" y="13469"/>
                  <a:pt x="21380" y="13200"/>
                  <a:pt x="21109" y="13200"/>
                </a:cubicBezTo>
                <a:moveTo>
                  <a:pt x="21109" y="7200"/>
                </a:moveTo>
                <a:lnTo>
                  <a:pt x="5400" y="7200"/>
                </a:lnTo>
                <a:cubicBezTo>
                  <a:pt x="5129" y="7200"/>
                  <a:pt x="4909" y="7469"/>
                  <a:pt x="4909" y="7800"/>
                </a:cubicBezTo>
                <a:cubicBezTo>
                  <a:pt x="4909" y="8132"/>
                  <a:pt x="5129" y="8401"/>
                  <a:pt x="5400" y="8401"/>
                </a:cubicBezTo>
                <a:lnTo>
                  <a:pt x="21109" y="8401"/>
                </a:lnTo>
                <a:cubicBezTo>
                  <a:pt x="21380" y="8401"/>
                  <a:pt x="21600" y="8132"/>
                  <a:pt x="21600" y="7800"/>
                </a:cubicBezTo>
                <a:cubicBezTo>
                  <a:pt x="21600" y="7469"/>
                  <a:pt x="21380" y="7200"/>
                  <a:pt x="21109" y="7200"/>
                </a:cubicBezTo>
                <a:moveTo>
                  <a:pt x="1473" y="0"/>
                </a:moveTo>
                <a:cubicBezTo>
                  <a:pt x="659" y="0"/>
                  <a:pt x="0" y="807"/>
                  <a:pt x="0" y="1800"/>
                </a:cubicBezTo>
                <a:cubicBezTo>
                  <a:pt x="0" y="2794"/>
                  <a:pt x="659" y="3600"/>
                  <a:pt x="1473" y="3600"/>
                </a:cubicBezTo>
                <a:cubicBezTo>
                  <a:pt x="2286" y="3600"/>
                  <a:pt x="2945" y="2794"/>
                  <a:pt x="2945" y="1800"/>
                </a:cubicBezTo>
                <a:cubicBezTo>
                  <a:pt x="2945" y="807"/>
                  <a:pt x="2286" y="0"/>
                  <a:pt x="1473" y="0"/>
                </a:cubicBezTo>
                <a:moveTo>
                  <a:pt x="21109" y="19200"/>
                </a:moveTo>
                <a:lnTo>
                  <a:pt x="5400" y="19200"/>
                </a:lnTo>
                <a:cubicBezTo>
                  <a:pt x="5129" y="19200"/>
                  <a:pt x="4909" y="19469"/>
                  <a:pt x="4909" y="19800"/>
                </a:cubicBezTo>
                <a:cubicBezTo>
                  <a:pt x="4909" y="20132"/>
                  <a:pt x="5129" y="20400"/>
                  <a:pt x="5400" y="20400"/>
                </a:cubicBezTo>
                <a:lnTo>
                  <a:pt x="21109" y="20400"/>
                </a:lnTo>
                <a:cubicBezTo>
                  <a:pt x="21380" y="20400"/>
                  <a:pt x="21600" y="20132"/>
                  <a:pt x="21600" y="19800"/>
                </a:cubicBezTo>
                <a:cubicBezTo>
                  <a:pt x="21600" y="19469"/>
                  <a:pt x="21380" y="19200"/>
                  <a:pt x="21109" y="19200"/>
                </a:cubicBezTo>
                <a:moveTo>
                  <a:pt x="5400" y="2400"/>
                </a:moveTo>
                <a:lnTo>
                  <a:pt x="21109" y="2400"/>
                </a:lnTo>
                <a:cubicBezTo>
                  <a:pt x="21380" y="2400"/>
                  <a:pt x="21600" y="2132"/>
                  <a:pt x="21600" y="1800"/>
                </a:cubicBezTo>
                <a:cubicBezTo>
                  <a:pt x="21600" y="1469"/>
                  <a:pt x="21380" y="1200"/>
                  <a:pt x="21109" y="1200"/>
                </a:cubicBezTo>
                <a:lnTo>
                  <a:pt x="5400" y="1200"/>
                </a:lnTo>
                <a:cubicBezTo>
                  <a:pt x="5129" y="1200"/>
                  <a:pt x="4909" y="1469"/>
                  <a:pt x="4909" y="1800"/>
                </a:cubicBezTo>
                <a:cubicBezTo>
                  <a:pt x="4909" y="2132"/>
                  <a:pt x="5129" y="2400"/>
                  <a:pt x="5400" y="2400"/>
                </a:cubicBezTo>
                <a:moveTo>
                  <a:pt x="1473" y="18000"/>
                </a:moveTo>
                <a:cubicBezTo>
                  <a:pt x="659" y="18000"/>
                  <a:pt x="0" y="18806"/>
                  <a:pt x="0" y="19800"/>
                </a:cubicBezTo>
                <a:cubicBezTo>
                  <a:pt x="0" y="20794"/>
                  <a:pt x="659" y="21600"/>
                  <a:pt x="1473" y="21600"/>
                </a:cubicBezTo>
                <a:cubicBezTo>
                  <a:pt x="2286" y="21600"/>
                  <a:pt x="2945" y="20794"/>
                  <a:pt x="2945" y="19800"/>
                </a:cubicBezTo>
                <a:cubicBezTo>
                  <a:pt x="2945" y="18806"/>
                  <a:pt x="2286" y="18000"/>
                  <a:pt x="1473" y="18000"/>
                </a:cubicBezTo>
                <a:moveTo>
                  <a:pt x="1473" y="6000"/>
                </a:moveTo>
                <a:cubicBezTo>
                  <a:pt x="659" y="6000"/>
                  <a:pt x="0" y="6807"/>
                  <a:pt x="0" y="7800"/>
                </a:cubicBezTo>
                <a:cubicBezTo>
                  <a:pt x="0" y="8794"/>
                  <a:pt x="659" y="9600"/>
                  <a:pt x="1473" y="9600"/>
                </a:cubicBezTo>
                <a:cubicBezTo>
                  <a:pt x="2286" y="9600"/>
                  <a:pt x="2945" y="8794"/>
                  <a:pt x="2945" y="7800"/>
                </a:cubicBezTo>
                <a:cubicBezTo>
                  <a:pt x="2945" y="6807"/>
                  <a:pt x="2286" y="6000"/>
                  <a:pt x="1473" y="6000"/>
                </a:cubicBezTo>
                <a:moveTo>
                  <a:pt x="1473" y="12000"/>
                </a:moveTo>
                <a:cubicBezTo>
                  <a:pt x="659" y="12000"/>
                  <a:pt x="0" y="12807"/>
                  <a:pt x="0" y="13800"/>
                </a:cubicBezTo>
                <a:cubicBezTo>
                  <a:pt x="0" y="14794"/>
                  <a:pt x="659" y="15600"/>
                  <a:pt x="1473" y="15600"/>
                </a:cubicBezTo>
                <a:cubicBezTo>
                  <a:pt x="2286" y="15600"/>
                  <a:pt x="2945" y="14794"/>
                  <a:pt x="2945" y="13800"/>
                </a:cubicBezTo>
                <a:cubicBezTo>
                  <a:pt x="2945" y="12807"/>
                  <a:pt x="2286" y="12000"/>
                  <a:pt x="1473" y="120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5" name="Google Shape;635;p13"/>
          <p:cNvSpPr/>
          <p:nvPr/>
        </p:nvSpPr>
        <p:spPr>
          <a:xfrm>
            <a:off x="8917865" y="3603980"/>
            <a:ext cx="279328" cy="228535"/>
          </a:xfrm>
          <a:custGeom>
            <a:rect b="b" l="l" r="r" t="t"/>
            <a:pathLst>
              <a:path extrusionOk="0" h="21600" w="21600">
                <a:moveTo>
                  <a:pt x="20618" y="6000"/>
                </a:moveTo>
                <a:lnTo>
                  <a:pt x="982" y="6000"/>
                </a:lnTo>
                <a:lnTo>
                  <a:pt x="982" y="2399"/>
                </a:lnTo>
                <a:cubicBezTo>
                  <a:pt x="982" y="1737"/>
                  <a:pt x="1422" y="1200"/>
                  <a:pt x="1964" y="1200"/>
                </a:cubicBezTo>
                <a:lnTo>
                  <a:pt x="6873" y="1200"/>
                </a:lnTo>
                <a:cubicBezTo>
                  <a:pt x="8345" y="1200"/>
                  <a:pt x="8345" y="3600"/>
                  <a:pt x="10800" y="3600"/>
                </a:cubicBezTo>
                <a:lnTo>
                  <a:pt x="19636" y="3600"/>
                </a:lnTo>
                <a:cubicBezTo>
                  <a:pt x="20178" y="3600"/>
                  <a:pt x="20618" y="4137"/>
                  <a:pt x="20618" y="4800"/>
                </a:cubicBezTo>
                <a:cubicBezTo>
                  <a:pt x="20618" y="4800"/>
                  <a:pt x="20618" y="6000"/>
                  <a:pt x="20618" y="6000"/>
                </a:cubicBezTo>
                <a:close/>
                <a:moveTo>
                  <a:pt x="20618" y="19200"/>
                </a:moveTo>
                <a:cubicBezTo>
                  <a:pt x="20618" y="19863"/>
                  <a:pt x="20178" y="20400"/>
                  <a:pt x="19636" y="20400"/>
                </a:cubicBezTo>
                <a:lnTo>
                  <a:pt x="1964" y="20400"/>
                </a:lnTo>
                <a:cubicBezTo>
                  <a:pt x="1422" y="20400"/>
                  <a:pt x="982" y="19863"/>
                  <a:pt x="982" y="19200"/>
                </a:cubicBezTo>
                <a:lnTo>
                  <a:pt x="982" y="7200"/>
                </a:lnTo>
                <a:lnTo>
                  <a:pt x="20618" y="7200"/>
                </a:lnTo>
                <a:cubicBezTo>
                  <a:pt x="20618" y="7200"/>
                  <a:pt x="20618" y="19200"/>
                  <a:pt x="20618" y="19200"/>
                </a:cubicBezTo>
                <a:close/>
                <a:moveTo>
                  <a:pt x="19636" y="2399"/>
                </a:moveTo>
                <a:lnTo>
                  <a:pt x="10800" y="2399"/>
                </a:lnTo>
                <a:cubicBezTo>
                  <a:pt x="8836" y="2399"/>
                  <a:pt x="8836" y="0"/>
                  <a:pt x="6873" y="0"/>
                </a:cubicBezTo>
                <a:lnTo>
                  <a:pt x="1964" y="0"/>
                </a:lnTo>
                <a:cubicBezTo>
                  <a:pt x="879" y="0"/>
                  <a:pt x="0" y="1074"/>
                  <a:pt x="0" y="2399"/>
                </a:cubicBezTo>
                <a:lnTo>
                  <a:pt x="0" y="19200"/>
                </a:lnTo>
                <a:cubicBezTo>
                  <a:pt x="0" y="20526"/>
                  <a:pt x="879" y="21600"/>
                  <a:pt x="1964" y="21600"/>
                </a:cubicBezTo>
                <a:lnTo>
                  <a:pt x="19636" y="21600"/>
                </a:lnTo>
                <a:cubicBezTo>
                  <a:pt x="20721" y="21600"/>
                  <a:pt x="21600" y="20526"/>
                  <a:pt x="21600" y="19200"/>
                </a:cubicBezTo>
                <a:lnTo>
                  <a:pt x="21600" y="4800"/>
                </a:lnTo>
                <a:cubicBezTo>
                  <a:pt x="21600" y="3474"/>
                  <a:pt x="20721" y="2399"/>
                  <a:pt x="19636" y="239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6" name="Google Shape;636;p13"/>
          <p:cNvSpPr/>
          <p:nvPr/>
        </p:nvSpPr>
        <p:spPr>
          <a:xfrm>
            <a:off x="9451126" y="3591284"/>
            <a:ext cx="279328" cy="253935"/>
          </a:xfrm>
          <a:custGeom>
            <a:rect b="b" l="l" r="r" t="t"/>
            <a:pathLst>
              <a:path extrusionOk="0" h="21600" w="21600">
                <a:moveTo>
                  <a:pt x="19636" y="2161"/>
                </a:moveTo>
                <a:lnTo>
                  <a:pt x="13745" y="2161"/>
                </a:lnTo>
                <a:cubicBezTo>
                  <a:pt x="11782" y="2160"/>
                  <a:pt x="11782" y="0"/>
                  <a:pt x="9818" y="0"/>
                </a:cubicBezTo>
                <a:lnTo>
                  <a:pt x="5891" y="0"/>
                </a:lnTo>
                <a:cubicBezTo>
                  <a:pt x="4806" y="0"/>
                  <a:pt x="3927" y="967"/>
                  <a:pt x="3927" y="2161"/>
                </a:cubicBezTo>
                <a:lnTo>
                  <a:pt x="3927" y="2700"/>
                </a:lnTo>
                <a:cubicBezTo>
                  <a:pt x="3927" y="2999"/>
                  <a:pt x="4147" y="3240"/>
                  <a:pt x="4418" y="3240"/>
                </a:cubicBezTo>
                <a:cubicBezTo>
                  <a:pt x="4690" y="3240"/>
                  <a:pt x="4909" y="2999"/>
                  <a:pt x="4909" y="2700"/>
                </a:cubicBezTo>
                <a:lnTo>
                  <a:pt x="4909" y="2161"/>
                </a:lnTo>
                <a:cubicBezTo>
                  <a:pt x="4909" y="1564"/>
                  <a:pt x="5348" y="1080"/>
                  <a:pt x="5891" y="1080"/>
                </a:cubicBezTo>
                <a:lnTo>
                  <a:pt x="9818" y="1080"/>
                </a:lnTo>
                <a:cubicBezTo>
                  <a:pt x="11291" y="1080"/>
                  <a:pt x="11291" y="3239"/>
                  <a:pt x="13744" y="3240"/>
                </a:cubicBezTo>
                <a:lnTo>
                  <a:pt x="19636" y="3240"/>
                </a:lnTo>
                <a:cubicBezTo>
                  <a:pt x="20178" y="3240"/>
                  <a:pt x="20618" y="3724"/>
                  <a:pt x="20618" y="4321"/>
                </a:cubicBezTo>
                <a:lnTo>
                  <a:pt x="20618" y="15120"/>
                </a:lnTo>
                <a:cubicBezTo>
                  <a:pt x="20618" y="15717"/>
                  <a:pt x="20178" y="16200"/>
                  <a:pt x="19636" y="16200"/>
                </a:cubicBezTo>
                <a:lnTo>
                  <a:pt x="19145" y="16200"/>
                </a:lnTo>
                <a:cubicBezTo>
                  <a:pt x="18874" y="16200"/>
                  <a:pt x="18655" y="16442"/>
                  <a:pt x="18655" y="16740"/>
                </a:cubicBezTo>
                <a:cubicBezTo>
                  <a:pt x="18655" y="17039"/>
                  <a:pt x="18874" y="17280"/>
                  <a:pt x="19145" y="17280"/>
                </a:cubicBezTo>
                <a:lnTo>
                  <a:pt x="19636" y="17280"/>
                </a:lnTo>
                <a:cubicBezTo>
                  <a:pt x="20721" y="17280"/>
                  <a:pt x="21600" y="16314"/>
                  <a:pt x="21600" y="15120"/>
                </a:cubicBezTo>
                <a:lnTo>
                  <a:pt x="21600" y="4321"/>
                </a:lnTo>
                <a:cubicBezTo>
                  <a:pt x="21600" y="3127"/>
                  <a:pt x="20721" y="2161"/>
                  <a:pt x="19636" y="2161"/>
                </a:cubicBezTo>
                <a:moveTo>
                  <a:pt x="16691" y="9720"/>
                </a:moveTo>
                <a:lnTo>
                  <a:pt x="982" y="9720"/>
                </a:lnTo>
                <a:lnTo>
                  <a:pt x="982" y="6481"/>
                </a:lnTo>
                <a:cubicBezTo>
                  <a:pt x="982" y="5884"/>
                  <a:pt x="1421" y="5400"/>
                  <a:pt x="1964" y="5400"/>
                </a:cubicBezTo>
                <a:lnTo>
                  <a:pt x="5891" y="5400"/>
                </a:lnTo>
                <a:cubicBezTo>
                  <a:pt x="7364" y="5400"/>
                  <a:pt x="7364" y="7560"/>
                  <a:pt x="9818" y="7560"/>
                </a:cubicBezTo>
                <a:lnTo>
                  <a:pt x="15709" y="7560"/>
                </a:lnTo>
                <a:cubicBezTo>
                  <a:pt x="16251" y="7560"/>
                  <a:pt x="16691" y="8044"/>
                  <a:pt x="16691" y="8641"/>
                </a:cubicBezTo>
                <a:cubicBezTo>
                  <a:pt x="16691" y="8641"/>
                  <a:pt x="16691" y="9720"/>
                  <a:pt x="16691" y="9720"/>
                </a:cubicBezTo>
                <a:close/>
                <a:moveTo>
                  <a:pt x="16691" y="19440"/>
                </a:moveTo>
                <a:cubicBezTo>
                  <a:pt x="16691" y="20037"/>
                  <a:pt x="16251" y="20520"/>
                  <a:pt x="15709" y="20520"/>
                </a:cubicBezTo>
                <a:lnTo>
                  <a:pt x="1964" y="20520"/>
                </a:lnTo>
                <a:cubicBezTo>
                  <a:pt x="1421" y="20520"/>
                  <a:pt x="982" y="20037"/>
                  <a:pt x="982" y="19440"/>
                </a:cubicBezTo>
                <a:lnTo>
                  <a:pt x="982" y="10801"/>
                </a:lnTo>
                <a:lnTo>
                  <a:pt x="16691" y="10801"/>
                </a:lnTo>
                <a:cubicBezTo>
                  <a:pt x="16691" y="10801"/>
                  <a:pt x="16691" y="19440"/>
                  <a:pt x="16691" y="19440"/>
                </a:cubicBezTo>
                <a:close/>
                <a:moveTo>
                  <a:pt x="15709" y="6481"/>
                </a:moveTo>
                <a:lnTo>
                  <a:pt x="9818" y="6481"/>
                </a:lnTo>
                <a:cubicBezTo>
                  <a:pt x="7855" y="6480"/>
                  <a:pt x="7855" y="4320"/>
                  <a:pt x="5891" y="4320"/>
                </a:cubicBezTo>
                <a:lnTo>
                  <a:pt x="1964" y="4320"/>
                </a:lnTo>
                <a:cubicBezTo>
                  <a:pt x="879" y="4320"/>
                  <a:pt x="0" y="5287"/>
                  <a:pt x="0" y="6481"/>
                </a:cubicBezTo>
                <a:lnTo>
                  <a:pt x="0" y="19440"/>
                </a:lnTo>
                <a:cubicBezTo>
                  <a:pt x="0" y="20634"/>
                  <a:pt x="879" y="21600"/>
                  <a:pt x="1964" y="21600"/>
                </a:cubicBezTo>
                <a:lnTo>
                  <a:pt x="15709" y="21600"/>
                </a:lnTo>
                <a:cubicBezTo>
                  <a:pt x="16794" y="21600"/>
                  <a:pt x="17673" y="20634"/>
                  <a:pt x="17673" y="19440"/>
                </a:cubicBezTo>
                <a:lnTo>
                  <a:pt x="17673" y="8641"/>
                </a:lnTo>
                <a:cubicBezTo>
                  <a:pt x="17673" y="7447"/>
                  <a:pt x="16794" y="6481"/>
                  <a:pt x="15709" y="648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7" name="Google Shape;637;p13"/>
          <p:cNvSpPr/>
          <p:nvPr/>
        </p:nvSpPr>
        <p:spPr>
          <a:xfrm>
            <a:off x="9984387" y="3603980"/>
            <a:ext cx="279328" cy="228532"/>
          </a:xfrm>
          <a:custGeom>
            <a:rect b="b" l="l" r="r" t="t"/>
            <a:pathLst>
              <a:path extrusionOk="0" h="21600" w="21600">
                <a:moveTo>
                  <a:pt x="10800" y="13200"/>
                </a:moveTo>
                <a:cubicBezTo>
                  <a:pt x="11071" y="13200"/>
                  <a:pt x="11291" y="13469"/>
                  <a:pt x="11291" y="13800"/>
                </a:cubicBezTo>
                <a:cubicBezTo>
                  <a:pt x="11291" y="14132"/>
                  <a:pt x="11071" y="14400"/>
                  <a:pt x="10800" y="14400"/>
                </a:cubicBezTo>
                <a:cubicBezTo>
                  <a:pt x="10529" y="14400"/>
                  <a:pt x="10309" y="14132"/>
                  <a:pt x="10309" y="13800"/>
                </a:cubicBezTo>
                <a:cubicBezTo>
                  <a:pt x="10309" y="13469"/>
                  <a:pt x="10529" y="13200"/>
                  <a:pt x="10800" y="13200"/>
                </a:cubicBezTo>
                <a:moveTo>
                  <a:pt x="10800" y="15600"/>
                </a:moveTo>
                <a:cubicBezTo>
                  <a:pt x="11613" y="15600"/>
                  <a:pt x="12273" y="14794"/>
                  <a:pt x="12273" y="13800"/>
                </a:cubicBezTo>
                <a:cubicBezTo>
                  <a:pt x="12273" y="12806"/>
                  <a:pt x="11613" y="12000"/>
                  <a:pt x="10800" y="12000"/>
                </a:cubicBezTo>
                <a:cubicBezTo>
                  <a:pt x="9987" y="12000"/>
                  <a:pt x="9327" y="12806"/>
                  <a:pt x="9327" y="13800"/>
                </a:cubicBezTo>
                <a:cubicBezTo>
                  <a:pt x="9327" y="14794"/>
                  <a:pt x="9987" y="15600"/>
                  <a:pt x="10800" y="15600"/>
                </a:cubicBezTo>
                <a:moveTo>
                  <a:pt x="5400" y="13200"/>
                </a:moveTo>
                <a:cubicBezTo>
                  <a:pt x="5671" y="13200"/>
                  <a:pt x="5891" y="13469"/>
                  <a:pt x="5891" y="13800"/>
                </a:cubicBezTo>
                <a:cubicBezTo>
                  <a:pt x="5891" y="14132"/>
                  <a:pt x="5671" y="14400"/>
                  <a:pt x="5400" y="14400"/>
                </a:cubicBezTo>
                <a:cubicBezTo>
                  <a:pt x="5129" y="14400"/>
                  <a:pt x="4909" y="14132"/>
                  <a:pt x="4909" y="13800"/>
                </a:cubicBezTo>
                <a:cubicBezTo>
                  <a:pt x="4909" y="13469"/>
                  <a:pt x="5129" y="13200"/>
                  <a:pt x="5400" y="13200"/>
                </a:cubicBezTo>
                <a:moveTo>
                  <a:pt x="5400" y="15600"/>
                </a:moveTo>
                <a:cubicBezTo>
                  <a:pt x="6213" y="15600"/>
                  <a:pt x="6873" y="14794"/>
                  <a:pt x="6873" y="13800"/>
                </a:cubicBezTo>
                <a:cubicBezTo>
                  <a:pt x="6873" y="12806"/>
                  <a:pt x="6213" y="12000"/>
                  <a:pt x="5400" y="12000"/>
                </a:cubicBezTo>
                <a:cubicBezTo>
                  <a:pt x="4587" y="12000"/>
                  <a:pt x="3927" y="12806"/>
                  <a:pt x="3927" y="13800"/>
                </a:cubicBezTo>
                <a:cubicBezTo>
                  <a:pt x="3927" y="14794"/>
                  <a:pt x="4587" y="15600"/>
                  <a:pt x="5400" y="15600"/>
                </a:cubicBezTo>
                <a:moveTo>
                  <a:pt x="20618" y="6000"/>
                </a:moveTo>
                <a:lnTo>
                  <a:pt x="982" y="6000"/>
                </a:lnTo>
                <a:lnTo>
                  <a:pt x="982" y="2399"/>
                </a:lnTo>
                <a:cubicBezTo>
                  <a:pt x="982" y="1737"/>
                  <a:pt x="1421" y="1200"/>
                  <a:pt x="1964" y="1200"/>
                </a:cubicBezTo>
                <a:lnTo>
                  <a:pt x="6873" y="1200"/>
                </a:lnTo>
                <a:cubicBezTo>
                  <a:pt x="8345" y="1200"/>
                  <a:pt x="8345" y="3600"/>
                  <a:pt x="10800" y="3600"/>
                </a:cubicBezTo>
                <a:lnTo>
                  <a:pt x="19636" y="3600"/>
                </a:lnTo>
                <a:cubicBezTo>
                  <a:pt x="20178" y="3600"/>
                  <a:pt x="20618" y="4137"/>
                  <a:pt x="20618" y="4799"/>
                </a:cubicBezTo>
                <a:cubicBezTo>
                  <a:pt x="20618" y="4799"/>
                  <a:pt x="20618" y="6000"/>
                  <a:pt x="20618" y="6000"/>
                </a:cubicBezTo>
                <a:close/>
                <a:moveTo>
                  <a:pt x="20618" y="19200"/>
                </a:moveTo>
                <a:cubicBezTo>
                  <a:pt x="20618" y="19862"/>
                  <a:pt x="20178" y="20400"/>
                  <a:pt x="19636" y="20400"/>
                </a:cubicBezTo>
                <a:lnTo>
                  <a:pt x="1964" y="20400"/>
                </a:lnTo>
                <a:cubicBezTo>
                  <a:pt x="1421" y="20400"/>
                  <a:pt x="982" y="19862"/>
                  <a:pt x="982" y="19200"/>
                </a:cubicBezTo>
                <a:lnTo>
                  <a:pt x="982" y="7199"/>
                </a:lnTo>
                <a:lnTo>
                  <a:pt x="20618" y="7199"/>
                </a:lnTo>
                <a:cubicBezTo>
                  <a:pt x="20618" y="7199"/>
                  <a:pt x="20618" y="19200"/>
                  <a:pt x="20618" y="19200"/>
                </a:cubicBezTo>
                <a:close/>
                <a:moveTo>
                  <a:pt x="19636" y="2399"/>
                </a:moveTo>
                <a:lnTo>
                  <a:pt x="10800" y="2399"/>
                </a:lnTo>
                <a:cubicBezTo>
                  <a:pt x="8836" y="2399"/>
                  <a:pt x="8836" y="0"/>
                  <a:pt x="6873" y="0"/>
                </a:cubicBezTo>
                <a:lnTo>
                  <a:pt x="1964" y="0"/>
                </a:lnTo>
                <a:cubicBezTo>
                  <a:pt x="879" y="0"/>
                  <a:pt x="0" y="1074"/>
                  <a:pt x="0" y="2399"/>
                </a:cubicBezTo>
                <a:lnTo>
                  <a:pt x="0" y="19200"/>
                </a:lnTo>
                <a:cubicBezTo>
                  <a:pt x="0" y="20526"/>
                  <a:pt x="879" y="21600"/>
                  <a:pt x="1964" y="21600"/>
                </a:cubicBezTo>
                <a:lnTo>
                  <a:pt x="19636" y="21600"/>
                </a:lnTo>
                <a:cubicBezTo>
                  <a:pt x="20721" y="21600"/>
                  <a:pt x="21600" y="20526"/>
                  <a:pt x="21600" y="19200"/>
                </a:cubicBezTo>
                <a:lnTo>
                  <a:pt x="21600" y="4799"/>
                </a:lnTo>
                <a:cubicBezTo>
                  <a:pt x="21600" y="3474"/>
                  <a:pt x="20721" y="2399"/>
                  <a:pt x="19636" y="2399"/>
                </a:cubicBezTo>
                <a:moveTo>
                  <a:pt x="16200" y="13200"/>
                </a:moveTo>
                <a:cubicBezTo>
                  <a:pt x="16471" y="13200"/>
                  <a:pt x="16691" y="13469"/>
                  <a:pt x="16691" y="13800"/>
                </a:cubicBezTo>
                <a:cubicBezTo>
                  <a:pt x="16691" y="14132"/>
                  <a:pt x="16471" y="14400"/>
                  <a:pt x="16200" y="14400"/>
                </a:cubicBezTo>
                <a:cubicBezTo>
                  <a:pt x="15929" y="14400"/>
                  <a:pt x="15709" y="14132"/>
                  <a:pt x="15709" y="13800"/>
                </a:cubicBezTo>
                <a:cubicBezTo>
                  <a:pt x="15709" y="13469"/>
                  <a:pt x="15929" y="13200"/>
                  <a:pt x="16200" y="13200"/>
                </a:cubicBezTo>
                <a:moveTo>
                  <a:pt x="16200" y="15600"/>
                </a:moveTo>
                <a:cubicBezTo>
                  <a:pt x="17013" y="15600"/>
                  <a:pt x="17673" y="14794"/>
                  <a:pt x="17673" y="13800"/>
                </a:cubicBezTo>
                <a:cubicBezTo>
                  <a:pt x="17673" y="12806"/>
                  <a:pt x="17013" y="12000"/>
                  <a:pt x="16200" y="12000"/>
                </a:cubicBezTo>
                <a:cubicBezTo>
                  <a:pt x="15387" y="12000"/>
                  <a:pt x="14727" y="12806"/>
                  <a:pt x="14727" y="13800"/>
                </a:cubicBezTo>
                <a:cubicBezTo>
                  <a:pt x="14727" y="14794"/>
                  <a:pt x="15387" y="15600"/>
                  <a:pt x="16200" y="156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8" name="Google Shape;638;p13"/>
          <p:cNvSpPr/>
          <p:nvPr/>
        </p:nvSpPr>
        <p:spPr>
          <a:xfrm>
            <a:off x="10517648" y="3578587"/>
            <a:ext cx="279328" cy="279328"/>
          </a:xfrm>
          <a:custGeom>
            <a:rect b="b" l="l" r="r" t="t"/>
            <a:pathLst>
              <a:path extrusionOk="0" h="21600" w="2160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9" name="Google Shape;639;p13"/>
          <p:cNvSpPr/>
          <p:nvPr/>
        </p:nvSpPr>
        <p:spPr>
          <a:xfrm>
            <a:off x="11050909" y="3578587"/>
            <a:ext cx="279328" cy="279328"/>
          </a:xfrm>
          <a:custGeom>
            <a:rect b="b" l="l" r="r" t="t"/>
            <a:pathLst>
              <a:path extrusionOk="0" h="21600" w="2160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0" name="Google Shape;640;p13"/>
          <p:cNvSpPr/>
          <p:nvPr/>
        </p:nvSpPr>
        <p:spPr>
          <a:xfrm>
            <a:off x="6251560" y="4111849"/>
            <a:ext cx="279328" cy="279328"/>
          </a:xfrm>
          <a:custGeom>
            <a:rect b="b" l="l" r="r" t="t"/>
            <a:pathLst>
              <a:path extrusionOk="0" h="21600" w="21600">
                <a:moveTo>
                  <a:pt x="17593" y="17878"/>
                </a:moveTo>
                <a:cubicBezTo>
                  <a:pt x="16514" y="16546"/>
                  <a:pt x="15177" y="15812"/>
                  <a:pt x="14084" y="15323"/>
                </a:cubicBezTo>
                <a:cubicBezTo>
                  <a:pt x="13842" y="15214"/>
                  <a:pt x="13687" y="15099"/>
                  <a:pt x="13598" y="14990"/>
                </a:cubicBezTo>
                <a:cubicBezTo>
                  <a:pt x="15238" y="14959"/>
                  <a:pt x="16521" y="14237"/>
                  <a:pt x="16581" y="14203"/>
                </a:cubicBezTo>
                <a:cubicBezTo>
                  <a:pt x="16751" y="14106"/>
                  <a:pt x="16846" y="13918"/>
                  <a:pt x="16826" y="13724"/>
                </a:cubicBezTo>
                <a:cubicBezTo>
                  <a:pt x="16807" y="13546"/>
                  <a:pt x="16693" y="13394"/>
                  <a:pt x="16530" y="13325"/>
                </a:cubicBezTo>
                <a:cubicBezTo>
                  <a:pt x="16461" y="13275"/>
                  <a:pt x="15663" y="12629"/>
                  <a:pt x="15663" y="9051"/>
                </a:cubicBezTo>
                <a:cubicBezTo>
                  <a:pt x="15663" y="5000"/>
                  <a:pt x="14115" y="2945"/>
                  <a:pt x="11061" y="2945"/>
                </a:cubicBezTo>
                <a:cubicBezTo>
                  <a:pt x="8481" y="2945"/>
                  <a:pt x="5845" y="3642"/>
                  <a:pt x="5845" y="8806"/>
                </a:cubicBezTo>
                <a:cubicBezTo>
                  <a:pt x="5845" y="12555"/>
                  <a:pt x="5219" y="13278"/>
                  <a:pt x="5122" y="13367"/>
                </a:cubicBezTo>
                <a:cubicBezTo>
                  <a:pt x="4957" y="13416"/>
                  <a:pt x="4826" y="13551"/>
                  <a:pt x="4784" y="13723"/>
                </a:cubicBezTo>
                <a:cubicBezTo>
                  <a:pt x="4734" y="13935"/>
                  <a:pt x="4828" y="14153"/>
                  <a:pt x="5015" y="14262"/>
                </a:cubicBezTo>
                <a:cubicBezTo>
                  <a:pt x="6396" y="15064"/>
                  <a:pt x="7482" y="15136"/>
                  <a:pt x="8065" y="15091"/>
                </a:cubicBezTo>
                <a:cubicBezTo>
                  <a:pt x="7994" y="15151"/>
                  <a:pt x="7850" y="15241"/>
                  <a:pt x="7564" y="15335"/>
                </a:cubicBezTo>
                <a:cubicBezTo>
                  <a:pt x="6211" y="15776"/>
                  <a:pt x="4766" y="16807"/>
                  <a:pt x="3958" y="17834"/>
                </a:cubicBezTo>
                <a:cubicBezTo>
                  <a:pt x="2125" y="16050"/>
                  <a:pt x="982" y="13560"/>
                  <a:pt x="982" y="10800"/>
                </a:cubicBezTo>
                <a:cubicBezTo>
                  <a:pt x="982" y="5377"/>
                  <a:pt x="5377" y="982"/>
                  <a:pt x="10800" y="982"/>
                </a:cubicBezTo>
                <a:cubicBezTo>
                  <a:pt x="16222" y="982"/>
                  <a:pt x="20618" y="5377"/>
                  <a:pt x="20618" y="10800"/>
                </a:cubicBezTo>
                <a:cubicBezTo>
                  <a:pt x="20618" y="13584"/>
                  <a:pt x="19454" y="16092"/>
                  <a:pt x="17593" y="17878"/>
                </a:cubicBezTo>
                <a:moveTo>
                  <a:pt x="10800" y="20618"/>
                </a:moveTo>
                <a:cubicBezTo>
                  <a:pt x="8489" y="20618"/>
                  <a:pt x="6370" y="19815"/>
                  <a:pt x="4693" y="18480"/>
                </a:cubicBezTo>
                <a:cubicBezTo>
                  <a:pt x="5360" y="17604"/>
                  <a:pt x="6693" y="16652"/>
                  <a:pt x="7869" y="16268"/>
                </a:cubicBezTo>
                <a:cubicBezTo>
                  <a:pt x="8578" y="16037"/>
                  <a:pt x="8988" y="15688"/>
                  <a:pt x="9087" y="15232"/>
                </a:cubicBezTo>
                <a:cubicBezTo>
                  <a:pt x="9214" y="14656"/>
                  <a:pt x="8775" y="14230"/>
                  <a:pt x="8725" y="14183"/>
                </a:cubicBezTo>
                <a:cubicBezTo>
                  <a:pt x="8597" y="14065"/>
                  <a:pt x="8412" y="14025"/>
                  <a:pt x="8246" y="14075"/>
                </a:cubicBezTo>
                <a:cubicBezTo>
                  <a:pt x="8208" y="14086"/>
                  <a:pt x="7406" y="14309"/>
                  <a:pt x="6089" y="13714"/>
                </a:cubicBezTo>
                <a:cubicBezTo>
                  <a:pt x="6486" y="13026"/>
                  <a:pt x="6826" y="11618"/>
                  <a:pt x="6826" y="8806"/>
                </a:cubicBezTo>
                <a:cubicBezTo>
                  <a:pt x="6826" y="4301"/>
                  <a:pt x="8829" y="3928"/>
                  <a:pt x="11061" y="3928"/>
                </a:cubicBezTo>
                <a:cubicBezTo>
                  <a:pt x="12615" y="3928"/>
                  <a:pt x="14681" y="4458"/>
                  <a:pt x="14681" y="9051"/>
                </a:cubicBezTo>
                <a:cubicBezTo>
                  <a:pt x="14681" y="11662"/>
                  <a:pt x="15092" y="12966"/>
                  <a:pt x="15499" y="13617"/>
                </a:cubicBezTo>
                <a:cubicBezTo>
                  <a:pt x="14943" y="13829"/>
                  <a:pt x="14058" y="14076"/>
                  <a:pt x="13097" y="13993"/>
                </a:cubicBezTo>
                <a:cubicBezTo>
                  <a:pt x="12883" y="13971"/>
                  <a:pt x="12690" y="14092"/>
                  <a:pt x="12605" y="14285"/>
                </a:cubicBezTo>
                <a:cubicBezTo>
                  <a:pt x="12420" y="14704"/>
                  <a:pt x="12408" y="15649"/>
                  <a:pt x="13683" y="16219"/>
                </a:cubicBezTo>
                <a:cubicBezTo>
                  <a:pt x="14677" y="16664"/>
                  <a:pt x="15893" y="17331"/>
                  <a:pt x="16850" y="18522"/>
                </a:cubicBezTo>
                <a:cubicBezTo>
                  <a:pt x="15182" y="19831"/>
                  <a:pt x="13085" y="20618"/>
                  <a:pt x="10800" y="20618"/>
                </a:cubicBezTo>
                <a:moveTo>
                  <a:pt x="10800" y="0"/>
                </a:moveTo>
                <a:cubicBezTo>
                  <a:pt x="4835" y="0"/>
                  <a:pt x="0" y="4836"/>
                  <a:pt x="0" y="10800"/>
                </a:cubicBezTo>
                <a:cubicBezTo>
                  <a:pt x="0" y="16765"/>
                  <a:pt x="4835" y="21600"/>
                  <a:pt x="10800" y="21600"/>
                </a:cubicBezTo>
                <a:cubicBezTo>
                  <a:pt x="16764" y="21600"/>
                  <a:pt x="21600" y="16765"/>
                  <a:pt x="21600" y="10800"/>
                </a:cubicBezTo>
                <a:cubicBezTo>
                  <a:pt x="21600" y="4836"/>
                  <a:pt x="16764"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1" name="Google Shape;641;p13"/>
          <p:cNvSpPr/>
          <p:nvPr/>
        </p:nvSpPr>
        <p:spPr>
          <a:xfrm>
            <a:off x="6784821" y="4124545"/>
            <a:ext cx="279328" cy="253997"/>
          </a:xfrm>
          <a:custGeom>
            <a:rect b="b" l="l" r="r" t="t"/>
            <a:pathLst>
              <a:path extrusionOk="0" h="21600" w="2160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2" name="Google Shape;642;p13"/>
          <p:cNvSpPr/>
          <p:nvPr/>
        </p:nvSpPr>
        <p:spPr>
          <a:xfrm>
            <a:off x="7318082" y="4137242"/>
            <a:ext cx="279328" cy="228566"/>
          </a:xfrm>
          <a:custGeom>
            <a:rect b="b" l="l" r="r" t="t"/>
            <a:pathLst>
              <a:path extrusionOk="0" h="21600" w="2160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3" name="Google Shape;643;p13"/>
          <p:cNvSpPr/>
          <p:nvPr/>
        </p:nvSpPr>
        <p:spPr>
          <a:xfrm>
            <a:off x="7851343" y="4111849"/>
            <a:ext cx="279301" cy="279341"/>
          </a:xfrm>
          <a:custGeom>
            <a:rect b="b" l="l" r="r" t="t"/>
            <a:pathLst>
              <a:path extrusionOk="0" h="21600" w="21278">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4" name="Google Shape;644;p13"/>
          <p:cNvSpPr/>
          <p:nvPr/>
        </p:nvSpPr>
        <p:spPr>
          <a:xfrm>
            <a:off x="8384604" y="4111849"/>
            <a:ext cx="279328" cy="279326"/>
          </a:xfrm>
          <a:custGeom>
            <a:rect b="b" l="l" r="r" t="t"/>
            <a:pathLst>
              <a:path extrusionOk="0" h="21583" w="2160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5" name="Google Shape;645;p13"/>
          <p:cNvSpPr/>
          <p:nvPr/>
        </p:nvSpPr>
        <p:spPr>
          <a:xfrm>
            <a:off x="8917865" y="4124545"/>
            <a:ext cx="279328" cy="254031"/>
          </a:xfrm>
          <a:custGeom>
            <a:rect b="b" l="l" r="r" t="t"/>
            <a:pathLst>
              <a:path extrusionOk="0" h="21144" w="2160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6" name="Google Shape;646;p13"/>
          <p:cNvSpPr/>
          <p:nvPr/>
        </p:nvSpPr>
        <p:spPr>
          <a:xfrm>
            <a:off x="9451126" y="4162635"/>
            <a:ext cx="279328" cy="177754"/>
          </a:xfrm>
          <a:custGeom>
            <a:rect b="b" l="l" r="r" t="t"/>
            <a:pathLst>
              <a:path extrusionOk="0" h="21600" w="21600">
                <a:moveTo>
                  <a:pt x="10800" y="20057"/>
                </a:moveTo>
                <a:cubicBezTo>
                  <a:pt x="5378" y="20057"/>
                  <a:pt x="982" y="13445"/>
                  <a:pt x="982" y="10800"/>
                </a:cubicBezTo>
                <a:cubicBezTo>
                  <a:pt x="982" y="8155"/>
                  <a:pt x="5378" y="1543"/>
                  <a:pt x="10800" y="1543"/>
                </a:cubicBezTo>
                <a:cubicBezTo>
                  <a:pt x="16223" y="1543"/>
                  <a:pt x="20618" y="8155"/>
                  <a:pt x="20618" y="10800"/>
                </a:cubicBezTo>
                <a:cubicBezTo>
                  <a:pt x="20618" y="13445"/>
                  <a:pt x="16223" y="20057"/>
                  <a:pt x="10800" y="20057"/>
                </a:cubicBezTo>
                <a:moveTo>
                  <a:pt x="10800" y="0"/>
                </a:moveTo>
                <a:cubicBezTo>
                  <a:pt x="4835" y="0"/>
                  <a:pt x="0" y="7714"/>
                  <a:pt x="0" y="10800"/>
                </a:cubicBezTo>
                <a:cubicBezTo>
                  <a:pt x="0" y="13886"/>
                  <a:pt x="4835" y="21600"/>
                  <a:pt x="10800" y="21600"/>
                </a:cubicBezTo>
                <a:cubicBezTo>
                  <a:pt x="16765" y="21600"/>
                  <a:pt x="21600" y="13886"/>
                  <a:pt x="21600" y="10800"/>
                </a:cubicBezTo>
                <a:cubicBezTo>
                  <a:pt x="21600" y="7714"/>
                  <a:pt x="16765" y="0"/>
                  <a:pt x="10800" y="0"/>
                </a:cubicBezTo>
                <a:moveTo>
                  <a:pt x="10800" y="16971"/>
                </a:moveTo>
                <a:cubicBezTo>
                  <a:pt x="8631" y="16971"/>
                  <a:pt x="6873" y="14209"/>
                  <a:pt x="6873" y="10800"/>
                </a:cubicBezTo>
                <a:cubicBezTo>
                  <a:pt x="6873" y="7392"/>
                  <a:pt x="8631" y="4629"/>
                  <a:pt x="10800" y="4629"/>
                </a:cubicBezTo>
                <a:cubicBezTo>
                  <a:pt x="12969" y="4629"/>
                  <a:pt x="14727" y="7392"/>
                  <a:pt x="14727" y="10800"/>
                </a:cubicBezTo>
                <a:cubicBezTo>
                  <a:pt x="14727" y="14209"/>
                  <a:pt x="12969" y="16971"/>
                  <a:pt x="10800" y="16971"/>
                </a:cubicBezTo>
                <a:moveTo>
                  <a:pt x="10800" y="3087"/>
                </a:moveTo>
                <a:cubicBezTo>
                  <a:pt x="8088" y="3087"/>
                  <a:pt x="5891" y="6540"/>
                  <a:pt x="5891" y="10800"/>
                </a:cubicBezTo>
                <a:cubicBezTo>
                  <a:pt x="5891" y="15061"/>
                  <a:pt x="8088" y="18514"/>
                  <a:pt x="10800" y="18514"/>
                </a:cubicBezTo>
                <a:cubicBezTo>
                  <a:pt x="13512" y="18514"/>
                  <a:pt x="15709" y="15061"/>
                  <a:pt x="15709" y="10800"/>
                </a:cubicBezTo>
                <a:cubicBezTo>
                  <a:pt x="15709" y="6540"/>
                  <a:pt x="13512" y="3087"/>
                  <a:pt x="10800" y="3087"/>
                </a:cubicBezTo>
                <a:moveTo>
                  <a:pt x="10800" y="8486"/>
                </a:moveTo>
                <a:cubicBezTo>
                  <a:pt x="9987" y="8486"/>
                  <a:pt x="9327" y="9523"/>
                  <a:pt x="9327" y="10800"/>
                </a:cubicBezTo>
                <a:cubicBezTo>
                  <a:pt x="9327" y="12078"/>
                  <a:pt x="9987" y="13114"/>
                  <a:pt x="10800" y="13114"/>
                </a:cubicBezTo>
                <a:cubicBezTo>
                  <a:pt x="11613" y="13114"/>
                  <a:pt x="12273" y="12078"/>
                  <a:pt x="12273" y="10800"/>
                </a:cubicBezTo>
                <a:cubicBezTo>
                  <a:pt x="12273" y="9523"/>
                  <a:pt x="11613" y="8486"/>
                  <a:pt x="10800" y="848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7" name="Google Shape;647;p13"/>
          <p:cNvSpPr/>
          <p:nvPr/>
        </p:nvSpPr>
        <p:spPr>
          <a:xfrm>
            <a:off x="9984387" y="4111849"/>
            <a:ext cx="279328" cy="279328"/>
          </a:xfrm>
          <a:custGeom>
            <a:rect b="b" l="l" r="r" t="t"/>
            <a:pathLst>
              <a:path extrusionOk="0" h="21600" w="2160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8" name="Google Shape;648;p13"/>
          <p:cNvSpPr/>
          <p:nvPr/>
        </p:nvSpPr>
        <p:spPr>
          <a:xfrm>
            <a:off x="10517648" y="4111849"/>
            <a:ext cx="279328" cy="279328"/>
          </a:xfrm>
          <a:custGeom>
            <a:rect b="b" l="l" r="r" t="t"/>
            <a:pathLst>
              <a:path extrusionOk="0" h="21600" w="21600">
                <a:moveTo>
                  <a:pt x="7364" y="13255"/>
                </a:moveTo>
                <a:lnTo>
                  <a:pt x="5400" y="13255"/>
                </a:lnTo>
                <a:lnTo>
                  <a:pt x="5400" y="15218"/>
                </a:lnTo>
                <a:lnTo>
                  <a:pt x="7364" y="15218"/>
                </a:lnTo>
                <a:cubicBezTo>
                  <a:pt x="7364" y="15218"/>
                  <a:pt x="7364" y="13255"/>
                  <a:pt x="7364" y="13255"/>
                </a:cubicBezTo>
                <a:close/>
                <a:moveTo>
                  <a:pt x="7364" y="16691"/>
                </a:moveTo>
                <a:lnTo>
                  <a:pt x="5400" y="16691"/>
                </a:lnTo>
                <a:lnTo>
                  <a:pt x="5400" y="18655"/>
                </a:lnTo>
                <a:lnTo>
                  <a:pt x="7364" y="18655"/>
                </a:lnTo>
                <a:cubicBezTo>
                  <a:pt x="7364" y="18655"/>
                  <a:pt x="7364" y="16691"/>
                  <a:pt x="7364" y="16691"/>
                </a:cubicBezTo>
                <a:close/>
                <a:moveTo>
                  <a:pt x="7364" y="9818"/>
                </a:moveTo>
                <a:lnTo>
                  <a:pt x="5400" y="9818"/>
                </a:lnTo>
                <a:lnTo>
                  <a:pt x="5400" y="11782"/>
                </a:lnTo>
                <a:lnTo>
                  <a:pt x="7364" y="11782"/>
                </a:lnTo>
                <a:cubicBezTo>
                  <a:pt x="7364" y="11782"/>
                  <a:pt x="7364" y="9818"/>
                  <a:pt x="7364" y="9818"/>
                </a:cubicBezTo>
                <a:close/>
                <a:moveTo>
                  <a:pt x="4418" y="16691"/>
                </a:moveTo>
                <a:lnTo>
                  <a:pt x="2455" y="16691"/>
                </a:lnTo>
                <a:lnTo>
                  <a:pt x="2455" y="18655"/>
                </a:lnTo>
                <a:lnTo>
                  <a:pt x="4418" y="18655"/>
                </a:lnTo>
                <a:cubicBezTo>
                  <a:pt x="4418" y="18655"/>
                  <a:pt x="4418" y="16691"/>
                  <a:pt x="4418" y="16691"/>
                </a:cubicBezTo>
                <a:close/>
                <a:moveTo>
                  <a:pt x="20618" y="6873"/>
                </a:moveTo>
                <a:lnTo>
                  <a:pt x="982" y="6873"/>
                </a:lnTo>
                <a:lnTo>
                  <a:pt x="982" y="3928"/>
                </a:lnTo>
                <a:cubicBezTo>
                  <a:pt x="982" y="3385"/>
                  <a:pt x="1422"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8" y="2945"/>
                  <a:pt x="20618" y="3385"/>
                  <a:pt x="20618" y="3928"/>
                </a:cubicBezTo>
                <a:cubicBezTo>
                  <a:pt x="20618" y="3928"/>
                  <a:pt x="20618" y="6873"/>
                  <a:pt x="20618" y="6873"/>
                </a:cubicBezTo>
                <a:close/>
                <a:moveTo>
                  <a:pt x="20618" y="19636"/>
                </a:moveTo>
                <a:cubicBezTo>
                  <a:pt x="20618" y="20178"/>
                  <a:pt x="20178" y="20618"/>
                  <a:pt x="19636" y="20618"/>
                </a:cubicBezTo>
                <a:lnTo>
                  <a:pt x="1964" y="20618"/>
                </a:lnTo>
                <a:cubicBezTo>
                  <a:pt x="1422" y="20618"/>
                  <a:pt x="982" y="20178"/>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moveTo>
                  <a:pt x="4418" y="9818"/>
                </a:moveTo>
                <a:lnTo>
                  <a:pt x="2455" y="9818"/>
                </a:lnTo>
                <a:lnTo>
                  <a:pt x="2455" y="11782"/>
                </a:lnTo>
                <a:lnTo>
                  <a:pt x="4418" y="11782"/>
                </a:lnTo>
                <a:cubicBezTo>
                  <a:pt x="4418" y="11782"/>
                  <a:pt x="4418" y="9818"/>
                  <a:pt x="4418" y="9818"/>
                </a:cubicBezTo>
                <a:close/>
                <a:moveTo>
                  <a:pt x="4418" y="13255"/>
                </a:moveTo>
                <a:lnTo>
                  <a:pt x="2455" y="13255"/>
                </a:lnTo>
                <a:lnTo>
                  <a:pt x="2455" y="15218"/>
                </a:lnTo>
                <a:lnTo>
                  <a:pt x="4418" y="15218"/>
                </a:lnTo>
                <a:cubicBezTo>
                  <a:pt x="4418" y="15218"/>
                  <a:pt x="4418" y="13255"/>
                  <a:pt x="4418" y="13255"/>
                </a:cubicBezTo>
                <a:close/>
                <a:moveTo>
                  <a:pt x="10309" y="16691"/>
                </a:moveTo>
                <a:lnTo>
                  <a:pt x="8345" y="16691"/>
                </a:lnTo>
                <a:lnTo>
                  <a:pt x="8345" y="18655"/>
                </a:lnTo>
                <a:lnTo>
                  <a:pt x="10309" y="18655"/>
                </a:lnTo>
                <a:cubicBezTo>
                  <a:pt x="10309" y="18655"/>
                  <a:pt x="10309" y="16691"/>
                  <a:pt x="10309" y="16691"/>
                </a:cubicBezTo>
                <a:close/>
                <a:moveTo>
                  <a:pt x="10309" y="9818"/>
                </a:moveTo>
                <a:lnTo>
                  <a:pt x="8345" y="9818"/>
                </a:lnTo>
                <a:lnTo>
                  <a:pt x="8345" y="11782"/>
                </a:lnTo>
                <a:lnTo>
                  <a:pt x="10309" y="11782"/>
                </a:lnTo>
                <a:cubicBezTo>
                  <a:pt x="10309" y="11782"/>
                  <a:pt x="10309" y="9818"/>
                  <a:pt x="10309" y="9818"/>
                </a:cubicBezTo>
                <a:close/>
                <a:moveTo>
                  <a:pt x="10309" y="13255"/>
                </a:moveTo>
                <a:lnTo>
                  <a:pt x="8345" y="13255"/>
                </a:lnTo>
                <a:lnTo>
                  <a:pt x="8345" y="15218"/>
                </a:lnTo>
                <a:lnTo>
                  <a:pt x="10309" y="15218"/>
                </a:lnTo>
                <a:cubicBezTo>
                  <a:pt x="10309" y="15218"/>
                  <a:pt x="10309" y="13255"/>
                  <a:pt x="10309" y="13255"/>
                </a:cubicBezTo>
                <a:close/>
                <a:moveTo>
                  <a:pt x="19145" y="13255"/>
                </a:moveTo>
                <a:lnTo>
                  <a:pt x="17182" y="13255"/>
                </a:lnTo>
                <a:lnTo>
                  <a:pt x="17182" y="15218"/>
                </a:lnTo>
                <a:lnTo>
                  <a:pt x="19145" y="15218"/>
                </a:lnTo>
                <a:cubicBezTo>
                  <a:pt x="19145" y="15218"/>
                  <a:pt x="19145" y="13255"/>
                  <a:pt x="19145" y="13255"/>
                </a:cubicBezTo>
                <a:close/>
                <a:moveTo>
                  <a:pt x="16200" y="13255"/>
                </a:moveTo>
                <a:lnTo>
                  <a:pt x="14236" y="13255"/>
                </a:lnTo>
                <a:lnTo>
                  <a:pt x="14236" y="15218"/>
                </a:lnTo>
                <a:lnTo>
                  <a:pt x="16200" y="15218"/>
                </a:lnTo>
                <a:cubicBezTo>
                  <a:pt x="16200" y="15218"/>
                  <a:pt x="16200" y="13255"/>
                  <a:pt x="16200" y="13255"/>
                </a:cubicBezTo>
                <a:close/>
                <a:moveTo>
                  <a:pt x="19145" y="9818"/>
                </a:moveTo>
                <a:lnTo>
                  <a:pt x="17182" y="9818"/>
                </a:lnTo>
                <a:lnTo>
                  <a:pt x="17182" y="11782"/>
                </a:lnTo>
                <a:lnTo>
                  <a:pt x="19145" y="11782"/>
                </a:lnTo>
                <a:cubicBezTo>
                  <a:pt x="19145" y="11782"/>
                  <a:pt x="19145" y="9818"/>
                  <a:pt x="19145" y="9818"/>
                </a:cubicBezTo>
                <a:close/>
                <a:moveTo>
                  <a:pt x="16200" y="9818"/>
                </a:moveTo>
                <a:lnTo>
                  <a:pt x="14236" y="9818"/>
                </a:lnTo>
                <a:lnTo>
                  <a:pt x="14236" y="11782"/>
                </a:lnTo>
                <a:lnTo>
                  <a:pt x="16200" y="11782"/>
                </a:lnTo>
                <a:cubicBezTo>
                  <a:pt x="16200" y="11782"/>
                  <a:pt x="16200" y="9818"/>
                  <a:pt x="16200" y="9818"/>
                </a:cubicBezTo>
                <a:close/>
                <a:moveTo>
                  <a:pt x="13255" y="16691"/>
                </a:moveTo>
                <a:lnTo>
                  <a:pt x="11291" y="16691"/>
                </a:lnTo>
                <a:lnTo>
                  <a:pt x="11291" y="18655"/>
                </a:lnTo>
                <a:lnTo>
                  <a:pt x="13255" y="18655"/>
                </a:lnTo>
                <a:cubicBezTo>
                  <a:pt x="13255" y="18655"/>
                  <a:pt x="13255" y="16691"/>
                  <a:pt x="13255" y="16691"/>
                </a:cubicBezTo>
                <a:close/>
                <a:moveTo>
                  <a:pt x="13255" y="9818"/>
                </a:moveTo>
                <a:lnTo>
                  <a:pt x="11291" y="9818"/>
                </a:lnTo>
                <a:lnTo>
                  <a:pt x="11291" y="11782"/>
                </a:lnTo>
                <a:lnTo>
                  <a:pt x="13255" y="11782"/>
                </a:lnTo>
                <a:cubicBezTo>
                  <a:pt x="13255" y="11782"/>
                  <a:pt x="13255" y="9818"/>
                  <a:pt x="13255" y="9818"/>
                </a:cubicBezTo>
                <a:close/>
                <a:moveTo>
                  <a:pt x="13255" y="13255"/>
                </a:moveTo>
                <a:lnTo>
                  <a:pt x="11291" y="13255"/>
                </a:lnTo>
                <a:lnTo>
                  <a:pt x="11291" y="15218"/>
                </a:lnTo>
                <a:lnTo>
                  <a:pt x="13255" y="15218"/>
                </a:lnTo>
                <a:cubicBezTo>
                  <a:pt x="13255" y="15218"/>
                  <a:pt x="13255" y="13255"/>
                  <a:pt x="13255" y="1325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9" name="Google Shape;649;p13"/>
          <p:cNvSpPr/>
          <p:nvPr/>
        </p:nvSpPr>
        <p:spPr>
          <a:xfrm>
            <a:off x="11050909" y="4111849"/>
            <a:ext cx="279328" cy="279328"/>
          </a:xfrm>
          <a:custGeom>
            <a:rect b="b" l="l" r="r" t="t"/>
            <a:pathLst>
              <a:path extrusionOk="0" h="21600" w="21600">
                <a:moveTo>
                  <a:pt x="982" y="6873"/>
                </a:moveTo>
                <a:lnTo>
                  <a:pt x="20618" y="6873"/>
                </a:lnTo>
                <a:lnTo>
                  <a:pt x="20618" y="7855"/>
                </a:lnTo>
                <a:lnTo>
                  <a:pt x="982" y="7855"/>
                </a:lnTo>
                <a:cubicBezTo>
                  <a:pt x="982" y="7855"/>
                  <a:pt x="982" y="6873"/>
                  <a:pt x="982" y="6873"/>
                </a:cubicBezTo>
                <a:close/>
                <a:moveTo>
                  <a:pt x="16691" y="8836"/>
                </a:moveTo>
                <a:lnTo>
                  <a:pt x="18655" y="8836"/>
                </a:lnTo>
                <a:lnTo>
                  <a:pt x="18655" y="17673"/>
                </a:lnTo>
                <a:lnTo>
                  <a:pt x="16691" y="17673"/>
                </a:lnTo>
                <a:cubicBezTo>
                  <a:pt x="16691" y="17673"/>
                  <a:pt x="16691" y="8836"/>
                  <a:pt x="16691" y="8836"/>
                </a:cubicBezTo>
                <a:close/>
                <a:moveTo>
                  <a:pt x="13745" y="8836"/>
                </a:moveTo>
                <a:lnTo>
                  <a:pt x="15709" y="8836"/>
                </a:lnTo>
                <a:lnTo>
                  <a:pt x="15709" y="17673"/>
                </a:lnTo>
                <a:lnTo>
                  <a:pt x="13745" y="17673"/>
                </a:lnTo>
                <a:cubicBezTo>
                  <a:pt x="13745" y="17673"/>
                  <a:pt x="13745" y="8836"/>
                  <a:pt x="13745" y="8836"/>
                </a:cubicBezTo>
                <a:close/>
                <a:moveTo>
                  <a:pt x="8836" y="8836"/>
                </a:moveTo>
                <a:lnTo>
                  <a:pt x="12764" y="8836"/>
                </a:lnTo>
                <a:lnTo>
                  <a:pt x="12764" y="17673"/>
                </a:lnTo>
                <a:lnTo>
                  <a:pt x="8836" y="17673"/>
                </a:lnTo>
                <a:cubicBezTo>
                  <a:pt x="8836" y="17673"/>
                  <a:pt x="8836" y="8836"/>
                  <a:pt x="8836" y="8836"/>
                </a:cubicBezTo>
                <a:close/>
                <a:moveTo>
                  <a:pt x="5891" y="8836"/>
                </a:moveTo>
                <a:lnTo>
                  <a:pt x="7855" y="8836"/>
                </a:lnTo>
                <a:lnTo>
                  <a:pt x="7855" y="17673"/>
                </a:lnTo>
                <a:lnTo>
                  <a:pt x="5891" y="17673"/>
                </a:lnTo>
                <a:cubicBezTo>
                  <a:pt x="5891" y="17673"/>
                  <a:pt x="5891" y="8836"/>
                  <a:pt x="5891" y="8836"/>
                </a:cubicBezTo>
                <a:close/>
                <a:moveTo>
                  <a:pt x="2945" y="8836"/>
                </a:moveTo>
                <a:lnTo>
                  <a:pt x="4909" y="8836"/>
                </a:lnTo>
                <a:lnTo>
                  <a:pt x="4909" y="17673"/>
                </a:lnTo>
                <a:lnTo>
                  <a:pt x="2945" y="17673"/>
                </a:lnTo>
                <a:cubicBezTo>
                  <a:pt x="2945" y="17673"/>
                  <a:pt x="2945" y="8836"/>
                  <a:pt x="2945" y="8836"/>
                </a:cubicBezTo>
                <a:close/>
                <a:moveTo>
                  <a:pt x="19773" y="18655"/>
                </a:moveTo>
                <a:lnTo>
                  <a:pt x="20428" y="20618"/>
                </a:lnTo>
                <a:lnTo>
                  <a:pt x="1172" y="20618"/>
                </a:lnTo>
                <a:lnTo>
                  <a:pt x="1827" y="18655"/>
                </a:lnTo>
                <a:cubicBezTo>
                  <a:pt x="1827" y="18655"/>
                  <a:pt x="19773" y="18655"/>
                  <a:pt x="19773" y="18655"/>
                </a:cubicBezTo>
                <a:close/>
                <a:moveTo>
                  <a:pt x="10800" y="1056"/>
                </a:moveTo>
                <a:lnTo>
                  <a:pt x="19261" y="5891"/>
                </a:lnTo>
                <a:lnTo>
                  <a:pt x="2339" y="5891"/>
                </a:lnTo>
                <a:cubicBezTo>
                  <a:pt x="2339" y="5891"/>
                  <a:pt x="10800" y="1056"/>
                  <a:pt x="10800" y="1056"/>
                </a:cubicBezTo>
                <a:close/>
                <a:moveTo>
                  <a:pt x="21109" y="8836"/>
                </a:moveTo>
                <a:cubicBezTo>
                  <a:pt x="21380" y="8836"/>
                  <a:pt x="21600" y="8617"/>
                  <a:pt x="21600" y="8345"/>
                </a:cubicBezTo>
                <a:lnTo>
                  <a:pt x="21600" y="6382"/>
                </a:lnTo>
                <a:cubicBezTo>
                  <a:pt x="21600" y="6200"/>
                  <a:pt x="21496" y="6047"/>
                  <a:pt x="21349" y="5963"/>
                </a:cubicBezTo>
                <a:lnTo>
                  <a:pt x="21353" y="5956"/>
                </a:lnTo>
                <a:lnTo>
                  <a:pt x="11044" y="65"/>
                </a:lnTo>
                <a:lnTo>
                  <a:pt x="11040" y="72"/>
                </a:lnTo>
                <a:cubicBezTo>
                  <a:pt x="10968" y="30"/>
                  <a:pt x="10889" y="0"/>
                  <a:pt x="10800" y="0"/>
                </a:cubicBezTo>
                <a:cubicBezTo>
                  <a:pt x="10711" y="0"/>
                  <a:pt x="10632" y="30"/>
                  <a:pt x="10560" y="72"/>
                </a:cubicBezTo>
                <a:lnTo>
                  <a:pt x="10556" y="65"/>
                </a:lnTo>
                <a:lnTo>
                  <a:pt x="247" y="5956"/>
                </a:lnTo>
                <a:lnTo>
                  <a:pt x="251" y="5963"/>
                </a:lnTo>
                <a:cubicBezTo>
                  <a:pt x="104" y="6047"/>
                  <a:pt x="0" y="6200"/>
                  <a:pt x="0" y="6382"/>
                </a:cubicBezTo>
                <a:lnTo>
                  <a:pt x="0" y="8345"/>
                </a:lnTo>
                <a:cubicBezTo>
                  <a:pt x="0" y="8617"/>
                  <a:pt x="220" y="8836"/>
                  <a:pt x="491" y="8836"/>
                </a:cubicBezTo>
                <a:lnTo>
                  <a:pt x="1964" y="8836"/>
                </a:lnTo>
                <a:lnTo>
                  <a:pt x="1964" y="17673"/>
                </a:lnTo>
                <a:lnTo>
                  <a:pt x="1473" y="17673"/>
                </a:lnTo>
                <a:cubicBezTo>
                  <a:pt x="1256" y="17673"/>
                  <a:pt x="1078" y="17816"/>
                  <a:pt x="1013" y="18010"/>
                </a:cubicBezTo>
                <a:lnTo>
                  <a:pt x="1007" y="18009"/>
                </a:lnTo>
                <a:lnTo>
                  <a:pt x="25" y="20954"/>
                </a:lnTo>
                <a:lnTo>
                  <a:pt x="31" y="20955"/>
                </a:lnTo>
                <a:cubicBezTo>
                  <a:pt x="14" y="21005"/>
                  <a:pt x="0" y="21055"/>
                  <a:pt x="0" y="21109"/>
                </a:cubicBezTo>
                <a:cubicBezTo>
                  <a:pt x="0" y="21381"/>
                  <a:pt x="220" y="21600"/>
                  <a:pt x="491" y="21600"/>
                </a:cubicBezTo>
                <a:lnTo>
                  <a:pt x="21109" y="21600"/>
                </a:lnTo>
                <a:cubicBezTo>
                  <a:pt x="21380" y="21600"/>
                  <a:pt x="21600" y="21381"/>
                  <a:pt x="21600" y="21109"/>
                </a:cubicBezTo>
                <a:cubicBezTo>
                  <a:pt x="21600" y="21055"/>
                  <a:pt x="21586" y="21005"/>
                  <a:pt x="21569" y="20955"/>
                </a:cubicBezTo>
                <a:lnTo>
                  <a:pt x="21575" y="20954"/>
                </a:lnTo>
                <a:lnTo>
                  <a:pt x="20593" y="18009"/>
                </a:lnTo>
                <a:lnTo>
                  <a:pt x="20587" y="18010"/>
                </a:lnTo>
                <a:cubicBezTo>
                  <a:pt x="20522" y="17816"/>
                  <a:pt x="20344" y="17673"/>
                  <a:pt x="20127" y="17673"/>
                </a:cubicBezTo>
                <a:lnTo>
                  <a:pt x="19636" y="17673"/>
                </a:lnTo>
                <a:lnTo>
                  <a:pt x="19636" y="8836"/>
                </a:lnTo>
                <a:cubicBezTo>
                  <a:pt x="19636" y="8836"/>
                  <a:pt x="21109" y="8836"/>
                  <a:pt x="21109" y="883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0" name="Google Shape;650;p13"/>
          <p:cNvSpPr/>
          <p:nvPr/>
        </p:nvSpPr>
        <p:spPr>
          <a:xfrm>
            <a:off x="6251560" y="4670503"/>
            <a:ext cx="279328" cy="228541"/>
          </a:xfrm>
          <a:custGeom>
            <a:rect b="b" l="l" r="r" t="t"/>
            <a:pathLst>
              <a:path extrusionOk="0" h="21600" w="21600">
                <a:moveTo>
                  <a:pt x="19636" y="20400"/>
                </a:moveTo>
                <a:lnTo>
                  <a:pt x="1964" y="20400"/>
                </a:lnTo>
                <a:cubicBezTo>
                  <a:pt x="1422" y="20400"/>
                  <a:pt x="982" y="19862"/>
                  <a:pt x="982" y="19200"/>
                </a:cubicBezTo>
                <a:cubicBezTo>
                  <a:pt x="982" y="18949"/>
                  <a:pt x="1025" y="18796"/>
                  <a:pt x="1048" y="18734"/>
                </a:cubicBezTo>
                <a:cubicBezTo>
                  <a:pt x="1065" y="18712"/>
                  <a:pt x="1048" y="18729"/>
                  <a:pt x="1078" y="18673"/>
                </a:cubicBezTo>
                <a:lnTo>
                  <a:pt x="9914" y="1873"/>
                </a:lnTo>
                <a:cubicBezTo>
                  <a:pt x="9930" y="1843"/>
                  <a:pt x="9944" y="1813"/>
                  <a:pt x="9957" y="1783"/>
                </a:cubicBezTo>
                <a:cubicBezTo>
                  <a:pt x="9960" y="1778"/>
                  <a:pt x="10234" y="1200"/>
                  <a:pt x="10800" y="1200"/>
                </a:cubicBezTo>
                <a:cubicBezTo>
                  <a:pt x="11366" y="1200"/>
                  <a:pt x="11588" y="1654"/>
                  <a:pt x="11617" y="1719"/>
                </a:cubicBezTo>
                <a:cubicBezTo>
                  <a:pt x="11641" y="1792"/>
                  <a:pt x="11650" y="1806"/>
                  <a:pt x="11686" y="1873"/>
                </a:cubicBezTo>
                <a:lnTo>
                  <a:pt x="20522" y="18673"/>
                </a:lnTo>
                <a:cubicBezTo>
                  <a:pt x="20535" y="18697"/>
                  <a:pt x="20548" y="18720"/>
                  <a:pt x="20562" y="18744"/>
                </a:cubicBezTo>
                <a:cubicBezTo>
                  <a:pt x="20576" y="18785"/>
                  <a:pt x="20618" y="18928"/>
                  <a:pt x="20618" y="19200"/>
                </a:cubicBezTo>
                <a:cubicBezTo>
                  <a:pt x="20618" y="19862"/>
                  <a:pt x="20177" y="20400"/>
                  <a:pt x="19636" y="20400"/>
                </a:cubicBezTo>
                <a:moveTo>
                  <a:pt x="21348" y="18023"/>
                </a:moveTo>
                <a:lnTo>
                  <a:pt x="12511" y="1223"/>
                </a:lnTo>
                <a:cubicBezTo>
                  <a:pt x="12511" y="1223"/>
                  <a:pt x="12058" y="0"/>
                  <a:pt x="10800" y="0"/>
                </a:cubicBezTo>
                <a:cubicBezTo>
                  <a:pt x="9616" y="0"/>
                  <a:pt x="9089" y="1223"/>
                  <a:pt x="9089" y="1223"/>
                </a:cubicBezTo>
                <a:lnTo>
                  <a:pt x="252" y="18023"/>
                </a:lnTo>
                <a:cubicBezTo>
                  <a:pt x="252" y="18023"/>
                  <a:pt x="0" y="18421"/>
                  <a:pt x="0" y="19200"/>
                </a:cubicBezTo>
                <a:cubicBezTo>
                  <a:pt x="0" y="20526"/>
                  <a:pt x="879" y="21600"/>
                  <a:pt x="1964" y="21600"/>
                </a:cubicBezTo>
                <a:lnTo>
                  <a:pt x="19636" y="21600"/>
                </a:lnTo>
                <a:cubicBezTo>
                  <a:pt x="20721" y="21600"/>
                  <a:pt x="21600" y="20526"/>
                  <a:pt x="21600" y="19200"/>
                </a:cubicBezTo>
                <a:cubicBezTo>
                  <a:pt x="21600" y="18362"/>
                  <a:pt x="21348" y="18023"/>
                  <a:pt x="21348" y="18023"/>
                </a:cubicBezTo>
                <a:moveTo>
                  <a:pt x="10800" y="15600"/>
                </a:moveTo>
                <a:cubicBezTo>
                  <a:pt x="10258" y="15600"/>
                  <a:pt x="9818" y="16138"/>
                  <a:pt x="9818" y="16800"/>
                </a:cubicBezTo>
                <a:cubicBezTo>
                  <a:pt x="9818" y="17462"/>
                  <a:pt x="10258" y="18000"/>
                  <a:pt x="10800" y="18000"/>
                </a:cubicBezTo>
                <a:cubicBezTo>
                  <a:pt x="11342" y="18000"/>
                  <a:pt x="11782" y="17462"/>
                  <a:pt x="11782" y="16800"/>
                </a:cubicBezTo>
                <a:cubicBezTo>
                  <a:pt x="11782" y="16138"/>
                  <a:pt x="11342" y="15600"/>
                  <a:pt x="10800" y="15600"/>
                </a:cubicBezTo>
                <a:moveTo>
                  <a:pt x="10800" y="6000"/>
                </a:moveTo>
                <a:cubicBezTo>
                  <a:pt x="10258" y="6000"/>
                  <a:pt x="9818" y="6538"/>
                  <a:pt x="9818" y="7200"/>
                </a:cubicBezTo>
                <a:lnTo>
                  <a:pt x="10309" y="13800"/>
                </a:lnTo>
                <a:cubicBezTo>
                  <a:pt x="10309" y="14132"/>
                  <a:pt x="10529" y="14400"/>
                  <a:pt x="10800" y="14400"/>
                </a:cubicBezTo>
                <a:cubicBezTo>
                  <a:pt x="11071" y="14400"/>
                  <a:pt x="11291" y="14132"/>
                  <a:pt x="11291" y="13800"/>
                </a:cubicBezTo>
                <a:lnTo>
                  <a:pt x="11782" y="7200"/>
                </a:lnTo>
                <a:cubicBezTo>
                  <a:pt x="11782" y="6538"/>
                  <a:pt x="11342" y="6000"/>
                  <a:pt x="10800" y="60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1" name="Google Shape;651;p13"/>
          <p:cNvSpPr/>
          <p:nvPr/>
        </p:nvSpPr>
        <p:spPr>
          <a:xfrm>
            <a:off x="6810214" y="4645110"/>
            <a:ext cx="228541" cy="279328"/>
          </a:xfrm>
          <a:custGeom>
            <a:rect b="b" l="l" r="r" t="t"/>
            <a:pathLst>
              <a:path extrusionOk="0" h="21600" w="21600">
                <a:moveTo>
                  <a:pt x="7222" y="18655"/>
                </a:moveTo>
                <a:cubicBezTo>
                  <a:pt x="7553" y="18644"/>
                  <a:pt x="7811" y="18417"/>
                  <a:pt x="7799" y="18146"/>
                </a:cubicBezTo>
                <a:lnTo>
                  <a:pt x="6916" y="6377"/>
                </a:lnTo>
                <a:cubicBezTo>
                  <a:pt x="6904" y="6106"/>
                  <a:pt x="6626" y="5895"/>
                  <a:pt x="6295" y="5904"/>
                </a:cubicBezTo>
                <a:cubicBezTo>
                  <a:pt x="5963" y="5915"/>
                  <a:pt x="5705" y="6142"/>
                  <a:pt x="5717" y="6413"/>
                </a:cubicBezTo>
                <a:lnTo>
                  <a:pt x="6601" y="18182"/>
                </a:lnTo>
                <a:cubicBezTo>
                  <a:pt x="6613" y="18453"/>
                  <a:pt x="6891" y="18664"/>
                  <a:pt x="7222" y="18655"/>
                </a:cubicBezTo>
                <a:moveTo>
                  <a:pt x="17400" y="19636"/>
                </a:moveTo>
                <a:cubicBezTo>
                  <a:pt x="17319" y="20154"/>
                  <a:pt x="16862" y="20618"/>
                  <a:pt x="16200" y="20618"/>
                </a:cubicBezTo>
                <a:lnTo>
                  <a:pt x="5400" y="20618"/>
                </a:lnTo>
                <a:cubicBezTo>
                  <a:pt x="4737" y="20618"/>
                  <a:pt x="4291" y="20160"/>
                  <a:pt x="4200" y="19636"/>
                </a:cubicBezTo>
                <a:lnTo>
                  <a:pt x="3000" y="3927"/>
                </a:lnTo>
                <a:lnTo>
                  <a:pt x="18600" y="3927"/>
                </a:lnTo>
                <a:cubicBezTo>
                  <a:pt x="18600" y="3927"/>
                  <a:pt x="17400" y="19636"/>
                  <a:pt x="17400" y="19636"/>
                </a:cubicBezTo>
                <a:close/>
                <a:moveTo>
                  <a:pt x="7800" y="983"/>
                </a:moveTo>
                <a:lnTo>
                  <a:pt x="13800" y="983"/>
                </a:lnTo>
                <a:lnTo>
                  <a:pt x="13800" y="2945"/>
                </a:lnTo>
                <a:lnTo>
                  <a:pt x="7800" y="2945"/>
                </a:lnTo>
                <a:cubicBezTo>
                  <a:pt x="7800" y="2945"/>
                  <a:pt x="7800" y="983"/>
                  <a:pt x="7800" y="983"/>
                </a:cubicBezTo>
                <a:close/>
                <a:moveTo>
                  <a:pt x="21000" y="2945"/>
                </a:moveTo>
                <a:lnTo>
                  <a:pt x="15000" y="2945"/>
                </a:lnTo>
                <a:lnTo>
                  <a:pt x="15000" y="983"/>
                </a:lnTo>
                <a:cubicBezTo>
                  <a:pt x="15000" y="440"/>
                  <a:pt x="14462" y="0"/>
                  <a:pt x="13800" y="0"/>
                </a:cubicBezTo>
                <a:lnTo>
                  <a:pt x="7800" y="0"/>
                </a:lnTo>
                <a:cubicBezTo>
                  <a:pt x="7137" y="0"/>
                  <a:pt x="6600" y="440"/>
                  <a:pt x="6600" y="983"/>
                </a:cubicBezTo>
                <a:lnTo>
                  <a:pt x="6600" y="2945"/>
                </a:lnTo>
                <a:lnTo>
                  <a:pt x="600" y="2945"/>
                </a:lnTo>
                <a:cubicBezTo>
                  <a:pt x="269" y="2945"/>
                  <a:pt x="0" y="3166"/>
                  <a:pt x="0" y="3437"/>
                </a:cubicBezTo>
                <a:cubicBezTo>
                  <a:pt x="0" y="3708"/>
                  <a:pt x="269" y="3927"/>
                  <a:pt x="600" y="3927"/>
                </a:cubicBezTo>
                <a:lnTo>
                  <a:pt x="1800" y="3927"/>
                </a:lnTo>
                <a:lnTo>
                  <a:pt x="3000" y="19636"/>
                </a:lnTo>
                <a:cubicBezTo>
                  <a:pt x="3193" y="20711"/>
                  <a:pt x="4075" y="21600"/>
                  <a:pt x="5400" y="21600"/>
                </a:cubicBezTo>
                <a:lnTo>
                  <a:pt x="16200" y="21600"/>
                </a:lnTo>
                <a:cubicBezTo>
                  <a:pt x="17525" y="21600"/>
                  <a:pt x="18374" y="20700"/>
                  <a:pt x="18600" y="19636"/>
                </a:cubicBezTo>
                <a:lnTo>
                  <a:pt x="19800" y="3927"/>
                </a:lnTo>
                <a:lnTo>
                  <a:pt x="21000" y="3927"/>
                </a:lnTo>
                <a:cubicBezTo>
                  <a:pt x="21331" y="3927"/>
                  <a:pt x="21600" y="3708"/>
                  <a:pt x="21600" y="3437"/>
                </a:cubicBezTo>
                <a:cubicBezTo>
                  <a:pt x="21600" y="3166"/>
                  <a:pt x="21331" y="2945"/>
                  <a:pt x="21000" y="2945"/>
                </a:cubicBezTo>
                <a:moveTo>
                  <a:pt x="14380" y="18654"/>
                </a:moveTo>
                <a:cubicBezTo>
                  <a:pt x="14711" y="18664"/>
                  <a:pt x="14989" y="18452"/>
                  <a:pt x="15001" y="18181"/>
                </a:cubicBezTo>
                <a:lnTo>
                  <a:pt x="15871" y="6413"/>
                </a:lnTo>
                <a:cubicBezTo>
                  <a:pt x="15883" y="6142"/>
                  <a:pt x="15625" y="5914"/>
                  <a:pt x="15294" y="5904"/>
                </a:cubicBezTo>
                <a:cubicBezTo>
                  <a:pt x="14962" y="5895"/>
                  <a:pt x="14684" y="6106"/>
                  <a:pt x="14672" y="6377"/>
                </a:cubicBezTo>
                <a:lnTo>
                  <a:pt x="13802" y="18146"/>
                </a:lnTo>
                <a:cubicBezTo>
                  <a:pt x="13790" y="18417"/>
                  <a:pt x="14049" y="18644"/>
                  <a:pt x="14380" y="18654"/>
                </a:cubicBezTo>
                <a:moveTo>
                  <a:pt x="10800" y="18655"/>
                </a:moveTo>
                <a:cubicBezTo>
                  <a:pt x="11131" y="18655"/>
                  <a:pt x="11400" y="18435"/>
                  <a:pt x="11400" y="18164"/>
                </a:cubicBezTo>
                <a:lnTo>
                  <a:pt x="11400" y="6382"/>
                </a:lnTo>
                <a:cubicBezTo>
                  <a:pt x="11400" y="6110"/>
                  <a:pt x="11131" y="5891"/>
                  <a:pt x="10800" y="5891"/>
                </a:cubicBezTo>
                <a:cubicBezTo>
                  <a:pt x="10469" y="5891"/>
                  <a:pt x="10200" y="6110"/>
                  <a:pt x="10200" y="6382"/>
                </a:cubicBezTo>
                <a:lnTo>
                  <a:pt x="10200" y="18164"/>
                </a:lnTo>
                <a:cubicBezTo>
                  <a:pt x="10200" y="18435"/>
                  <a:pt x="10469" y="18655"/>
                  <a:pt x="10800" y="186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2" name="Google Shape;652;p13"/>
          <p:cNvSpPr/>
          <p:nvPr/>
        </p:nvSpPr>
        <p:spPr>
          <a:xfrm>
            <a:off x="7362520" y="4645110"/>
            <a:ext cx="190451" cy="279328"/>
          </a:xfrm>
          <a:custGeom>
            <a:rect b="b" l="l" r="r" t="t"/>
            <a:pathLst>
              <a:path extrusionOk="0" h="21600" w="21600">
                <a:moveTo>
                  <a:pt x="18720" y="19636"/>
                </a:moveTo>
                <a:cubicBezTo>
                  <a:pt x="18623" y="20154"/>
                  <a:pt x="18075" y="20618"/>
                  <a:pt x="17280" y="20618"/>
                </a:cubicBezTo>
                <a:lnTo>
                  <a:pt x="4320" y="20618"/>
                </a:lnTo>
                <a:cubicBezTo>
                  <a:pt x="3525" y="20618"/>
                  <a:pt x="2989" y="20160"/>
                  <a:pt x="2880" y="19636"/>
                </a:cubicBezTo>
                <a:lnTo>
                  <a:pt x="1483" y="3927"/>
                </a:lnTo>
                <a:lnTo>
                  <a:pt x="20117" y="3927"/>
                </a:lnTo>
                <a:cubicBezTo>
                  <a:pt x="20117" y="3927"/>
                  <a:pt x="18720" y="19636"/>
                  <a:pt x="18720" y="19636"/>
                </a:cubicBezTo>
                <a:close/>
                <a:moveTo>
                  <a:pt x="4529" y="2227"/>
                </a:moveTo>
                <a:cubicBezTo>
                  <a:pt x="4971" y="2122"/>
                  <a:pt x="5311" y="1878"/>
                  <a:pt x="5440" y="1571"/>
                </a:cubicBezTo>
                <a:cubicBezTo>
                  <a:pt x="5563" y="1278"/>
                  <a:pt x="6084" y="982"/>
                  <a:pt x="6840" y="982"/>
                </a:cubicBezTo>
                <a:cubicBezTo>
                  <a:pt x="7596" y="982"/>
                  <a:pt x="8117" y="1094"/>
                  <a:pt x="8240" y="1387"/>
                </a:cubicBezTo>
                <a:cubicBezTo>
                  <a:pt x="8286" y="1495"/>
                  <a:pt x="8358" y="1598"/>
                  <a:pt x="8454" y="1688"/>
                </a:cubicBezTo>
                <a:cubicBezTo>
                  <a:pt x="8957" y="2167"/>
                  <a:pt x="9732" y="2442"/>
                  <a:pt x="10577" y="2442"/>
                </a:cubicBezTo>
                <a:cubicBezTo>
                  <a:pt x="11235" y="2442"/>
                  <a:pt x="11854" y="2268"/>
                  <a:pt x="12300" y="1947"/>
                </a:cubicBezTo>
                <a:cubicBezTo>
                  <a:pt x="12697" y="1647"/>
                  <a:pt x="13446" y="1473"/>
                  <a:pt x="14760" y="1473"/>
                </a:cubicBezTo>
                <a:cubicBezTo>
                  <a:pt x="16059" y="1473"/>
                  <a:pt x="16752" y="1940"/>
                  <a:pt x="16920" y="2209"/>
                </a:cubicBezTo>
                <a:cubicBezTo>
                  <a:pt x="17107" y="2509"/>
                  <a:pt x="17391" y="2750"/>
                  <a:pt x="17688" y="2945"/>
                </a:cubicBezTo>
                <a:lnTo>
                  <a:pt x="2830" y="2945"/>
                </a:lnTo>
                <a:cubicBezTo>
                  <a:pt x="3170" y="2668"/>
                  <a:pt x="3770" y="2408"/>
                  <a:pt x="4529" y="2227"/>
                </a:cubicBezTo>
                <a:moveTo>
                  <a:pt x="20880" y="2945"/>
                </a:moveTo>
                <a:lnTo>
                  <a:pt x="19676" y="2945"/>
                </a:lnTo>
                <a:cubicBezTo>
                  <a:pt x="19217" y="2693"/>
                  <a:pt x="18780" y="2403"/>
                  <a:pt x="18405" y="1964"/>
                </a:cubicBezTo>
                <a:cubicBezTo>
                  <a:pt x="17787" y="1241"/>
                  <a:pt x="16749" y="491"/>
                  <a:pt x="14760" y="491"/>
                </a:cubicBezTo>
                <a:cubicBezTo>
                  <a:pt x="13012" y="491"/>
                  <a:pt x="11880" y="798"/>
                  <a:pt x="11231" y="1289"/>
                </a:cubicBezTo>
                <a:cubicBezTo>
                  <a:pt x="11081" y="1397"/>
                  <a:pt x="10839" y="1461"/>
                  <a:pt x="10577" y="1461"/>
                </a:cubicBezTo>
                <a:cubicBezTo>
                  <a:pt x="10245" y="1461"/>
                  <a:pt x="9879" y="1359"/>
                  <a:pt x="9624" y="1116"/>
                </a:cubicBezTo>
                <a:cubicBezTo>
                  <a:pt x="9310" y="370"/>
                  <a:pt x="8188" y="0"/>
                  <a:pt x="6840" y="0"/>
                </a:cubicBezTo>
                <a:cubicBezTo>
                  <a:pt x="5492" y="0"/>
                  <a:pt x="4370" y="554"/>
                  <a:pt x="4056" y="1300"/>
                </a:cubicBezTo>
                <a:cubicBezTo>
                  <a:pt x="2613" y="1643"/>
                  <a:pt x="1555" y="2238"/>
                  <a:pt x="1211" y="2945"/>
                </a:cubicBezTo>
                <a:lnTo>
                  <a:pt x="720" y="2945"/>
                </a:lnTo>
                <a:cubicBezTo>
                  <a:pt x="323" y="2945"/>
                  <a:pt x="0" y="3165"/>
                  <a:pt x="0" y="3436"/>
                </a:cubicBezTo>
                <a:lnTo>
                  <a:pt x="0" y="3437"/>
                </a:lnTo>
                <a:lnTo>
                  <a:pt x="1440" y="19636"/>
                </a:lnTo>
                <a:cubicBezTo>
                  <a:pt x="1672" y="20711"/>
                  <a:pt x="2730" y="21600"/>
                  <a:pt x="4320" y="21600"/>
                </a:cubicBezTo>
                <a:lnTo>
                  <a:pt x="17280" y="21600"/>
                </a:lnTo>
                <a:cubicBezTo>
                  <a:pt x="18870" y="21600"/>
                  <a:pt x="19890" y="20700"/>
                  <a:pt x="20160" y="19636"/>
                </a:cubicBezTo>
                <a:lnTo>
                  <a:pt x="21600" y="3437"/>
                </a:lnTo>
                <a:lnTo>
                  <a:pt x="21600" y="3436"/>
                </a:lnTo>
                <a:cubicBezTo>
                  <a:pt x="21600" y="3165"/>
                  <a:pt x="21277" y="2945"/>
                  <a:pt x="20880" y="2945"/>
                </a:cubicBezTo>
                <a:moveTo>
                  <a:pt x="6507" y="18655"/>
                </a:moveTo>
                <a:cubicBezTo>
                  <a:pt x="6904" y="18644"/>
                  <a:pt x="7214" y="18417"/>
                  <a:pt x="7200" y="18146"/>
                </a:cubicBezTo>
                <a:lnTo>
                  <a:pt x="6139" y="6377"/>
                </a:lnTo>
                <a:cubicBezTo>
                  <a:pt x="6125" y="6106"/>
                  <a:pt x="5791" y="5895"/>
                  <a:pt x="5394" y="5904"/>
                </a:cubicBezTo>
                <a:cubicBezTo>
                  <a:pt x="4996" y="5915"/>
                  <a:pt x="4686" y="6142"/>
                  <a:pt x="4700" y="6413"/>
                </a:cubicBezTo>
                <a:lnTo>
                  <a:pt x="5761" y="18182"/>
                </a:lnTo>
                <a:cubicBezTo>
                  <a:pt x="5775" y="18453"/>
                  <a:pt x="6109" y="18664"/>
                  <a:pt x="6507" y="18655"/>
                </a:cubicBezTo>
                <a:moveTo>
                  <a:pt x="10800" y="18655"/>
                </a:moveTo>
                <a:cubicBezTo>
                  <a:pt x="11197" y="18655"/>
                  <a:pt x="11520" y="18435"/>
                  <a:pt x="11520" y="18164"/>
                </a:cubicBezTo>
                <a:lnTo>
                  <a:pt x="11520" y="6382"/>
                </a:lnTo>
                <a:cubicBezTo>
                  <a:pt x="11520" y="6110"/>
                  <a:pt x="11197" y="5891"/>
                  <a:pt x="10800" y="5891"/>
                </a:cubicBezTo>
                <a:cubicBezTo>
                  <a:pt x="10403" y="5891"/>
                  <a:pt x="10080" y="6110"/>
                  <a:pt x="10080" y="6382"/>
                </a:cubicBezTo>
                <a:lnTo>
                  <a:pt x="10080" y="18164"/>
                </a:lnTo>
                <a:cubicBezTo>
                  <a:pt x="10080" y="18435"/>
                  <a:pt x="10403" y="18655"/>
                  <a:pt x="10800" y="18655"/>
                </a:cubicBezTo>
                <a:moveTo>
                  <a:pt x="15095" y="18654"/>
                </a:moveTo>
                <a:cubicBezTo>
                  <a:pt x="15494" y="18664"/>
                  <a:pt x="15827" y="18452"/>
                  <a:pt x="15841" y="18181"/>
                </a:cubicBezTo>
                <a:lnTo>
                  <a:pt x="16886" y="6413"/>
                </a:lnTo>
                <a:cubicBezTo>
                  <a:pt x="16900" y="6142"/>
                  <a:pt x="16590" y="5914"/>
                  <a:pt x="16192" y="5904"/>
                </a:cubicBezTo>
                <a:cubicBezTo>
                  <a:pt x="15795" y="5895"/>
                  <a:pt x="15461" y="6106"/>
                  <a:pt x="15447" y="6377"/>
                </a:cubicBezTo>
                <a:lnTo>
                  <a:pt x="14402" y="18146"/>
                </a:lnTo>
                <a:cubicBezTo>
                  <a:pt x="14388" y="18417"/>
                  <a:pt x="14699" y="18644"/>
                  <a:pt x="15095" y="1865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3" name="Google Shape;653;p13"/>
          <p:cNvSpPr/>
          <p:nvPr/>
        </p:nvSpPr>
        <p:spPr>
          <a:xfrm>
            <a:off x="7851343" y="4645110"/>
            <a:ext cx="279328" cy="279328"/>
          </a:xfrm>
          <a:custGeom>
            <a:rect b="b" l="l" r="r" t="t"/>
            <a:pathLst>
              <a:path extrusionOk="0" h="21600" w="21600">
                <a:moveTo>
                  <a:pt x="16445" y="20618"/>
                </a:moveTo>
                <a:cubicBezTo>
                  <a:pt x="15830" y="20618"/>
                  <a:pt x="15230" y="20482"/>
                  <a:pt x="14664" y="20214"/>
                </a:cubicBezTo>
                <a:cubicBezTo>
                  <a:pt x="14611" y="20189"/>
                  <a:pt x="14556" y="20170"/>
                  <a:pt x="14501" y="20155"/>
                </a:cubicBezTo>
                <a:cubicBezTo>
                  <a:pt x="8920" y="17308"/>
                  <a:pt x="4296" y="12685"/>
                  <a:pt x="1448" y="7105"/>
                </a:cubicBezTo>
                <a:cubicBezTo>
                  <a:pt x="1432" y="7048"/>
                  <a:pt x="1412" y="6991"/>
                  <a:pt x="1386" y="6936"/>
                </a:cubicBezTo>
                <a:cubicBezTo>
                  <a:pt x="1118" y="6369"/>
                  <a:pt x="982" y="5770"/>
                  <a:pt x="982" y="5155"/>
                </a:cubicBezTo>
                <a:cubicBezTo>
                  <a:pt x="982" y="2774"/>
                  <a:pt x="3067" y="982"/>
                  <a:pt x="4418" y="982"/>
                </a:cubicBezTo>
                <a:cubicBezTo>
                  <a:pt x="4595" y="982"/>
                  <a:pt x="4712" y="1072"/>
                  <a:pt x="4765" y="1126"/>
                </a:cubicBezTo>
                <a:cubicBezTo>
                  <a:pt x="4777" y="1139"/>
                  <a:pt x="4800" y="1164"/>
                  <a:pt x="4832" y="1216"/>
                </a:cubicBezTo>
                <a:cubicBezTo>
                  <a:pt x="4849" y="1244"/>
                  <a:pt x="4868" y="1271"/>
                  <a:pt x="4888" y="1297"/>
                </a:cubicBezTo>
                <a:lnTo>
                  <a:pt x="8121" y="5453"/>
                </a:lnTo>
                <a:cubicBezTo>
                  <a:pt x="8146" y="5485"/>
                  <a:pt x="8173" y="5515"/>
                  <a:pt x="8202" y="5544"/>
                </a:cubicBezTo>
                <a:cubicBezTo>
                  <a:pt x="8255" y="5598"/>
                  <a:pt x="8345" y="5715"/>
                  <a:pt x="8345" y="5891"/>
                </a:cubicBezTo>
                <a:cubicBezTo>
                  <a:pt x="8345" y="5978"/>
                  <a:pt x="8321" y="6060"/>
                  <a:pt x="8274" y="6135"/>
                </a:cubicBezTo>
                <a:lnTo>
                  <a:pt x="7180" y="7221"/>
                </a:lnTo>
                <a:cubicBezTo>
                  <a:pt x="7175" y="7226"/>
                  <a:pt x="7170" y="7231"/>
                  <a:pt x="7165" y="7236"/>
                </a:cubicBezTo>
                <a:cubicBezTo>
                  <a:pt x="6769" y="7609"/>
                  <a:pt x="6543" y="8126"/>
                  <a:pt x="6543" y="8668"/>
                </a:cubicBezTo>
                <a:cubicBezTo>
                  <a:pt x="6543" y="9175"/>
                  <a:pt x="6740" y="9658"/>
                  <a:pt x="7082" y="10020"/>
                </a:cubicBezTo>
                <a:cubicBezTo>
                  <a:pt x="7094" y="10040"/>
                  <a:pt x="7107" y="10059"/>
                  <a:pt x="7121" y="10078"/>
                </a:cubicBezTo>
                <a:cubicBezTo>
                  <a:pt x="8327" y="11745"/>
                  <a:pt x="9810" y="13222"/>
                  <a:pt x="11528" y="14469"/>
                </a:cubicBezTo>
                <a:cubicBezTo>
                  <a:pt x="11541" y="14478"/>
                  <a:pt x="11555" y="14487"/>
                  <a:pt x="11568" y="14496"/>
                </a:cubicBezTo>
                <a:cubicBezTo>
                  <a:pt x="11931" y="14844"/>
                  <a:pt x="12418" y="15045"/>
                  <a:pt x="12928" y="15045"/>
                </a:cubicBezTo>
                <a:cubicBezTo>
                  <a:pt x="13440" y="15045"/>
                  <a:pt x="13934" y="14840"/>
                  <a:pt x="14301" y="14479"/>
                </a:cubicBezTo>
                <a:cubicBezTo>
                  <a:pt x="14320" y="14463"/>
                  <a:pt x="14338" y="14446"/>
                  <a:pt x="14356" y="14427"/>
                </a:cubicBezTo>
                <a:lnTo>
                  <a:pt x="15456" y="13320"/>
                </a:lnTo>
                <a:cubicBezTo>
                  <a:pt x="15533" y="13271"/>
                  <a:pt x="15615" y="13247"/>
                  <a:pt x="15701" y="13247"/>
                </a:cubicBezTo>
                <a:cubicBezTo>
                  <a:pt x="15878" y="13247"/>
                  <a:pt x="15995" y="13337"/>
                  <a:pt x="16048" y="13391"/>
                </a:cubicBezTo>
                <a:cubicBezTo>
                  <a:pt x="16077" y="13420"/>
                  <a:pt x="16108" y="13447"/>
                  <a:pt x="16140" y="13472"/>
                </a:cubicBezTo>
                <a:lnTo>
                  <a:pt x="20296" y="16704"/>
                </a:lnTo>
                <a:cubicBezTo>
                  <a:pt x="20323" y="16725"/>
                  <a:pt x="20351" y="16744"/>
                  <a:pt x="20379" y="16762"/>
                </a:cubicBezTo>
                <a:cubicBezTo>
                  <a:pt x="20431" y="16795"/>
                  <a:pt x="20455" y="16816"/>
                  <a:pt x="20466" y="16827"/>
                </a:cubicBezTo>
                <a:cubicBezTo>
                  <a:pt x="20520" y="16881"/>
                  <a:pt x="20610" y="16997"/>
                  <a:pt x="20610" y="17174"/>
                </a:cubicBezTo>
                <a:cubicBezTo>
                  <a:pt x="20610" y="17207"/>
                  <a:pt x="20612" y="17240"/>
                  <a:pt x="20616" y="17273"/>
                </a:cubicBezTo>
                <a:cubicBezTo>
                  <a:pt x="20539" y="18625"/>
                  <a:pt x="18774" y="20618"/>
                  <a:pt x="16445" y="20618"/>
                </a:cubicBezTo>
                <a:moveTo>
                  <a:pt x="21600" y="17174"/>
                </a:moveTo>
                <a:lnTo>
                  <a:pt x="21592" y="17174"/>
                </a:lnTo>
                <a:cubicBezTo>
                  <a:pt x="21592" y="16768"/>
                  <a:pt x="21427" y="16399"/>
                  <a:pt x="21161" y="16133"/>
                </a:cubicBezTo>
                <a:cubicBezTo>
                  <a:pt x="21082" y="16054"/>
                  <a:pt x="20994" y="15988"/>
                  <a:pt x="20899" y="15929"/>
                </a:cubicBezTo>
                <a:lnTo>
                  <a:pt x="16743" y="12697"/>
                </a:lnTo>
                <a:cubicBezTo>
                  <a:pt x="16476" y="12430"/>
                  <a:pt x="16108" y="12265"/>
                  <a:pt x="15701" y="12265"/>
                </a:cubicBezTo>
                <a:cubicBezTo>
                  <a:pt x="15368" y="12265"/>
                  <a:pt x="15065" y="12380"/>
                  <a:pt x="14819" y="12567"/>
                </a:cubicBezTo>
                <a:lnTo>
                  <a:pt x="13659" y="13736"/>
                </a:lnTo>
                <a:lnTo>
                  <a:pt x="13656" y="13733"/>
                </a:lnTo>
                <a:cubicBezTo>
                  <a:pt x="13477" y="13934"/>
                  <a:pt x="13218" y="14063"/>
                  <a:pt x="12928" y="14063"/>
                </a:cubicBezTo>
                <a:cubicBezTo>
                  <a:pt x="12595" y="14063"/>
                  <a:pt x="12303" y="13897"/>
                  <a:pt x="12125" y="13645"/>
                </a:cubicBezTo>
                <a:cubicBezTo>
                  <a:pt x="12119" y="13654"/>
                  <a:pt x="12111" y="13663"/>
                  <a:pt x="12104" y="13674"/>
                </a:cubicBezTo>
                <a:cubicBezTo>
                  <a:pt x="10500" y="12510"/>
                  <a:pt x="9078" y="11108"/>
                  <a:pt x="7916" y="9502"/>
                </a:cubicBezTo>
                <a:cubicBezTo>
                  <a:pt x="7927" y="9495"/>
                  <a:pt x="7937" y="9486"/>
                  <a:pt x="7949" y="9479"/>
                </a:cubicBezTo>
                <a:cubicBezTo>
                  <a:pt x="7693" y="9299"/>
                  <a:pt x="7525" y="9004"/>
                  <a:pt x="7525" y="8668"/>
                </a:cubicBezTo>
                <a:cubicBezTo>
                  <a:pt x="7525" y="8367"/>
                  <a:pt x="7662" y="8101"/>
                  <a:pt x="7873" y="7920"/>
                </a:cubicBezTo>
                <a:lnTo>
                  <a:pt x="7872" y="7918"/>
                </a:lnTo>
                <a:lnTo>
                  <a:pt x="9026" y="6773"/>
                </a:lnTo>
                <a:cubicBezTo>
                  <a:pt x="9213" y="6528"/>
                  <a:pt x="9327" y="6224"/>
                  <a:pt x="9327" y="5891"/>
                </a:cubicBezTo>
                <a:cubicBezTo>
                  <a:pt x="9327" y="5485"/>
                  <a:pt x="9162" y="5116"/>
                  <a:pt x="8896" y="4850"/>
                </a:cubicBezTo>
                <a:lnTo>
                  <a:pt x="5663" y="693"/>
                </a:lnTo>
                <a:cubicBezTo>
                  <a:pt x="5604" y="599"/>
                  <a:pt x="5538" y="510"/>
                  <a:pt x="5459" y="432"/>
                </a:cubicBezTo>
                <a:cubicBezTo>
                  <a:pt x="5193" y="165"/>
                  <a:pt x="4825" y="0"/>
                  <a:pt x="4418" y="0"/>
                </a:cubicBezTo>
                <a:cubicBezTo>
                  <a:pt x="2455" y="0"/>
                  <a:pt x="0" y="2308"/>
                  <a:pt x="0" y="5155"/>
                </a:cubicBezTo>
                <a:cubicBezTo>
                  <a:pt x="0" y="5943"/>
                  <a:pt x="183" y="6688"/>
                  <a:pt x="499" y="7356"/>
                </a:cubicBezTo>
                <a:lnTo>
                  <a:pt x="483" y="7373"/>
                </a:lnTo>
                <a:cubicBezTo>
                  <a:pt x="3436" y="13255"/>
                  <a:pt x="8345" y="18164"/>
                  <a:pt x="14228" y="21117"/>
                </a:cubicBezTo>
                <a:lnTo>
                  <a:pt x="14244" y="21101"/>
                </a:lnTo>
                <a:cubicBezTo>
                  <a:pt x="14912" y="21418"/>
                  <a:pt x="15657" y="21600"/>
                  <a:pt x="16445" y="21600"/>
                </a:cubicBezTo>
                <a:cubicBezTo>
                  <a:pt x="19292" y="21600"/>
                  <a:pt x="21600" y="19145"/>
                  <a:pt x="21600" y="17182"/>
                </a:cubicBezTo>
                <a:cubicBezTo>
                  <a:pt x="21600" y="17179"/>
                  <a:pt x="21600" y="17177"/>
                  <a:pt x="21600" y="1717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4" name="Google Shape;654;p13"/>
          <p:cNvSpPr/>
          <p:nvPr/>
        </p:nvSpPr>
        <p:spPr>
          <a:xfrm>
            <a:off x="8384604" y="4645110"/>
            <a:ext cx="279405" cy="279328"/>
          </a:xfrm>
          <a:custGeom>
            <a:rect b="b" l="l" r="r" t="t"/>
            <a:pathLst>
              <a:path extrusionOk="0" h="21600" w="2160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5" name="Google Shape;655;p13"/>
          <p:cNvSpPr/>
          <p:nvPr/>
        </p:nvSpPr>
        <p:spPr>
          <a:xfrm>
            <a:off x="8981348" y="4645110"/>
            <a:ext cx="152368" cy="279328"/>
          </a:xfrm>
          <a:custGeom>
            <a:rect b="b" l="l" r="r" t="t"/>
            <a:pathLst>
              <a:path extrusionOk="0" h="21600" w="21600">
                <a:moveTo>
                  <a:pt x="9507" y="18651"/>
                </a:moveTo>
                <a:lnTo>
                  <a:pt x="10795" y="12327"/>
                </a:lnTo>
                <a:lnTo>
                  <a:pt x="10781" y="12326"/>
                </a:lnTo>
                <a:cubicBezTo>
                  <a:pt x="10785" y="12307"/>
                  <a:pt x="10800" y="12292"/>
                  <a:pt x="10800" y="12273"/>
                </a:cubicBezTo>
                <a:cubicBezTo>
                  <a:pt x="10800" y="12001"/>
                  <a:pt x="10398" y="11782"/>
                  <a:pt x="9900" y="11782"/>
                </a:cubicBezTo>
                <a:lnTo>
                  <a:pt x="2149" y="11782"/>
                </a:lnTo>
                <a:lnTo>
                  <a:pt x="8749" y="982"/>
                </a:lnTo>
                <a:lnTo>
                  <a:pt x="15850" y="982"/>
                </a:lnTo>
                <a:lnTo>
                  <a:pt x="11436" y="8190"/>
                </a:lnTo>
                <a:lnTo>
                  <a:pt x="11447" y="8192"/>
                </a:lnTo>
                <a:cubicBezTo>
                  <a:pt x="11417" y="8241"/>
                  <a:pt x="11391" y="8291"/>
                  <a:pt x="11391" y="8345"/>
                </a:cubicBezTo>
                <a:cubicBezTo>
                  <a:pt x="11391" y="8617"/>
                  <a:pt x="11794" y="8836"/>
                  <a:pt x="12291" y="8836"/>
                </a:cubicBezTo>
                <a:lnTo>
                  <a:pt x="19195" y="8836"/>
                </a:lnTo>
                <a:cubicBezTo>
                  <a:pt x="19195" y="8836"/>
                  <a:pt x="9507" y="18651"/>
                  <a:pt x="9507" y="18651"/>
                </a:cubicBezTo>
                <a:close/>
                <a:moveTo>
                  <a:pt x="21600" y="8345"/>
                </a:moveTo>
                <a:cubicBezTo>
                  <a:pt x="21600" y="8074"/>
                  <a:pt x="21197" y="7855"/>
                  <a:pt x="20700" y="7855"/>
                </a:cubicBezTo>
                <a:lnTo>
                  <a:pt x="13541" y="7855"/>
                </a:lnTo>
                <a:lnTo>
                  <a:pt x="17954" y="646"/>
                </a:lnTo>
                <a:lnTo>
                  <a:pt x="17944" y="644"/>
                </a:lnTo>
                <a:cubicBezTo>
                  <a:pt x="17974" y="595"/>
                  <a:pt x="18000" y="545"/>
                  <a:pt x="18000" y="491"/>
                </a:cubicBezTo>
                <a:cubicBezTo>
                  <a:pt x="18000" y="220"/>
                  <a:pt x="17598" y="0"/>
                  <a:pt x="17100" y="0"/>
                </a:cubicBezTo>
                <a:lnTo>
                  <a:pt x="8101" y="0"/>
                </a:lnTo>
                <a:cubicBezTo>
                  <a:pt x="7703" y="0"/>
                  <a:pt x="7376" y="143"/>
                  <a:pt x="7257" y="337"/>
                </a:cubicBezTo>
                <a:lnTo>
                  <a:pt x="7246" y="335"/>
                </a:lnTo>
                <a:lnTo>
                  <a:pt x="47" y="12117"/>
                </a:lnTo>
                <a:lnTo>
                  <a:pt x="57" y="12120"/>
                </a:lnTo>
                <a:cubicBezTo>
                  <a:pt x="27" y="12168"/>
                  <a:pt x="0" y="12218"/>
                  <a:pt x="0" y="12273"/>
                </a:cubicBezTo>
                <a:cubicBezTo>
                  <a:pt x="0" y="12544"/>
                  <a:pt x="403" y="12764"/>
                  <a:pt x="900" y="12764"/>
                </a:cubicBezTo>
                <a:lnTo>
                  <a:pt x="8895" y="12764"/>
                </a:lnTo>
                <a:lnTo>
                  <a:pt x="7206" y="21055"/>
                </a:lnTo>
                <a:lnTo>
                  <a:pt x="7220" y="21056"/>
                </a:lnTo>
                <a:cubicBezTo>
                  <a:pt x="7216" y="21074"/>
                  <a:pt x="7200" y="21090"/>
                  <a:pt x="7200" y="21109"/>
                </a:cubicBezTo>
                <a:cubicBezTo>
                  <a:pt x="7200" y="21380"/>
                  <a:pt x="7603" y="21600"/>
                  <a:pt x="8101" y="21600"/>
                </a:cubicBezTo>
                <a:cubicBezTo>
                  <a:pt x="8464" y="21600"/>
                  <a:pt x="8761" y="21480"/>
                  <a:pt x="8900" y="21310"/>
                </a:cubicBezTo>
                <a:lnTo>
                  <a:pt x="8918" y="21315"/>
                </a:lnTo>
                <a:lnTo>
                  <a:pt x="21517" y="8551"/>
                </a:lnTo>
                <a:lnTo>
                  <a:pt x="21513" y="8550"/>
                </a:lnTo>
                <a:cubicBezTo>
                  <a:pt x="21567" y="8487"/>
                  <a:pt x="21600" y="8419"/>
                  <a:pt x="21600" y="83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6" name="Google Shape;656;p13"/>
          <p:cNvSpPr/>
          <p:nvPr/>
        </p:nvSpPr>
        <p:spPr>
          <a:xfrm>
            <a:off x="9451126" y="4670503"/>
            <a:ext cx="279328" cy="228541"/>
          </a:xfrm>
          <a:custGeom>
            <a:rect b="b" l="l" r="r" t="t"/>
            <a:pathLst>
              <a:path extrusionOk="0" h="21600" w="21600">
                <a:moveTo>
                  <a:pt x="19636" y="3600"/>
                </a:moveTo>
                <a:lnTo>
                  <a:pt x="1964" y="3600"/>
                </a:lnTo>
                <a:lnTo>
                  <a:pt x="1964" y="1200"/>
                </a:lnTo>
                <a:lnTo>
                  <a:pt x="19636" y="1200"/>
                </a:lnTo>
                <a:cubicBezTo>
                  <a:pt x="19636" y="1200"/>
                  <a:pt x="19636" y="3600"/>
                  <a:pt x="19636" y="3600"/>
                </a:cubicBezTo>
                <a:close/>
                <a:moveTo>
                  <a:pt x="17182" y="6000"/>
                </a:moveTo>
                <a:lnTo>
                  <a:pt x="17182" y="4800"/>
                </a:lnTo>
                <a:lnTo>
                  <a:pt x="19145" y="4800"/>
                </a:lnTo>
                <a:lnTo>
                  <a:pt x="19145" y="6000"/>
                </a:lnTo>
                <a:cubicBezTo>
                  <a:pt x="19145" y="6662"/>
                  <a:pt x="18705" y="7200"/>
                  <a:pt x="18164" y="7200"/>
                </a:cubicBezTo>
                <a:cubicBezTo>
                  <a:pt x="17621" y="7200"/>
                  <a:pt x="17182" y="6662"/>
                  <a:pt x="17182" y="6000"/>
                </a:cubicBezTo>
                <a:moveTo>
                  <a:pt x="14236" y="6000"/>
                </a:moveTo>
                <a:lnTo>
                  <a:pt x="14236" y="4800"/>
                </a:lnTo>
                <a:lnTo>
                  <a:pt x="16200" y="4800"/>
                </a:lnTo>
                <a:lnTo>
                  <a:pt x="16200" y="6000"/>
                </a:lnTo>
                <a:cubicBezTo>
                  <a:pt x="16200" y="6662"/>
                  <a:pt x="15760" y="7200"/>
                  <a:pt x="15218" y="7200"/>
                </a:cubicBezTo>
                <a:cubicBezTo>
                  <a:pt x="14675" y="7200"/>
                  <a:pt x="14236" y="6662"/>
                  <a:pt x="14236" y="6000"/>
                </a:cubicBezTo>
                <a:moveTo>
                  <a:pt x="11291" y="6000"/>
                </a:moveTo>
                <a:lnTo>
                  <a:pt x="11291" y="4800"/>
                </a:lnTo>
                <a:lnTo>
                  <a:pt x="13255" y="4800"/>
                </a:lnTo>
                <a:lnTo>
                  <a:pt x="13255" y="6000"/>
                </a:lnTo>
                <a:cubicBezTo>
                  <a:pt x="13255" y="6662"/>
                  <a:pt x="12814" y="7200"/>
                  <a:pt x="12273" y="7200"/>
                </a:cubicBezTo>
                <a:cubicBezTo>
                  <a:pt x="11730" y="7200"/>
                  <a:pt x="11291" y="6662"/>
                  <a:pt x="11291" y="6000"/>
                </a:cubicBezTo>
                <a:moveTo>
                  <a:pt x="8345" y="6000"/>
                </a:moveTo>
                <a:lnTo>
                  <a:pt x="8345" y="4800"/>
                </a:lnTo>
                <a:lnTo>
                  <a:pt x="10309" y="4800"/>
                </a:lnTo>
                <a:lnTo>
                  <a:pt x="10309" y="6000"/>
                </a:lnTo>
                <a:cubicBezTo>
                  <a:pt x="10309" y="6662"/>
                  <a:pt x="9869" y="7200"/>
                  <a:pt x="9327" y="7200"/>
                </a:cubicBezTo>
                <a:cubicBezTo>
                  <a:pt x="8785" y="7200"/>
                  <a:pt x="8345" y="6662"/>
                  <a:pt x="8345" y="6000"/>
                </a:cubicBezTo>
                <a:moveTo>
                  <a:pt x="5400" y="6000"/>
                </a:moveTo>
                <a:lnTo>
                  <a:pt x="5400" y="4800"/>
                </a:lnTo>
                <a:lnTo>
                  <a:pt x="7364" y="4800"/>
                </a:lnTo>
                <a:lnTo>
                  <a:pt x="7364" y="6000"/>
                </a:lnTo>
                <a:cubicBezTo>
                  <a:pt x="7364" y="6662"/>
                  <a:pt x="6924" y="7200"/>
                  <a:pt x="6382" y="7200"/>
                </a:cubicBezTo>
                <a:cubicBezTo>
                  <a:pt x="5839" y="7200"/>
                  <a:pt x="5400" y="6662"/>
                  <a:pt x="5400" y="6000"/>
                </a:cubicBezTo>
                <a:moveTo>
                  <a:pt x="2455" y="6000"/>
                </a:moveTo>
                <a:lnTo>
                  <a:pt x="2455" y="4800"/>
                </a:lnTo>
                <a:lnTo>
                  <a:pt x="4418" y="4800"/>
                </a:lnTo>
                <a:lnTo>
                  <a:pt x="4418" y="6000"/>
                </a:lnTo>
                <a:cubicBezTo>
                  <a:pt x="4418" y="6662"/>
                  <a:pt x="3978" y="7200"/>
                  <a:pt x="3436" y="7200"/>
                </a:cubicBezTo>
                <a:cubicBezTo>
                  <a:pt x="2894" y="7200"/>
                  <a:pt x="2455" y="6662"/>
                  <a:pt x="2455" y="6000"/>
                </a:cubicBezTo>
                <a:moveTo>
                  <a:pt x="19636" y="20400"/>
                </a:moveTo>
                <a:lnTo>
                  <a:pt x="12764" y="20400"/>
                </a:lnTo>
                <a:lnTo>
                  <a:pt x="12764" y="13800"/>
                </a:lnTo>
                <a:cubicBezTo>
                  <a:pt x="12764" y="13469"/>
                  <a:pt x="12544" y="13200"/>
                  <a:pt x="12273" y="13200"/>
                </a:cubicBezTo>
                <a:lnTo>
                  <a:pt x="9327" y="13200"/>
                </a:lnTo>
                <a:cubicBezTo>
                  <a:pt x="9056" y="13200"/>
                  <a:pt x="8836" y="13469"/>
                  <a:pt x="8836" y="13800"/>
                </a:cubicBezTo>
                <a:lnTo>
                  <a:pt x="8836" y="20400"/>
                </a:lnTo>
                <a:lnTo>
                  <a:pt x="1964" y="20400"/>
                </a:lnTo>
                <a:lnTo>
                  <a:pt x="1964" y="7573"/>
                </a:lnTo>
                <a:cubicBezTo>
                  <a:pt x="2324" y="8076"/>
                  <a:pt x="2847" y="8400"/>
                  <a:pt x="3436" y="8400"/>
                </a:cubicBezTo>
                <a:cubicBezTo>
                  <a:pt x="4026" y="8400"/>
                  <a:pt x="4549" y="8076"/>
                  <a:pt x="4909" y="7573"/>
                </a:cubicBezTo>
                <a:cubicBezTo>
                  <a:pt x="5269" y="8076"/>
                  <a:pt x="5792" y="8400"/>
                  <a:pt x="6382" y="8400"/>
                </a:cubicBezTo>
                <a:cubicBezTo>
                  <a:pt x="6971" y="8400"/>
                  <a:pt x="7495" y="8076"/>
                  <a:pt x="7855" y="7573"/>
                </a:cubicBezTo>
                <a:cubicBezTo>
                  <a:pt x="8215" y="8076"/>
                  <a:pt x="8738" y="8400"/>
                  <a:pt x="9327" y="8400"/>
                </a:cubicBezTo>
                <a:cubicBezTo>
                  <a:pt x="9917" y="8400"/>
                  <a:pt x="10440" y="8076"/>
                  <a:pt x="10800" y="7573"/>
                </a:cubicBezTo>
                <a:cubicBezTo>
                  <a:pt x="11160" y="8076"/>
                  <a:pt x="11683" y="8400"/>
                  <a:pt x="12273" y="8400"/>
                </a:cubicBezTo>
                <a:cubicBezTo>
                  <a:pt x="12862" y="8400"/>
                  <a:pt x="13385" y="8076"/>
                  <a:pt x="13745" y="7573"/>
                </a:cubicBezTo>
                <a:cubicBezTo>
                  <a:pt x="14105" y="8076"/>
                  <a:pt x="14629" y="8400"/>
                  <a:pt x="15218" y="8400"/>
                </a:cubicBezTo>
                <a:cubicBezTo>
                  <a:pt x="15808" y="8400"/>
                  <a:pt x="16331" y="8076"/>
                  <a:pt x="16691" y="7573"/>
                </a:cubicBezTo>
                <a:cubicBezTo>
                  <a:pt x="17051" y="8076"/>
                  <a:pt x="17574" y="8400"/>
                  <a:pt x="18164" y="8400"/>
                </a:cubicBezTo>
                <a:cubicBezTo>
                  <a:pt x="18753" y="8400"/>
                  <a:pt x="19276" y="8076"/>
                  <a:pt x="19636" y="7573"/>
                </a:cubicBezTo>
                <a:cubicBezTo>
                  <a:pt x="19636" y="7573"/>
                  <a:pt x="19636" y="20400"/>
                  <a:pt x="19636" y="20400"/>
                </a:cubicBezTo>
                <a:close/>
                <a:moveTo>
                  <a:pt x="11782" y="20400"/>
                </a:moveTo>
                <a:lnTo>
                  <a:pt x="9818" y="20400"/>
                </a:lnTo>
                <a:lnTo>
                  <a:pt x="9818" y="14400"/>
                </a:lnTo>
                <a:lnTo>
                  <a:pt x="11782" y="14400"/>
                </a:lnTo>
                <a:cubicBezTo>
                  <a:pt x="11782" y="14400"/>
                  <a:pt x="11782" y="20400"/>
                  <a:pt x="11782" y="20400"/>
                </a:cubicBezTo>
                <a:close/>
                <a:moveTo>
                  <a:pt x="21109" y="20400"/>
                </a:moveTo>
                <a:lnTo>
                  <a:pt x="20618" y="20400"/>
                </a:lnTo>
                <a:lnTo>
                  <a:pt x="20618" y="4800"/>
                </a:lnTo>
                <a:lnTo>
                  <a:pt x="21109" y="4800"/>
                </a:lnTo>
                <a:cubicBezTo>
                  <a:pt x="21380" y="4800"/>
                  <a:pt x="21600" y="4532"/>
                  <a:pt x="21600" y="4200"/>
                </a:cubicBezTo>
                <a:cubicBezTo>
                  <a:pt x="21600" y="3868"/>
                  <a:pt x="21380" y="3600"/>
                  <a:pt x="21109" y="3600"/>
                </a:cubicBezTo>
                <a:lnTo>
                  <a:pt x="20618" y="3600"/>
                </a:lnTo>
                <a:lnTo>
                  <a:pt x="20618" y="1200"/>
                </a:lnTo>
                <a:cubicBezTo>
                  <a:pt x="20618" y="538"/>
                  <a:pt x="20178" y="0"/>
                  <a:pt x="19636" y="0"/>
                </a:cubicBezTo>
                <a:lnTo>
                  <a:pt x="1964" y="0"/>
                </a:lnTo>
                <a:cubicBezTo>
                  <a:pt x="1421" y="0"/>
                  <a:pt x="982" y="538"/>
                  <a:pt x="982" y="1200"/>
                </a:cubicBezTo>
                <a:lnTo>
                  <a:pt x="982" y="3600"/>
                </a:lnTo>
                <a:lnTo>
                  <a:pt x="491" y="3600"/>
                </a:lnTo>
                <a:cubicBezTo>
                  <a:pt x="220" y="3600"/>
                  <a:pt x="0" y="3868"/>
                  <a:pt x="0" y="4200"/>
                </a:cubicBezTo>
                <a:cubicBezTo>
                  <a:pt x="0" y="4532"/>
                  <a:pt x="220" y="4800"/>
                  <a:pt x="491" y="4800"/>
                </a:cubicBezTo>
                <a:lnTo>
                  <a:pt x="982" y="4800"/>
                </a:lnTo>
                <a:lnTo>
                  <a:pt x="982" y="20400"/>
                </a:lnTo>
                <a:lnTo>
                  <a:pt x="491" y="20400"/>
                </a:lnTo>
                <a:cubicBezTo>
                  <a:pt x="220" y="20400"/>
                  <a:pt x="0" y="20669"/>
                  <a:pt x="0" y="21000"/>
                </a:cubicBezTo>
                <a:cubicBezTo>
                  <a:pt x="0" y="21332"/>
                  <a:pt x="220" y="21600"/>
                  <a:pt x="491" y="21600"/>
                </a:cubicBezTo>
                <a:lnTo>
                  <a:pt x="21109" y="21600"/>
                </a:lnTo>
                <a:cubicBezTo>
                  <a:pt x="21380" y="21600"/>
                  <a:pt x="21600" y="21332"/>
                  <a:pt x="21600" y="21000"/>
                </a:cubicBezTo>
                <a:cubicBezTo>
                  <a:pt x="21600" y="20669"/>
                  <a:pt x="21380" y="20400"/>
                  <a:pt x="21109" y="20400"/>
                </a:cubicBezTo>
                <a:moveTo>
                  <a:pt x="16691" y="16800"/>
                </a:moveTo>
                <a:lnTo>
                  <a:pt x="14727" y="16800"/>
                </a:lnTo>
                <a:lnTo>
                  <a:pt x="14727" y="14400"/>
                </a:lnTo>
                <a:lnTo>
                  <a:pt x="16691" y="14400"/>
                </a:lnTo>
                <a:cubicBezTo>
                  <a:pt x="16691" y="14400"/>
                  <a:pt x="16691" y="16800"/>
                  <a:pt x="16691" y="16800"/>
                </a:cubicBezTo>
                <a:close/>
                <a:moveTo>
                  <a:pt x="17182" y="13200"/>
                </a:moveTo>
                <a:lnTo>
                  <a:pt x="14236" y="13200"/>
                </a:lnTo>
                <a:cubicBezTo>
                  <a:pt x="13965" y="13200"/>
                  <a:pt x="13745" y="13469"/>
                  <a:pt x="13745" y="13800"/>
                </a:cubicBezTo>
                <a:lnTo>
                  <a:pt x="13745" y="17400"/>
                </a:lnTo>
                <a:cubicBezTo>
                  <a:pt x="13745" y="17732"/>
                  <a:pt x="13965" y="18000"/>
                  <a:pt x="14236" y="18000"/>
                </a:cubicBezTo>
                <a:lnTo>
                  <a:pt x="17182" y="18000"/>
                </a:lnTo>
                <a:cubicBezTo>
                  <a:pt x="17453" y="18000"/>
                  <a:pt x="17673" y="17732"/>
                  <a:pt x="17673" y="17400"/>
                </a:cubicBezTo>
                <a:lnTo>
                  <a:pt x="17673" y="13800"/>
                </a:lnTo>
                <a:cubicBezTo>
                  <a:pt x="17673" y="13469"/>
                  <a:pt x="17453" y="13200"/>
                  <a:pt x="17182" y="13200"/>
                </a:cubicBezTo>
                <a:moveTo>
                  <a:pt x="6873" y="16800"/>
                </a:moveTo>
                <a:lnTo>
                  <a:pt x="4909" y="16800"/>
                </a:lnTo>
                <a:lnTo>
                  <a:pt x="4909" y="14400"/>
                </a:lnTo>
                <a:lnTo>
                  <a:pt x="6873" y="14400"/>
                </a:lnTo>
                <a:cubicBezTo>
                  <a:pt x="6873" y="14400"/>
                  <a:pt x="6873" y="16800"/>
                  <a:pt x="6873" y="16800"/>
                </a:cubicBezTo>
                <a:close/>
                <a:moveTo>
                  <a:pt x="7364" y="13200"/>
                </a:moveTo>
                <a:lnTo>
                  <a:pt x="4418" y="13200"/>
                </a:lnTo>
                <a:cubicBezTo>
                  <a:pt x="4147" y="13200"/>
                  <a:pt x="3927" y="13469"/>
                  <a:pt x="3927" y="13800"/>
                </a:cubicBezTo>
                <a:lnTo>
                  <a:pt x="3927" y="17400"/>
                </a:lnTo>
                <a:cubicBezTo>
                  <a:pt x="3927" y="17732"/>
                  <a:pt x="4147" y="18000"/>
                  <a:pt x="4418" y="18000"/>
                </a:cubicBezTo>
                <a:lnTo>
                  <a:pt x="7364" y="18000"/>
                </a:lnTo>
                <a:cubicBezTo>
                  <a:pt x="7635" y="18000"/>
                  <a:pt x="7855" y="17732"/>
                  <a:pt x="7855" y="17400"/>
                </a:cubicBezTo>
                <a:lnTo>
                  <a:pt x="7855" y="13800"/>
                </a:lnTo>
                <a:cubicBezTo>
                  <a:pt x="7855" y="13469"/>
                  <a:pt x="7635" y="13200"/>
                  <a:pt x="7364" y="13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7" name="Google Shape;657;p13"/>
          <p:cNvSpPr/>
          <p:nvPr/>
        </p:nvSpPr>
        <p:spPr>
          <a:xfrm>
            <a:off x="10009781" y="4645110"/>
            <a:ext cx="228541" cy="279328"/>
          </a:xfrm>
          <a:custGeom>
            <a:rect b="b" l="l" r="r" t="t"/>
            <a:pathLst>
              <a:path extrusionOk="0" h="21600" w="2160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8" name="Google Shape;658;p13"/>
          <p:cNvSpPr/>
          <p:nvPr/>
        </p:nvSpPr>
        <p:spPr>
          <a:xfrm>
            <a:off x="10517648" y="4645110"/>
            <a:ext cx="279328" cy="279328"/>
          </a:xfrm>
          <a:custGeom>
            <a:rect b="b" l="l" r="r" t="t"/>
            <a:pathLst>
              <a:path extrusionOk="0" h="21600" w="2160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9" name="Google Shape;659;p13"/>
          <p:cNvSpPr/>
          <p:nvPr/>
        </p:nvSpPr>
        <p:spPr>
          <a:xfrm>
            <a:off x="11050909" y="4645110"/>
            <a:ext cx="279328" cy="279328"/>
          </a:xfrm>
          <a:custGeom>
            <a:rect b="b" l="l" r="r" t="t"/>
            <a:pathLst>
              <a:path extrusionOk="0" h="21600" w="21600">
                <a:moveTo>
                  <a:pt x="20579" y="7008"/>
                </a:moveTo>
                <a:cubicBezTo>
                  <a:pt x="20006" y="12260"/>
                  <a:pt x="12624" y="19436"/>
                  <a:pt x="10800" y="20538"/>
                </a:cubicBezTo>
                <a:cubicBezTo>
                  <a:pt x="8976" y="19436"/>
                  <a:pt x="1594" y="12260"/>
                  <a:pt x="1021" y="7001"/>
                </a:cubicBezTo>
                <a:cubicBezTo>
                  <a:pt x="1021" y="7001"/>
                  <a:pt x="982" y="6718"/>
                  <a:pt x="982" y="6382"/>
                </a:cubicBezTo>
                <a:cubicBezTo>
                  <a:pt x="982" y="3404"/>
                  <a:pt x="3404" y="982"/>
                  <a:pt x="6382" y="982"/>
                </a:cubicBezTo>
                <a:cubicBezTo>
                  <a:pt x="7780" y="982"/>
                  <a:pt x="9107" y="1518"/>
                  <a:pt x="10120" y="2491"/>
                </a:cubicBezTo>
                <a:lnTo>
                  <a:pt x="10800" y="3145"/>
                </a:lnTo>
                <a:lnTo>
                  <a:pt x="11480" y="2491"/>
                </a:lnTo>
                <a:cubicBezTo>
                  <a:pt x="12493" y="1518"/>
                  <a:pt x="13820" y="982"/>
                  <a:pt x="15218" y="982"/>
                </a:cubicBezTo>
                <a:cubicBezTo>
                  <a:pt x="18196" y="982"/>
                  <a:pt x="20618" y="3404"/>
                  <a:pt x="20618" y="6382"/>
                </a:cubicBezTo>
                <a:cubicBezTo>
                  <a:pt x="20618" y="6725"/>
                  <a:pt x="20579" y="7008"/>
                  <a:pt x="20579" y="7008"/>
                </a:cubicBezTo>
                <a:moveTo>
                  <a:pt x="21600" y="6382"/>
                </a:moveTo>
                <a:cubicBezTo>
                  <a:pt x="21600" y="2857"/>
                  <a:pt x="18743" y="0"/>
                  <a:pt x="15218" y="0"/>
                </a:cubicBezTo>
                <a:cubicBezTo>
                  <a:pt x="13502" y="0"/>
                  <a:pt x="11947" y="681"/>
                  <a:pt x="10800" y="1784"/>
                </a:cubicBezTo>
                <a:cubicBezTo>
                  <a:pt x="9653" y="681"/>
                  <a:pt x="8098" y="0"/>
                  <a:pt x="6382" y="0"/>
                </a:cubicBezTo>
                <a:cubicBezTo>
                  <a:pt x="2857" y="0"/>
                  <a:pt x="0" y="2857"/>
                  <a:pt x="0" y="6382"/>
                </a:cubicBezTo>
                <a:cubicBezTo>
                  <a:pt x="0" y="6792"/>
                  <a:pt x="65" y="7282"/>
                  <a:pt x="45" y="7115"/>
                </a:cubicBezTo>
                <a:cubicBezTo>
                  <a:pt x="733" y="13419"/>
                  <a:pt x="9855" y="21600"/>
                  <a:pt x="10800" y="21600"/>
                </a:cubicBezTo>
                <a:cubicBezTo>
                  <a:pt x="11745" y="21600"/>
                  <a:pt x="20867" y="13419"/>
                  <a:pt x="21555" y="7115"/>
                </a:cubicBezTo>
                <a:cubicBezTo>
                  <a:pt x="21536" y="7282"/>
                  <a:pt x="21600" y="6792"/>
                  <a:pt x="21600" y="63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0" name="Google Shape;660;p13"/>
          <p:cNvSpPr txBox="1"/>
          <p:nvPr/>
        </p:nvSpPr>
        <p:spPr>
          <a:xfrm>
            <a:off x="2324884" y="408124"/>
            <a:ext cx="755386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ID" sz="4400">
                <a:solidFill>
                  <a:schemeClr val="dk1"/>
                </a:solidFill>
                <a:latin typeface="Lato"/>
                <a:ea typeface="Lato"/>
                <a:cs typeface="Lato"/>
                <a:sym typeface="Lato"/>
              </a:rPr>
              <a:t>General Icons</a:t>
            </a:r>
            <a:endParaRPr/>
          </a:p>
        </p:txBody>
      </p:sp>
      <p:sp>
        <p:nvSpPr>
          <p:cNvPr id="661" name="Google Shape;661;p13"/>
          <p:cNvSpPr/>
          <p:nvPr/>
        </p:nvSpPr>
        <p:spPr>
          <a:xfrm>
            <a:off x="10897644" y="6162805"/>
            <a:ext cx="914400" cy="69519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14"/>
          <p:cNvSpPr txBox="1"/>
          <p:nvPr/>
        </p:nvSpPr>
        <p:spPr>
          <a:xfrm>
            <a:off x="2324884" y="408124"/>
            <a:ext cx="755386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ID" sz="4400">
                <a:solidFill>
                  <a:schemeClr val="dk1"/>
                </a:solidFill>
                <a:latin typeface="Lato"/>
                <a:ea typeface="Lato"/>
                <a:cs typeface="Lato"/>
                <a:sym typeface="Lato"/>
              </a:rPr>
              <a:t>Electronics Icons</a:t>
            </a:r>
            <a:endParaRPr/>
          </a:p>
        </p:txBody>
      </p:sp>
      <p:sp>
        <p:nvSpPr>
          <p:cNvPr id="667" name="Google Shape;667;p14"/>
          <p:cNvSpPr/>
          <p:nvPr/>
        </p:nvSpPr>
        <p:spPr>
          <a:xfrm>
            <a:off x="961472" y="2512761"/>
            <a:ext cx="152361" cy="279328"/>
          </a:xfrm>
          <a:custGeom>
            <a:rect b="b" l="l" r="r" t="t"/>
            <a:pathLst>
              <a:path extrusionOk="0" h="21600" w="21600">
                <a:moveTo>
                  <a:pt x="5400" y="8836"/>
                </a:moveTo>
                <a:lnTo>
                  <a:pt x="16200" y="8836"/>
                </a:lnTo>
                <a:lnTo>
                  <a:pt x="16200" y="11782"/>
                </a:lnTo>
                <a:cubicBezTo>
                  <a:pt x="16200" y="13409"/>
                  <a:pt x="13783" y="14727"/>
                  <a:pt x="10800" y="14727"/>
                </a:cubicBezTo>
                <a:cubicBezTo>
                  <a:pt x="7817" y="14727"/>
                  <a:pt x="5400" y="13409"/>
                  <a:pt x="5400" y="11782"/>
                </a:cubicBezTo>
                <a:cubicBezTo>
                  <a:pt x="5400" y="11782"/>
                  <a:pt x="5400" y="8836"/>
                  <a:pt x="5400" y="8836"/>
                </a:cubicBezTo>
                <a:close/>
                <a:moveTo>
                  <a:pt x="5400" y="3927"/>
                </a:moveTo>
                <a:cubicBezTo>
                  <a:pt x="5400" y="2301"/>
                  <a:pt x="7817" y="982"/>
                  <a:pt x="10800" y="982"/>
                </a:cubicBezTo>
                <a:cubicBezTo>
                  <a:pt x="13783" y="982"/>
                  <a:pt x="16200" y="2301"/>
                  <a:pt x="16200" y="3927"/>
                </a:cubicBezTo>
                <a:lnTo>
                  <a:pt x="16200" y="7855"/>
                </a:lnTo>
                <a:lnTo>
                  <a:pt x="5400" y="7855"/>
                </a:lnTo>
                <a:cubicBezTo>
                  <a:pt x="5400" y="7855"/>
                  <a:pt x="5400" y="3927"/>
                  <a:pt x="5400" y="3927"/>
                </a:cubicBezTo>
                <a:close/>
                <a:moveTo>
                  <a:pt x="10800" y="15709"/>
                </a:moveTo>
                <a:cubicBezTo>
                  <a:pt x="14777" y="15709"/>
                  <a:pt x="18000" y="13951"/>
                  <a:pt x="18000" y="11782"/>
                </a:cubicBezTo>
                <a:lnTo>
                  <a:pt x="18000" y="3927"/>
                </a:lnTo>
                <a:cubicBezTo>
                  <a:pt x="18000" y="1758"/>
                  <a:pt x="14777" y="0"/>
                  <a:pt x="10800" y="0"/>
                </a:cubicBezTo>
                <a:cubicBezTo>
                  <a:pt x="6823" y="0"/>
                  <a:pt x="3600" y="1758"/>
                  <a:pt x="3600" y="3927"/>
                </a:cubicBezTo>
                <a:lnTo>
                  <a:pt x="3600" y="11782"/>
                </a:lnTo>
                <a:cubicBezTo>
                  <a:pt x="3600" y="13951"/>
                  <a:pt x="6823" y="15709"/>
                  <a:pt x="10800" y="15709"/>
                </a:cubicBezTo>
                <a:moveTo>
                  <a:pt x="21600" y="11782"/>
                </a:moveTo>
                <a:lnTo>
                  <a:pt x="21600" y="10309"/>
                </a:lnTo>
                <a:cubicBezTo>
                  <a:pt x="21600" y="10038"/>
                  <a:pt x="21197" y="9818"/>
                  <a:pt x="20700" y="9818"/>
                </a:cubicBezTo>
                <a:cubicBezTo>
                  <a:pt x="20203" y="9818"/>
                  <a:pt x="19800" y="10038"/>
                  <a:pt x="19800" y="10309"/>
                </a:cubicBezTo>
                <a:lnTo>
                  <a:pt x="19800" y="11782"/>
                </a:lnTo>
                <a:cubicBezTo>
                  <a:pt x="19800" y="14493"/>
                  <a:pt x="15771" y="16691"/>
                  <a:pt x="10800" y="16691"/>
                </a:cubicBezTo>
                <a:cubicBezTo>
                  <a:pt x="5829" y="16691"/>
                  <a:pt x="1800" y="14493"/>
                  <a:pt x="1800" y="11782"/>
                </a:cubicBezTo>
                <a:lnTo>
                  <a:pt x="1800" y="10309"/>
                </a:lnTo>
                <a:cubicBezTo>
                  <a:pt x="1800" y="10038"/>
                  <a:pt x="1397" y="9818"/>
                  <a:pt x="900" y="9818"/>
                </a:cubicBezTo>
                <a:cubicBezTo>
                  <a:pt x="403" y="9818"/>
                  <a:pt x="0" y="10038"/>
                  <a:pt x="0" y="10309"/>
                </a:cubicBezTo>
                <a:lnTo>
                  <a:pt x="0" y="11782"/>
                </a:lnTo>
                <a:cubicBezTo>
                  <a:pt x="0" y="14870"/>
                  <a:pt x="4358" y="17398"/>
                  <a:pt x="9900" y="17648"/>
                </a:cubicBezTo>
                <a:lnTo>
                  <a:pt x="9900" y="20618"/>
                </a:lnTo>
                <a:lnTo>
                  <a:pt x="3600" y="20618"/>
                </a:lnTo>
                <a:cubicBezTo>
                  <a:pt x="3103" y="20618"/>
                  <a:pt x="2700" y="20838"/>
                  <a:pt x="2700" y="21110"/>
                </a:cubicBezTo>
                <a:cubicBezTo>
                  <a:pt x="2700" y="21381"/>
                  <a:pt x="3103" y="21600"/>
                  <a:pt x="3600" y="21600"/>
                </a:cubicBezTo>
                <a:lnTo>
                  <a:pt x="18000" y="21600"/>
                </a:lnTo>
                <a:cubicBezTo>
                  <a:pt x="18497" y="21600"/>
                  <a:pt x="18900" y="21381"/>
                  <a:pt x="18900" y="21110"/>
                </a:cubicBezTo>
                <a:cubicBezTo>
                  <a:pt x="18900" y="20838"/>
                  <a:pt x="18497" y="20618"/>
                  <a:pt x="18000" y="20618"/>
                </a:cubicBezTo>
                <a:lnTo>
                  <a:pt x="11700" y="20618"/>
                </a:lnTo>
                <a:lnTo>
                  <a:pt x="11700" y="17648"/>
                </a:lnTo>
                <a:cubicBezTo>
                  <a:pt x="17243" y="17398"/>
                  <a:pt x="21600" y="14870"/>
                  <a:pt x="21600"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68" name="Google Shape;668;p14"/>
          <p:cNvSpPr/>
          <p:nvPr/>
        </p:nvSpPr>
        <p:spPr>
          <a:xfrm>
            <a:off x="1431249" y="2512761"/>
            <a:ext cx="279232" cy="279492"/>
          </a:xfrm>
          <a:custGeom>
            <a:rect b="b" l="l" r="r" t="t"/>
            <a:pathLst>
              <a:path extrusionOk="0" h="21132" w="21131">
                <a:moveTo>
                  <a:pt x="19045" y="7530"/>
                </a:moveTo>
                <a:cubicBezTo>
                  <a:pt x="17544" y="9030"/>
                  <a:pt x="15110" y="9030"/>
                  <a:pt x="13610" y="7530"/>
                </a:cubicBezTo>
                <a:cubicBezTo>
                  <a:pt x="12108" y="6031"/>
                  <a:pt x="12108" y="3600"/>
                  <a:pt x="13610" y="2100"/>
                </a:cubicBezTo>
                <a:cubicBezTo>
                  <a:pt x="15110" y="600"/>
                  <a:pt x="17544" y="600"/>
                  <a:pt x="19045" y="2100"/>
                </a:cubicBezTo>
                <a:cubicBezTo>
                  <a:pt x="20546" y="3600"/>
                  <a:pt x="20546" y="6031"/>
                  <a:pt x="19045" y="7530"/>
                </a:cubicBezTo>
                <a:moveTo>
                  <a:pt x="7605" y="16245"/>
                </a:moveTo>
                <a:cubicBezTo>
                  <a:pt x="7256" y="16593"/>
                  <a:pt x="6776" y="16807"/>
                  <a:pt x="6245" y="16807"/>
                </a:cubicBezTo>
                <a:cubicBezTo>
                  <a:pt x="5184" y="16807"/>
                  <a:pt x="4324" y="15948"/>
                  <a:pt x="4324" y="14888"/>
                </a:cubicBezTo>
                <a:cubicBezTo>
                  <a:pt x="4324" y="14358"/>
                  <a:pt x="4539" y="13878"/>
                  <a:pt x="4887" y="13530"/>
                </a:cubicBezTo>
                <a:lnTo>
                  <a:pt x="11678" y="5991"/>
                </a:lnTo>
                <a:cubicBezTo>
                  <a:pt x="11884" y="6798"/>
                  <a:pt x="12298" y="7563"/>
                  <a:pt x="12930" y="8194"/>
                </a:cubicBezTo>
                <a:cubicBezTo>
                  <a:pt x="13569" y="8832"/>
                  <a:pt x="14343" y="9248"/>
                  <a:pt x="15160" y="9451"/>
                </a:cubicBezTo>
                <a:cubicBezTo>
                  <a:pt x="15160" y="9451"/>
                  <a:pt x="7605" y="16245"/>
                  <a:pt x="7605" y="16245"/>
                </a:cubicBezTo>
                <a:close/>
                <a:moveTo>
                  <a:pt x="19724" y="1406"/>
                </a:moveTo>
                <a:cubicBezTo>
                  <a:pt x="17848" y="-468"/>
                  <a:pt x="14806" y="-468"/>
                  <a:pt x="12930" y="1406"/>
                </a:cubicBezTo>
                <a:cubicBezTo>
                  <a:pt x="12024" y="2312"/>
                  <a:pt x="11559" y="3489"/>
                  <a:pt x="11529" y="4676"/>
                </a:cubicBezTo>
                <a:lnTo>
                  <a:pt x="4207" y="12851"/>
                </a:lnTo>
                <a:cubicBezTo>
                  <a:pt x="3686" y="13373"/>
                  <a:pt x="3363" y="14093"/>
                  <a:pt x="3363" y="14888"/>
                </a:cubicBezTo>
                <a:cubicBezTo>
                  <a:pt x="3363" y="15420"/>
                  <a:pt x="3518" y="15912"/>
                  <a:pt x="3769" y="16340"/>
                </a:cubicBezTo>
                <a:cubicBezTo>
                  <a:pt x="2436" y="17104"/>
                  <a:pt x="1907" y="17813"/>
                  <a:pt x="2425" y="19364"/>
                </a:cubicBezTo>
                <a:cubicBezTo>
                  <a:pt x="2487" y="19550"/>
                  <a:pt x="2434" y="19622"/>
                  <a:pt x="2409" y="19658"/>
                </a:cubicBezTo>
                <a:cubicBezTo>
                  <a:pt x="2160" y="20003"/>
                  <a:pt x="1132" y="20167"/>
                  <a:pt x="500" y="20172"/>
                </a:cubicBezTo>
                <a:cubicBezTo>
                  <a:pt x="493" y="20171"/>
                  <a:pt x="487" y="20167"/>
                  <a:pt x="480" y="20167"/>
                </a:cubicBezTo>
                <a:cubicBezTo>
                  <a:pt x="215" y="20167"/>
                  <a:pt x="0" y="20383"/>
                  <a:pt x="0" y="20647"/>
                </a:cubicBezTo>
                <a:cubicBezTo>
                  <a:pt x="0" y="20912"/>
                  <a:pt x="214" y="21126"/>
                  <a:pt x="479" y="21127"/>
                </a:cubicBezTo>
                <a:lnTo>
                  <a:pt x="479" y="21132"/>
                </a:lnTo>
                <a:cubicBezTo>
                  <a:pt x="821" y="21132"/>
                  <a:pt x="2562" y="21088"/>
                  <a:pt x="3189" y="20219"/>
                </a:cubicBezTo>
                <a:cubicBezTo>
                  <a:pt x="3355" y="19988"/>
                  <a:pt x="3516" y="19599"/>
                  <a:pt x="3336" y="19060"/>
                </a:cubicBezTo>
                <a:cubicBezTo>
                  <a:pt x="3030" y="18141"/>
                  <a:pt x="3071" y="17806"/>
                  <a:pt x="4399" y="17082"/>
                </a:cubicBezTo>
                <a:cubicBezTo>
                  <a:pt x="4900" y="17504"/>
                  <a:pt x="5539" y="17767"/>
                  <a:pt x="6245" y="17767"/>
                </a:cubicBezTo>
                <a:cubicBezTo>
                  <a:pt x="7042" y="17767"/>
                  <a:pt x="7762" y="17445"/>
                  <a:pt x="8284" y="16924"/>
                </a:cubicBezTo>
                <a:lnTo>
                  <a:pt x="16485" y="9592"/>
                </a:lnTo>
                <a:cubicBezTo>
                  <a:pt x="17662" y="9554"/>
                  <a:pt x="18826" y="9091"/>
                  <a:pt x="19724" y="8194"/>
                </a:cubicBezTo>
                <a:cubicBezTo>
                  <a:pt x="21600" y="6320"/>
                  <a:pt x="21600" y="3281"/>
                  <a:pt x="19724" y="1406"/>
                </a:cubicBezTo>
                <a:moveTo>
                  <a:pt x="8953" y="11504"/>
                </a:moveTo>
                <a:lnTo>
                  <a:pt x="9633" y="12183"/>
                </a:lnTo>
                <a:lnTo>
                  <a:pt x="12690" y="9807"/>
                </a:lnTo>
                <a:lnTo>
                  <a:pt x="11331" y="8449"/>
                </a:lnTo>
                <a:cubicBezTo>
                  <a:pt x="11331" y="8449"/>
                  <a:pt x="8953" y="11504"/>
                  <a:pt x="8953" y="11504"/>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69" name="Google Shape;669;p14"/>
          <p:cNvSpPr/>
          <p:nvPr/>
        </p:nvSpPr>
        <p:spPr>
          <a:xfrm>
            <a:off x="1964511" y="2563548"/>
            <a:ext cx="279328" cy="177754"/>
          </a:xfrm>
          <a:custGeom>
            <a:rect b="b" l="l" r="r" t="t"/>
            <a:pathLst>
              <a:path extrusionOk="0" h="21600" w="21600">
                <a:moveTo>
                  <a:pt x="13255" y="3086"/>
                </a:moveTo>
                <a:cubicBezTo>
                  <a:pt x="12984" y="3086"/>
                  <a:pt x="12764" y="3432"/>
                  <a:pt x="12764" y="3857"/>
                </a:cubicBezTo>
                <a:cubicBezTo>
                  <a:pt x="12764" y="4284"/>
                  <a:pt x="12984" y="4629"/>
                  <a:pt x="13255" y="4629"/>
                </a:cubicBezTo>
                <a:cubicBezTo>
                  <a:pt x="13525" y="4629"/>
                  <a:pt x="13745" y="4284"/>
                  <a:pt x="13745" y="3857"/>
                </a:cubicBezTo>
                <a:cubicBezTo>
                  <a:pt x="13745" y="3432"/>
                  <a:pt x="13525" y="3086"/>
                  <a:pt x="13255" y="3086"/>
                </a:cubicBezTo>
                <a:moveTo>
                  <a:pt x="20618" y="16495"/>
                </a:moveTo>
                <a:lnTo>
                  <a:pt x="15709" y="12638"/>
                </a:lnTo>
                <a:lnTo>
                  <a:pt x="15709" y="8963"/>
                </a:lnTo>
                <a:lnTo>
                  <a:pt x="20618" y="5105"/>
                </a:lnTo>
                <a:cubicBezTo>
                  <a:pt x="20618" y="5105"/>
                  <a:pt x="20618" y="16495"/>
                  <a:pt x="20618" y="16495"/>
                </a:cubicBezTo>
                <a:close/>
                <a:moveTo>
                  <a:pt x="14727" y="16971"/>
                </a:moveTo>
                <a:lnTo>
                  <a:pt x="982" y="16971"/>
                </a:lnTo>
                <a:lnTo>
                  <a:pt x="982" y="3086"/>
                </a:lnTo>
                <a:cubicBezTo>
                  <a:pt x="982" y="2234"/>
                  <a:pt x="1422" y="1543"/>
                  <a:pt x="1964" y="1543"/>
                </a:cubicBezTo>
                <a:lnTo>
                  <a:pt x="13745" y="1543"/>
                </a:lnTo>
                <a:cubicBezTo>
                  <a:pt x="14287" y="1543"/>
                  <a:pt x="14727" y="2234"/>
                  <a:pt x="14727" y="3086"/>
                </a:cubicBezTo>
                <a:cubicBezTo>
                  <a:pt x="14727" y="3086"/>
                  <a:pt x="14727" y="16971"/>
                  <a:pt x="14727" y="16971"/>
                </a:cubicBezTo>
                <a:close/>
                <a:moveTo>
                  <a:pt x="13745" y="20057"/>
                </a:moveTo>
                <a:lnTo>
                  <a:pt x="1964" y="20057"/>
                </a:lnTo>
                <a:cubicBezTo>
                  <a:pt x="1422" y="20057"/>
                  <a:pt x="982" y="19367"/>
                  <a:pt x="982" y="18514"/>
                </a:cubicBezTo>
                <a:lnTo>
                  <a:pt x="14727" y="18514"/>
                </a:lnTo>
                <a:cubicBezTo>
                  <a:pt x="14727" y="19367"/>
                  <a:pt x="14287" y="20057"/>
                  <a:pt x="13745" y="20057"/>
                </a:cubicBezTo>
                <a:moveTo>
                  <a:pt x="21109" y="3086"/>
                </a:moveTo>
                <a:cubicBezTo>
                  <a:pt x="21030" y="3086"/>
                  <a:pt x="20958" y="3122"/>
                  <a:pt x="20892" y="3175"/>
                </a:cubicBezTo>
                <a:lnTo>
                  <a:pt x="20890" y="3167"/>
                </a:lnTo>
                <a:lnTo>
                  <a:pt x="15709" y="7237"/>
                </a:lnTo>
                <a:lnTo>
                  <a:pt x="15709" y="3086"/>
                </a:lnTo>
                <a:cubicBezTo>
                  <a:pt x="15709" y="1382"/>
                  <a:pt x="14830" y="0"/>
                  <a:pt x="13745" y="0"/>
                </a:cubicBezTo>
                <a:lnTo>
                  <a:pt x="1964" y="0"/>
                </a:lnTo>
                <a:cubicBezTo>
                  <a:pt x="879" y="0"/>
                  <a:pt x="0" y="1382"/>
                  <a:pt x="0" y="3086"/>
                </a:cubicBezTo>
                <a:lnTo>
                  <a:pt x="0" y="18514"/>
                </a:lnTo>
                <a:cubicBezTo>
                  <a:pt x="0" y="20219"/>
                  <a:pt x="879" y="21600"/>
                  <a:pt x="1964" y="21600"/>
                </a:cubicBezTo>
                <a:lnTo>
                  <a:pt x="13745" y="21600"/>
                </a:lnTo>
                <a:cubicBezTo>
                  <a:pt x="14830" y="21600"/>
                  <a:pt x="15709" y="20219"/>
                  <a:pt x="15709" y="18514"/>
                </a:cubicBezTo>
                <a:lnTo>
                  <a:pt x="15709" y="14363"/>
                </a:lnTo>
                <a:lnTo>
                  <a:pt x="20890" y="18433"/>
                </a:lnTo>
                <a:lnTo>
                  <a:pt x="20892" y="18427"/>
                </a:lnTo>
                <a:cubicBezTo>
                  <a:pt x="20958" y="18478"/>
                  <a:pt x="21030" y="18514"/>
                  <a:pt x="21109" y="18514"/>
                </a:cubicBezTo>
                <a:cubicBezTo>
                  <a:pt x="21380" y="18514"/>
                  <a:pt x="21600" y="18170"/>
                  <a:pt x="21600" y="17743"/>
                </a:cubicBezTo>
                <a:lnTo>
                  <a:pt x="21600" y="3857"/>
                </a:lnTo>
                <a:cubicBezTo>
                  <a:pt x="21600" y="3432"/>
                  <a:pt x="21380" y="3086"/>
                  <a:pt x="21109" y="3086"/>
                </a:cubicBezTo>
                <a:moveTo>
                  <a:pt x="10309" y="6171"/>
                </a:moveTo>
                <a:cubicBezTo>
                  <a:pt x="10038" y="6171"/>
                  <a:pt x="9818" y="5827"/>
                  <a:pt x="9818" y="5400"/>
                </a:cubicBezTo>
                <a:cubicBezTo>
                  <a:pt x="9818" y="4974"/>
                  <a:pt x="10038" y="4629"/>
                  <a:pt x="10309" y="4629"/>
                </a:cubicBezTo>
                <a:cubicBezTo>
                  <a:pt x="10580" y="4629"/>
                  <a:pt x="10800" y="4974"/>
                  <a:pt x="10800" y="5400"/>
                </a:cubicBezTo>
                <a:cubicBezTo>
                  <a:pt x="10800" y="5827"/>
                  <a:pt x="10580" y="6171"/>
                  <a:pt x="10309" y="6171"/>
                </a:cubicBezTo>
                <a:moveTo>
                  <a:pt x="10309" y="3086"/>
                </a:moveTo>
                <a:cubicBezTo>
                  <a:pt x="9496" y="3086"/>
                  <a:pt x="8836" y="4123"/>
                  <a:pt x="8836" y="5400"/>
                </a:cubicBezTo>
                <a:cubicBezTo>
                  <a:pt x="8836" y="6678"/>
                  <a:pt x="9496" y="7714"/>
                  <a:pt x="10309" y="7714"/>
                </a:cubicBezTo>
                <a:cubicBezTo>
                  <a:pt x="11123" y="7714"/>
                  <a:pt x="11782" y="6678"/>
                  <a:pt x="11782" y="5400"/>
                </a:cubicBezTo>
                <a:cubicBezTo>
                  <a:pt x="11782" y="4123"/>
                  <a:pt x="11123" y="3086"/>
                  <a:pt x="10309" y="308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0" name="Google Shape;670;p14"/>
          <p:cNvSpPr/>
          <p:nvPr/>
        </p:nvSpPr>
        <p:spPr>
          <a:xfrm>
            <a:off x="2497772" y="2563548"/>
            <a:ext cx="279328" cy="177754"/>
          </a:xfrm>
          <a:custGeom>
            <a:rect b="b" l="l" r="r" t="t"/>
            <a:pathLst>
              <a:path extrusionOk="0" h="21600" w="21600">
                <a:moveTo>
                  <a:pt x="20618" y="16495"/>
                </a:moveTo>
                <a:lnTo>
                  <a:pt x="19636" y="15723"/>
                </a:lnTo>
                <a:lnTo>
                  <a:pt x="19636" y="5877"/>
                </a:lnTo>
                <a:lnTo>
                  <a:pt x="20618" y="5105"/>
                </a:lnTo>
                <a:cubicBezTo>
                  <a:pt x="20618" y="5105"/>
                  <a:pt x="20618" y="16495"/>
                  <a:pt x="20618" y="16495"/>
                </a:cubicBezTo>
                <a:close/>
                <a:moveTo>
                  <a:pt x="18655" y="14952"/>
                </a:moveTo>
                <a:lnTo>
                  <a:pt x="16691" y="13409"/>
                </a:lnTo>
                <a:lnTo>
                  <a:pt x="16691" y="8191"/>
                </a:lnTo>
                <a:lnTo>
                  <a:pt x="18655" y="6648"/>
                </a:lnTo>
                <a:cubicBezTo>
                  <a:pt x="18655" y="6648"/>
                  <a:pt x="18655" y="14952"/>
                  <a:pt x="18655" y="14952"/>
                </a:cubicBezTo>
                <a:close/>
                <a:moveTo>
                  <a:pt x="15709" y="6171"/>
                </a:moveTo>
                <a:lnTo>
                  <a:pt x="982" y="6171"/>
                </a:lnTo>
                <a:lnTo>
                  <a:pt x="982" y="3086"/>
                </a:lnTo>
                <a:cubicBezTo>
                  <a:pt x="982" y="2234"/>
                  <a:pt x="1422" y="1543"/>
                  <a:pt x="1964" y="1543"/>
                </a:cubicBezTo>
                <a:lnTo>
                  <a:pt x="14727" y="1543"/>
                </a:lnTo>
                <a:cubicBezTo>
                  <a:pt x="15269" y="1543"/>
                  <a:pt x="15709" y="2234"/>
                  <a:pt x="15709" y="3086"/>
                </a:cubicBezTo>
                <a:cubicBezTo>
                  <a:pt x="15709" y="3086"/>
                  <a:pt x="15709" y="6171"/>
                  <a:pt x="15709" y="6171"/>
                </a:cubicBezTo>
                <a:close/>
                <a:moveTo>
                  <a:pt x="15709" y="18514"/>
                </a:moveTo>
                <a:cubicBezTo>
                  <a:pt x="15709" y="19367"/>
                  <a:pt x="15269" y="20057"/>
                  <a:pt x="14727" y="20057"/>
                </a:cubicBezTo>
                <a:lnTo>
                  <a:pt x="1964" y="20057"/>
                </a:lnTo>
                <a:cubicBezTo>
                  <a:pt x="1422" y="20057"/>
                  <a:pt x="982" y="19367"/>
                  <a:pt x="982" y="18514"/>
                </a:cubicBezTo>
                <a:lnTo>
                  <a:pt x="982" y="7714"/>
                </a:lnTo>
                <a:lnTo>
                  <a:pt x="15709" y="7714"/>
                </a:lnTo>
                <a:cubicBezTo>
                  <a:pt x="15709" y="7714"/>
                  <a:pt x="15709" y="18514"/>
                  <a:pt x="15709" y="18514"/>
                </a:cubicBezTo>
                <a:close/>
                <a:moveTo>
                  <a:pt x="21109" y="3086"/>
                </a:moveTo>
                <a:cubicBezTo>
                  <a:pt x="21030" y="3086"/>
                  <a:pt x="20958" y="3122"/>
                  <a:pt x="20892" y="3175"/>
                </a:cubicBezTo>
                <a:lnTo>
                  <a:pt x="20890" y="3167"/>
                </a:lnTo>
                <a:lnTo>
                  <a:pt x="16691" y="6467"/>
                </a:lnTo>
                <a:lnTo>
                  <a:pt x="16691" y="3086"/>
                </a:lnTo>
                <a:cubicBezTo>
                  <a:pt x="16691" y="1382"/>
                  <a:pt x="15812" y="0"/>
                  <a:pt x="14727" y="0"/>
                </a:cubicBezTo>
                <a:lnTo>
                  <a:pt x="1964" y="0"/>
                </a:lnTo>
                <a:cubicBezTo>
                  <a:pt x="879" y="0"/>
                  <a:pt x="0" y="1382"/>
                  <a:pt x="0" y="3086"/>
                </a:cubicBezTo>
                <a:lnTo>
                  <a:pt x="0" y="18514"/>
                </a:lnTo>
                <a:cubicBezTo>
                  <a:pt x="0" y="20219"/>
                  <a:pt x="879" y="21600"/>
                  <a:pt x="1964" y="21600"/>
                </a:cubicBezTo>
                <a:lnTo>
                  <a:pt x="14727" y="21600"/>
                </a:lnTo>
                <a:cubicBezTo>
                  <a:pt x="15812" y="21600"/>
                  <a:pt x="16691" y="20219"/>
                  <a:pt x="16691" y="18514"/>
                </a:cubicBezTo>
                <a:lnTo>
                  <a:pt x="16691" y="15134"/>
                </a:lnTo>
                <a:lnTo>
                  <a:pt x="20890" y="18433"/>
                </a:lnTo>
                <a:lnTo>
                  <a:pt x="20892" y="18426"/>
                </a:lnTo>
                <a:cubicBezTo>
                  <a:pt x="20958" y="18478"/>
                  <a:pt x="21030" y="18514"/>
                  <a:pt x="21109" y="18514"/>
                </a:cubicBezTo>
                <a:cubicBezTo>
                  <a:pt x="21380" y="18514"/>
                  <a:pt x="21600" y="18169"/>
                  <a:pt x="21600" y="17743"/>
                </a:cubicBezTo>
                <a:lnTo>
                  <a:pt x="21600" y="3857"/>
                </a:lnTo>
                <a:cubicBezTo>
                  <a:pt x="21600" y="3432"/>
                  <a:pt x="21380" y="3086"/>
                  <a:pt x="21109" y="3086"/>
                </a:cubicBezTo>
                <a:moveTo>
                  <a:pt x="12273" y="3086"/>
                </a:moveTo>
                <a:cubicBezTo>
                  <a:pt x="12002" y="3086"/>
                  <a:pt x="11782" y="3432"/>
                  <a:pt x="11782" y="3857"/>
                </a:cubicBezTo>
                <a:cubicBezTo>
                  <a:pt x="11782" y="4284"/>
                  <a:pt x="12002" y="4629"/>
                  <a:pt x="12273" y="4629"/>
                </a:cubicBezTo>
                <a:cubicBezTo>
                  <a:pt x="12544" y="4629"/>
                  <a:pt x="12764" y="4284"/>
                  <a:pt x="12764" y="3857"/>
                </a:cubicBezTo>
                <a:cubicBezTo>
                  <a:pt x="12764" y="3432"/>
                  <a:pt x="12544" y="3086"/>
                  <a:pt x="12273" y="3086"/>
                </a:cubicBezTo>
                <a:moveTo>
                  <a:pt x="14236" y="3086"/>
                </a:moveTo>
                <a:cubicBezTo>
                  <a:pt x="13966" y="3086"/>
                  <a:pt x="13745" y="3432"/>
                  <a:pt x="13745" y="3857"/>
                </a:cubicBezTo>
                <a:cubicBezTo>
                  <a:pt x="13745" y="4284"/>
                  <a:pt x="13966" y="4629"/>
                  <a:pt x="14236" y="4629"/>
                </a:cubicBezTo>
                <a:cubicBezTo>
                  <a:pt x="14507" y="4629"/>
                  <a:pt x="14727" y="4284"/>
                  <a:pt x="14727" y="3857"/>
                </a:cubicBezTo>
                <a:cubicBezTo>
                  <a:pt x="14727" y="3432"/>
                  <a:pt x="14507" y="3086"/>
                  <a:pt x="14236" y="3086"/>
                </a:cubicBezTo>
                <a:moveTo>
                  <a:pt x="5400" y="10800"/>
                </a:moveTo>
                <a:cubicBezTo>
                  <a:pt x="6214" y="10800"/>
                  <a:pt x="6873" y="11837"/>
                  <a:pt x="6873" y="13114"/>
                </a:cubicBezTo>
                <a:cubicBezTo>
                  <a:pt x="6873" y="14393"/>
                  <a:pt x="6214" y="15429"/>
                  <a:pt x="5400" y="15429"/>
                </a:cubicBezTo>
                <a:cubicBezTo>
                  <a:pt x="4586" y="15429"/>
                  <a:pt x="3927" y="14393"/>
                  <a:pt x="3927" y="13114"/>
                </a:cubicBezTo>
                <a:cubicBezTo>
                  <a:pt x="3927" y="11837"/>
                  <a:pt x="4586" y="10800"/>
                  <a:pt x="5400" y="10800"/>
                </a:cubicBezTo>
                <a:moveTo>
                  <a:pt x="11291" y="10800"/>
                </a:moveTo>
                <a:cubicBezTo>
                  <a:pt x="12104" y="10800"/>
                  <a:pt x="12764" y="11837"/>
                  <a:pt x="12764" y="13114"/>
                </a:cubicBezTo>
                <a:cubicBezTo>
                  <a:pt x="12764" y="14393"/>
                  <a:pt x="12104" y="15429"/>
                  <a:pt x="11291" y="15429"/>
                </a:cubicBezTo>
                <a:cubicBezTo>
                  <a:pt x="10477" y="15429"/>
                  <a:pt x="9818" y="14393"/>
                  <a:pt x="9818" y="13114"/>
                </a:cubicBezTo>
                <a:cubicBezTo>
                  <a:pt x="9818" y="11837"/>
                  <a:pt x="10477" y="10800"/>
                  <a:pt x="11291" y="10800"/>
                </a:cubicBezTo>
                <a:moveTo>
                  <a:pt x="5400" y="16971"/>
                </a:moveTo>
                <a:lnTo>
                  <a:pt x="11291" y="16971"/>
                </a:lnTo>
                <a:cubicBezTo>
                  <a:pt x="12647" y="16971"/>
                  <a:pt x="13745" y="15245"/>
                  <a:pt x="13745" y="13114"/>
                </a:cubicBezTo>
                <a:cubicBezTo>
                  <a:pt x="13745" y="10984"/>
                  <a:pt x="12647" y="9257"/>
                  <a:pt x="11291" y="9257"/>
                </a:cubicBezTo>
                <a:cubicBezTo>
                  <a:pt x="9935" y="9257"/>
                  <a:pt x="8836" y="10984"/>
                  <a:pt x="8836" y="13114"/>
                </a:cubicBezTo>
                <a:cubicBezTo>
                  <a:pt x="8836" y="13987"/>
                  <a:pt x="9028" y="14782"/>
                  <a:pt x="9338" y="15429"/>
                </a:cubicBezTo>
                <a:lnTo>
                  <a:pt x="7352" y="15429"/>
                </a:lnTo>
                <a:cubicBezTo>
                  <a:pt x="7663" y="14782"/>
                  <a:pt x="7855" y="13987"/>
                  <a:pt x="7855" y="13114"/>
                </a:cubicBezTo>
                <a:cubicBezTo>
                  <a:pt x="7855" y="10984"/>
                  <a:pt x="6755" y="9257"/>
                  <a:pt x="5400" y="9257"/>
                </a:cubicBezTo>
                <a:cubicBezTo>
                  <a:pt x="4044" y="9257"/>
                  <a:pt x="2945" y="10984"/>
                  <a:pt x="2945" y="13114"/>
                </a:cubicBezTo>
                <a:cubicBezTo>
                  <a:pt x="2945" y="15245"/>
                  <a:pt x="4044" y="16971"/>
                  <a:pt x="5400" y="1697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1" name="Google Shape;671;p14"/>
          <p:cNvSpPr/>
          <p:nvPr/>
        </p:nvSpPr>
        <p:spPr>
          <a:xfrm>
            <a:off x="3031033" y="2563548"/>
            <a:ext cx="279328" cy="177754"/>
          </a:xfrm>
          <a:custGeom>
            <a:rect b="b" l="l" r="r" t="t"/>
            <a:pathLst>
              <a:path extrusionOk="0" h="21600" w="2160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2" name="Google Shape;672;p14"/>
          <p:cNvSpPr/>
          <p:nvPr/>
        </p:nvSpPr>
        <p:spPr>
          <a:xfrm>
            <a:off x="3564294" y="2525458"/>
            <a:ext cx="279328" cy="253935"/>
          </a:xfrm>
          <a:custGeom>
            <a:rect b="b" l="l" r="r" t="t"/>
            <a:pathLst>
              <a:path extrusionOk="0" h="21600" w="2160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3" name="Google Shape;673;p14"/>
          <p:cNvSpPr/>
          <p:nvPr/>
        </p:nvSpPr>
        <p:spPr>
          <a:xfrm>
            <a:off x="4161038" y="2512761"/>
            <a:ext cx="152361" cy="279328"/>
          </a:xfrm>
          <a:custGeom>
            <a:rect b="b" l="l" r="r" t="t"/>
            <a:pathLst>
              <a:path extrusionOk="0" h="21600" w="2160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4" name="Google Shape;674;p14"/>
          <p:cNvSpPr/>
          <p:nvPr/>
        </p:nvSpPr>
        <p:spPr>
          <a:xfrm>
            <a:off x="4668906" y="2512761"/>
            <a:ext cx="203148" cy="279328"/>
          </a:xfrm>
          <a:custGeom>
            <a:rect b="b" l="l" r="r" t="t"/>
            <a:pathLst>
              <a:path extrusionOk="0" h="21600" w="21600">
                <a:moveTo>
                  <a:pt x="20250" y="19636"/>
                </a:moveTo>
                <a:cubicBezTo>
                  <a:pt x="20250" y="20179"/>
                  <a:pt x="19645" y="20618"/>
                  <a:pt x="18900" y="20618"/>
                </a:cubicBezTo>
                <a:lnTo>
                  <a:pt x="2700" y="20618"/>
                </a:lnTo>
                <a:cubicBezTo>
                  <a:pt x="1954" y="20618"/>
                  <a:pt x="1350" y="20179"/>
                  <a:pt x="1350" y="19636"/>
                </a:cubicBezTo>
                <a:lnTo>
                  <a:pt x="1350" y="1964"/>
                </a:lnTo>
                <a:cubicBezTo>
                  <a:pt x="1350" y="1422"/>
                  <a:pt x="1954" y="982"/>
                  <a:pt x="2700" y="982"/>
                </a:cubicBezTo>
                <a:lnTo>
                  <a:pt x="18900" y="982"/>
                </a:lnTo>
                <a:cubicBezTo>
                  <a:pt x="19645" y="982"/>
                  <a:pt x="20250" y="1422"/>
                  <a:pt x="20250" y="1964"/>
                </a:cubicBezTo>
                <a:cubicBezTo>
                  <a:pt x="20250" y="1964"/>
                  <a:pt x="20250" y="19636"/>
                  <a:pt x="20250" y="19636"/>
                </a:cubicBezTo>
                <a:close/>
                <a:moveTo>
                  <a:pt x="18900" y="0"/>
                </a:moveTo>
                <a:lnTo>
                  <a:pt x="2700" y="0"/>
                </a:lnTo>
                <a:cubicBezTo>
                  <a:pt x="1209" y="0"/>
                  <a:pt x="0" y="879"/>
                  <a:pt x="0" y="1964"/>
                </a:cubicBezTo>
                <a:lnTo>
                  <a:pt x="0" y="19636"/>
                </a:lnTo>
                <a:cubicBezTo>
                  <a:pt x="0" y="20721"/>
                  <a:pt x="1209" y="21600"/>
                  <a:pt x="2700" y="21600"/>
                </a:cubicBezTo>
                <a:lnTo>
                  <a:pt x="18900" y="21600"/>
                </a:lnTo>
                <a:cubicBezTo>
                  <a:pt x="20391" y="21600"/>
                  <a:pt x="21600" y="20721"/>
                  <a:pt x="21600" y="19636"/>
                </a:cubicBezTo>
                <a:lnTo>
                  <a:pt x="21600" y="1964"/>
                </a:lnTo>
                <a:cubicBezTo>
                  <a:pt x="21600" y="879"/>
                  <a:pt x="20391" y="0"/>
                  <a:pt x="18900" y="0"/>
                </a:cubicBezTo>
                <a:moveTo>
                  <a:pt x="4050" y="3927"/>
                </a:moveTo>
                <a:lnTo>
                  <a:pt x="17550" y="3927"/>
                </a:lnTo>
                <a:lnTo>
                  <a:pt x="17550" y="17673"/>
                </a:lnTo>
                <a:lnTo>
                  <a:pt x="4050" y="17673"/>
                </a:lnTo>
                <a:cubicBezTo>
                  <a:pt x="4050" y="17673"/>
                  <a:pt x="4050" y="3927"/>
                  <a:pt x="4050" y="3927"/>
                </a:cubicBezTo>
                <a:close/>
                <a:moveTo>
                  <a:pt x="2700" y="18655"/>
                </a:moveTo>
                <a:lnTo>
                  <a:pt x="18900" y="18655"/>
                </a:lnTo>
                <a:lnTo>
                  <a:pt x="18900" y="2945"/>
                </a:lnTo>
                <a:lnTo>
                  <a:pt x="2700" y="2945"/>
                </a:lnTo>
                <a:cubicBezTo>
                  <a:pt x="2700" y="2945"/>
                  <a:pt x="2700" y="18655"/>
                  <a:pt x="2700" y="18655"/>
                </a:cubicBezTo>
                <a:close/>
                <a:moveTo>
                  <a:pt x="10125" y="2455"/>
                </a:moveTo>
                <a:lnTo>
                  <a:pt x="11475" y="2455"/>
                </a:lnTo>
                <a:cubicBezTo>
                  <a:pt x="11848" y="2455"/>
                  <a:pt x="12150" y="2235"/>
                  <a:pt x="12150" y="1964"/>
                </a:cubicBezTo>
                <a:cubicBezTo>
                  <a:pt x="12150" y="1692"/>
                  <a:pt x="11848" y="1473"/>
                  <a:pt x="11475" y="1473"/>
                </a:cubicBezTo>
                <a:lnTo>
                  <a:pt x="10125" y="1473"/>
                </a:lnTo>
                <a:cubicBezTo>
                  <a:pt x="9752" y="1473"/>
                  <a:pt x="9450" y="1692"/>
                  <a:pt x="9450" y="1964"/>
                </a:cubicBezTo>
                <a:cubicBezTo>
                  <a:pt x="9450" y="2235"/>
                  <a:pt x="9752" y="2455"/>
                  <a:pt x="10125" y="2455"/>
                </a:cubicBezTo>
                <a:moveTo>
                  <a:pt x="10800" y="19145"/>
                </a:moveTo>
                <a:cubicBezTo>
                  <a:pt x="10427" y="19145"/>
                  <a:pt x="10125" y="19366"/>
                  <a:pt x="10125" y="19636"/>
                </a:cubicBezTo>
                <a:cubicBezTo>
                  <a:pt x="10125" y="19908"/>
                  <a:pt x="10427" y="20127"/>
                  <a:pt x="10800" y="20127"/>
                </a:cubicBezTo>
                <a:cubicBezTo>
                  <a:pt x="11173" y="20127"/>
                  <a:pt x="11475" y="19908"/>
                  <a:pt x="11475" y="19636"/>
                </a:cubicBezTo>
                <a:cubicBezTo>
                  <a:pt x="11475" y="19366"/>
                  <a:pt x="11173" y="19145"/>
                  <a:pt x="10800" y="191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5" name="Google Shape;675;p14"/>
          <p:cNvSpPr/>
          <p:nvPr/>
        </p:nvSpPr>
        <p:spPr>
          <a:xfrm>
            <a:off x="5164077" y="2550851"/>
            <a:ext cx="279328" cy="203148"/>
          </a:xfrm>
          <a:custGeom>
            <a:rect b="b" l="l" r="r" t="t"/>
            <a:pathLst>
              <a:path extrusionOk="0" h="21600" w="2160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6" name="Google Shape;676;p14"/>
          <p:cNvSpPr/>
          <p:nvPr/>
        </p:nvSpPr>
        <p:spPr>
          <a:xfrm>
            <a:off x="5697338" y="2512761"/>
            <a:ext cx="279328" cy="279328"/>
          </a:xfrm>
          <a:custGeom>
            <a:rect b="b" l="l" r="r" t="t"/>
            <a:pathLst>
              <a:path extrusionOk="0" h="21600" w="2160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7" name="Google Shape;677;p14"/>
          <p:cNvSpPr/>
          <p:nvPr/>
        </p:nvSpPr>
        <p:spPr>
          <a:xfrm>
            <a:off x="897989" y="3046022"/>
            <a:ext cx="279328" cy="279328"/>
          </a:xfrm>
          <a:custGeom>
            <a:rect b="b" l="l" r="r" t="t"/>
            <a:pathLst>
              <a:path extrusionOk="0" h="21600" w="2160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0773" y="5201"/>
                </a:moveTo>
                <a:cubicBezTo>
                  <a:pt x="10712" y="5093"/>
                  <a:pt x="10614" y="5023"/>
                  <a:pt x="10504" y="4986"/>
                </a:cubicBezTo>
                <a:lnTo>
                  <a:pt x="10517" y="4938"/>
                </a:lnTo>
                <a:cubicBezTo>
                  <a:pt x="10483" y="4941"/>
                  <a:pt x="10451" y="4949"/>
                  <a:pt x="10419" y="4957"/>
                </a:cubicBezTo>
                <a:lnTo>
                  <a:pt x="8464" y="4433"/>
                </a:lnTo>
                <a:cubicBezTo>
                  <a:pt x="8343" y="4400"/>
                  <a:pt x="8209" y="4414"/>
                  <a:pt x="8091" y="4482"/>
                </a:cubicBezTo>
                <a:cubicBezTo>
                  <a:pt x="7856" y="4618"/>
                  <a:pt x="7776" y="4918"/>
                  <a:pt x="7912" y="5153"/>
                </a:cubicBezTo>
                <a:cubicBezTo>
                  <a:pt x="7979" y="5270"/>
                  <a:pt x="8088" y="5349"/>
                  <a:pt x="8210" y="5381"/>
                </a:cubicBezTo>
                <a:lnTo>
                  <a:pt x="8965" y="5584"/>
                </a:lnTo>
                <a:cubicBezTo>
                  <a:pt x="8292" y="6116"/>
                  <a:pt x="7855" y="6927"/>
                  <a:pt x="7855" y="7855"/>
                </a:cubicBezTo>
                <a:cubicBezTo>
                  <a:pt x="7855" y="9081"/>
                  <a:pt x="8605" y="10131"/>
                  <a:pt x="9671" y="10574"/>
                </a:cubicBezTo>
                <a:lnTo>
                  <a:pt x="9934" y="9609"/>
                </a:lnTo>
                <a:cubicBezTo>
                  <a:pt x="9286" y="9288"/>
                  <a:pt x="8836" y="8627"/>
                  <a:pt x="8836" y="7855"/>
                </a:cubicBezTo>
                <a:cubicBezTo>
                  <a:pt x="8836" y="7221"/>
                  <a:pt x="9142" y="6665"/>
                  <a:pt x="9609" y="6309"/>
                </a:cubicBezTo>
                <a:lnTo>
                  <a:pt x="9336" y="7331"/>
                </a:lnTo>
                <a:cubicBezTo>
                  <a:pt x="9303" y="7453"/>
                  <a:pt x="9316" y="7586"/>
                  <a:pt x="9384" y="7704"/>
                </a:cubicBezTo>
                <a:cubicBezTo>
                  <a:pt x="9520" y="7938"/>
                  <a:pt x="9820" y="8019"/>
                  <a:pt x="10055" y="7884"/>
                </a:cubicBezTo>
                <a:cubicBezTo>
                  <a:pt x="10172" y="7815"/>
                  <a:pt x="10251" y="7706"/>
                  <a:pt x="10284" y="7585"/>
                </a:cubicBezTo>
                <a:lnTo>
                  <a:pt x="10823" y="5573"/>
                </a:lnTo>
                <a:cubicBezTo>
                  <a:pt x="10855" y="5452"/>
                  <a:pt x="10841" y="5318"/>
                  <a:pt x="10773" y="5201"/>
                </a:cubicBezTo>
                <a:moveTo>
                  <a:pt x="13421" y="10343"/>
                </a:moveTo>
                <a:lnTo>
                  <a:pt x="12630" y="10132"/>
                </a:lnTo>
                <a:cubicBezTo>
                  <a:pt x="13306" y="9598"/>
                  <a:pt x="13745" y="8785"/>
                  <a:pt x="13745" y="7855"/>
                </a:cubicBezTo>
                <a:cubicBezTo>
                  <a:pt x="13745" y="6643"/>
                  <a:pt x="13013" y="5604"/>
                  <a:pt x="11967" y="5152"/>
                </a:cubicBezTo>
                <a:lnTo>
                  <a:pt x="11702" y="6121"/>
                </a:lnTo>
                <a:cubicBezTo>
                  <a:pt x="12330" y="6448"/>
                  <a:pt x="12764" y="7098"/>
                  <a:pt x="12764" y="7855"/>
                </a:cubicBezTo>
                <a:cubicBezTo>
                  <a:pt x="12764" y="8468"/>
                  <a:pt x="12477" y="9008"/>
                  <a:pt x="12035" y="9366"/>
                </a:cubicBezTo>
                <a:lnTo>
                  <a:pt x="12295" y="8394"/>
                </a:lnTo>
                <a:cubicBezTo>
                  <a:pt x="12328" y="8273"/>
                  <a:pt x="12314" y="8139"/>
                  <a:pt x="12246" y="8021"/>
                </a:cubicBezTo>
                <a:cubicBezTo>
                  <a:pt x="12111" y="7786"/>
                  <a:pt x="11811" y="7706"/>
                  <a:pt x="11576" y="7842"/>
                </a:cubicBezTo>
                <a:cubicBezTo>
                  <a:pt x="11458" y="7910"/>
                  <a:pt x="11380" y="8019"/>
                  <a:pt x="11347" y="8140"/>
                </a:cubicBezTo>
                <a:lnTo>
                  <a:pt x="10808" y="10152"/>
                </a:lnTo>
                <a:lnTo>
                  <a:pt x="10808" y="10152"/>
                </a:lnTo>
                <a:cubicBezTo>
                  <a:pt x="10776" y="10273"/>
                  <a:pt x="10789" y="10407"/>
                  <a:pt x="10857" y="10524"/>
                </a:cubicBezTo>
                <a:cubicBezTo>
                  <a:pt x="10920" y="10634"/>
                  <a:pt x="11021" y="10706"/>
                  <a:pt x="11133" y="10742"/>
                </a:cubicBezTo>
                <a:lnTo>
                  <a:pt x="11126" y="10768"/>
                </a:lnTo>
                <a:cubicBezTo>
                  <a:pt x="11142" y="10766"/>
                  <a:pt x="11157" y="10761"/>
                  <a:pt x="11173" y="10758"/>
                </a:cubicBezTo>
                <a:lnTo>
                  <a:pt x="13167" y="11292"/>
                </a:lnTo>
                <a:cubicBezTo>
                  <a:pt x="13288" y="11324"/>
                  <a:pt x="13422" y="11311"/>
                  <a:pt x="13540" y="11243"/>
                </a:cubicBezTo>
                <a:cubicBezTo>
                  <a:pt x="13774" y="11107"/>
                  <a:pt x="13855" y="10807"/>
                  <a:pt x="13719" y="10572"/>
                </a:cubicBezTo>
                <a:cubicBezTo>
                  <a:pt x="13651" y="10455"/>
                  <a:pt x="13542" y="10376"/>
                  <a:pt x="13421" y="1034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8" name="Google Shape;678;p14"/>
          <p:cNvSpPr/>
          <p:nvPr/>
        </p:nvSpPr>
        <p:spPr>
          <a:xfrm>
            <a:off x="1431250" y="3046022"/>
            <a:ext cx="279328" cy="279328"/>
          </a:xfrm>
          <a:custGeom>
            <a:rect b="b" l="l" r="r" t="t"/>
            <a:pathLst>
              <a:path extrusionOk="0" h="21600" w="2160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2764" y="8836"/>
                </a:moveTo>
                <a:cubicBezTo>
                  <a:pt x="12628" y="8836"/>
                  <a:pt x="12505" y="8891"/>
                  <a:pt x="12417" y="8980"/>
                </a:cubicBezTo>
                <a:lnTo>
                  <a:pt x="11291" y="10106"/>
                </a:lnTo>
                <a:lnTo>
                  <a:pt x="11291" y="4419"/>
                </a:lnTo>
                <a:lnTo>
                  <a:pt x="11291" y="4418"/>
                </a:lnTo>
                <a:cubicBezTo>
                  <a:pt x="11291" y="4147"/>
                  <a:pt x="11071" y="3927"/>
                  <a:pt x="10800" y="3927"/>
                </a:cubicBezTo>
                <a:cubicBezTo>
                  <a:pt x="10529" y="3927"/>
                  <a:pt x="10309" y="4147"/>
                  <a:pt x="10309" y="4418"/>
                </a:cubicBezTo>
                <a:lnTo>
                  <a:pt x="10309" y="10106"/>
                </a:lnTo>
                <a:lnTo>
                  <a:pt x="9183" y="8980"/>
                </a:lnTo>
                <a:cubicBezTo>
                  <a:pt x="9095" y="8891"/>
                  <a:pt x="8972" y="8836"/>
                  <a:pt x="8836" y="8836"/>
                </a:cubicBezTo>
                <a:cubicBezTo>
                  <a:pt x="8566" y="8836"/>
                  <a:pt x="8345" y="9056"/>
                  <a:pt x="8345" y="9327"/>
                </a:cubicBezTo>
                <a:cubicBezTo>
                  <a:pt x="8345" y="9463"/>
                  <a:pt x="8400" y="9586"/>
                  <a:pt x="8489" y="9674"/>
                </a:cubicBezTo>
                <a:lnTo>
                  <a:pt x="10453" y="11638"/>
                </a:lnTo>
                <a:cubicBezTo>
                  <a:pt x="10542" y="11727"/>
                  <a:pt x="10665" y="11782"/>
                  <a:pt x="10800" y="11782"/>
                </a:cubicBezTo>
                <a:cubicBezTo>
                  <a:pt x="10935" y="11782"/>
                  <a:pt x="11058" y="11727"/>
                  <a:pt x="11147" y="11638"/>
                </a:cubicBezTo>
                <a:lnTo>
                  <a:pt x="13111" y="9674"/>
                </a:lnTo>
                <a:cubicBezTo>
                  <a:pt x="13200" y="9586"/>
                  <a:pt x="13255" y="9463"/>
                  <a:pt x="13255" y="9327"/>
                </a:cubicBezTo>
                <a:cubicBezTo>
                  <a:pt x="13255" y="9056"/>
                  <a:pt x="13034" y="8836"/>
                  <a:pt x="12764"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79" name="Google Shape;679;p14"/>
          <p:cNvSpPr/>
          <p:nvPr/>
        </p:nvSpPr>
        <p:spPr>
          <a:xfrm>
            <a:off x="1964511" y="3046022"/>
            <a:ext cx="279328" cy="279328"/>
          </a:xfrm>
          <a:custGeom>
            <a:rect b="b" l="l" r="r" t="t"/>
            <a:pathLst>
              <a:path extrusionOk="0" h="21600" w="2160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1147" y="4071"/>
                </a:moveTo>
                <a:cubicBezTo>
                  <a:pt x="11058" y="3982"/>
                  <a:pt x="10935" y="3927"/>
                  <a:pt x="10800" y="3927"/>
                </a:cubicBezTo>
                <a:cubicBezTo>
                  <a:pt x="10665" y="3927"/>
                  <a:pt x="10542" y="3982"/>
                  <a:pt x="10453" y="4071"/>
                </a:cubicBezTo>
                <a:lnTo>
                  <a:pt x="8489" y="6035"/>
                </a:lnTo>
                <a:cubicBezTo>
                  <a:pt x="8400" y="6124"/>
                  <a:pt x="8345" y="6247"/>
                  <a:pt x="8345" y="6382"/>
                </a:cubicBezTo>
                <a:cubicBezTo>
                  <a:pt x="8345" y="6653"/>
                  <a:pt x="8566" y="6873"/>
                  <a:pt x="8836" y="6873"/>
                </a:cubicBezTo>
                <a:cubicBezTo>
                  <a:pt x="8972" y="6873"/>
                  <a:pt x="9095" y="6818"/>
                  <a:pt x="9183" y="6729"/>
                </a:cubicBezTo>
                <a:lnTo>
                  <a:pt x="10309" y="5603"/>
                </a:lnTo>
                <a:lnTo>
                  <a:pt x="10309" y="11291"/>
                </a:lnTo>
                <a:cubicBezTo>
                  <a:pt x="10309" y="11562"/>
                  <a:pt x="10529" y="11782"/>
                  <a:pt x="10800" y="11782"/>
                </a:cubicBezTo>
                <a:cubicBezTo>
                  <a:pt x="11071" y="11782"/>
                  <a:pt x="11291" y="11562"/>
                  <a:pt x="11291" y="11291"/>
                </a:cubicBezTo>
                <a:lnTo>
                  <a:pt x="11291" y="5603"/>
                </a:lnTo>
                <a:lnTo>
                  <a:pt x="12417" y="6729"/>
                </a:lnTo>
                <a:cubicBezTo>
                  <a:pt x="12505" y="6818"/>
                  <a:pt x="12628" y="6873"/>
                  <a:pt x="12764" y="6873"/>
                </a:cubicBezTo>
                <a:cubicBezTo>
                  <a:pt x="13034" y="6873"/>
                  <a:pt x="13255" y="6653"/>
                  <a:pt x="13255" y="6382"/>
                </a:cubicBezTo>
                <a:cubicBezTo>
                  <a:pt x="13255" y="6247"/>
                  <a:pt x="13200" y="6124"/>
                  <a:pt x="13111" y="6035"/>
                </a:cubicBezTo>
                <a:cubicBezTo>
                  <a:pt x="13111" y="6035"/>
                  <a:pt x="11147" y="4071"/>
                  <a:pt x="11147" y="4071"/>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0" name="Google Shape;680;p14"/>
          <p:cNvSpPr/>
          <p:nvPr/>
        </p:nvSpPr>
        <p:spPr>
          <a:xfrm>
            <a:off x="2497772" y="3046022"/>
            <a:ext cx="279328" cy="279328"/>
          </a:xfrm>
          <a:custGeom>
            <a:rect b="b" l="l" r="r" t="t"/>
            <a:pathLst>
              <a:path extrusionOk="0" h="21600" w="2160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3" y="20618"/>
                  <a:pt x="6873" y="20838"/>
                  <a:pt x="6873" y="21109"/>
                </a:cubicBezTo>
                <a:cubicBezTo>
                  <a:pt x="6873" y="21381"/>
                  <a:pt x="7093" y="21600"/>
                  <a:pt x="7364" y="21600"/>
                </a:cubicBezTo>
                <a:lnTo>
                  <a:pt x="14236" y="21600"/>
                </a:lnTo>
                <a:cubicBezTo>
                  <a:pt x="14507" y="21600"/>
                  <a:pt x="14727" y="21381"/>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moveTo>
                  <a:pt x="14236" y="7364"/>
                </a:moveTo>
                <a:lnTo>
                  <a:pt x="8549" y="7364"/>
                </a:lnTo>
                <a:lnTo>
                  <a:pt x="9674" y="6238"/>
                </a:lnTo>
                <a:cubicBezTo>
                  <a:pt x="9763" y="6149"/>
                  <a:pt x="9818" y="6027"/>
                  <a:pt x="9818" y="5891"/>
                </a:cubicBezTo>
                <a:cubicBezTo>
                  <a:pt x="9818" y="5620"/>
                  <a:pt x="9598" y="5400"/>
                  <a:pt x="9327" y="5400"/>
                </a:cubicBezTo>
                <a:cubicBezTo>
                  <a:pt x="9192" y="5400"/>
                  <a:pt x="9069" y="5455"/>
                  <a:pt x="8980" y="5544"/>
                </a:cubicBezTo>
                <a:lnTo>
                  <a:pt x="7017" y="7507"/>
                </a:lnTo>
                <a:cubicBezTo>
                  <a:pt x="6928" y="7597"/>
                  <a:pt x="6873" y="7720"/>
                  <a:pt x="6873" y="7855"/>
                </a:cubicBezTo>
                <a:cubicBezTo>
                  <a:pt x="6873" y="7990"/>
                  <a:pt x="6928" y="8113"/>
                  <a:pt x="7017" y="8202"/>
                </a:cubicBezTo>
                <a:lnTo>
                  <a:pt x="8980" y="10165"/>
                </a:lnTo>
                <a:cubicBezTo>
                  <a:pt x="9069" y="10255"/>
                  <a:pt x="9192" y="10309"/>
                  <a:pt x="9327" y="10309"/>
                </a:cubicBezTo>
                <a:cubicBezTo>
                  <a:pt x="9598" y="10309"/>
                  <a:pt x="9818" y="10090"/>
                  <a:pt x="9818" y="9818"/>
                </a:cubicBezTo>
                <a:cubicBezTo>
                  <a:pt x="9818" y="9683"/>
                  <a:pt x="9763" y="9560"/>
                  <a:pt x="9674" y="9471"/>
                </a:cubicBezTo>
                <a:lnTo>
                  <a:pt x="8549" y="8345"/>
                </a:lnTo>
                <a:lnTo>
                  <a:pt x="14236" y="8345"/>
                </a:lnTo>
                <a:cubicBezTo>
                  <a:pt x="14507" y="8345"/>
                  <a:pt x="14727" y="8126"/>
                  <a:pt x="14727" y="7855"/>
                </a:cubicBezTo>
                <a:cubicBezTo>
                  <a:pt x="14727" y="7584"/>
                  <a:pt x="14507" y="7364"/>
                  <a:pt x="14236" y="73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1" name="Google Shape;681;p14"/>
          <p:cNvSpPr/>
          <p:nvPr/>
        </p:nvSpPr>
        <p:spPr>
          <a:xfrm>
            <a:off x="3031033" y="3046022"/>
            <a:ext cx="279328" cy="279328"/>
          </a:xfrm>
          <a:custGeom>
            <a:rect b="b" l="l" r="r" t="t"/>
            <a:pathLst>
              <a:path extrusionOk="0" h="21600" w="21600">
                <a:moveTo>
                  <a:pt x="14583" y="7507"/>
                </a:moveTo>
                <a:lnTo>
                  <a:pt x="12620" y="5544"/>
                </a:lnTo>
                <a:cubicBezTo>
                  <a:pt x="12531" y="5455"/>
                  <a:pt x="12408" y="5400"/>
                  <a:pt x="12273" y="5400"/>
                </a:cubicBezTo>
                <a:cubicBezTo>
                  <a:pt x="12001" y="5400"/>
                  <a:pt x="11782" y="5620"/>
                  <a:pt x="11782" y="5891"/>
                </a:cubicBezTo>
                <a:cubicBezTo>
                  <a:pt x="11782" y="6027"/>
                  <a:pt x="11837" y="6149"/>
                  <a:pt x="11926" y="6238"/>
                </a:cubicBezTo>
                <a:lnTo>
                  <a:pt x="13051" y="7364"/>
                </a:lnTo>
                <a:lnTo>
                  <a:pt x="7364" y="7364"/>
                </a:lnTo>
                <a:cubicBezTo>
                  <a:pt x="7092" y="7364"/>
                  <a:pt x="6873" y="7584"/>
                  <a:pt x="6873" y="7855"/>
                </a:cubicBezTo>
                <a:cubicBezTo>
                  <a:pt x="6873" y="8126"/>
                  <a:pt x="7092" y="8345"/>
                  <a:pt x="7364" y="8345"/>
                </a:cubicBezTo>
                <a:lnTo>
                  <a:pt x="13051" y="8345"/>
                </a:lnTo>
                <a:lnTo>
                  <a:pt x="11926" y="9471"/>
                </a:lnTo>
                <a:cubicBezTo>
                  <a:pt x="11837" y="9560"/>
                  <a:pt x="11782" y="9683"/>
                  <a:pt x="11782" y="9818"/>
                </a:cubicBezTo>
                <a:cubicBezTo>
                  <a:pt x="11782" y="10090"/>
                  <a:pt x="12001" y="10309"/>
                  <a:pt x="12273" y="10309"/>
                </a:cubicBezTo>
                <a:cubicBezTo>
                  <a:pt x="12408" y="10309"/>
                  <a:pt x="12531" y="10255"/>
                  <a:pt x="12620" y="10165"/>
                </a:cubicBezTo>
                <a:lnTo>
                  <a:pt x="14583" y="8202"/>
                </a:lnTo>
                <a:cubicBezTo>
                  <a:pt x="14672" y="8113"/>
                  <a:pt x="14727" y="7990"/>
                  <a:pt x="14727" y="7855"/>
                </a:cubicBezTo>
                <a:cubicBezTo>
                  <a:pt x="14727" y="7720"/>
                  <a:pt x="14672" y="7597"/>
                  <a:pt x="14583" y="7507"/>
                </a:cubicBezTo>
                <a:close/>
                <a:moveTo>
                  <a:pt x="20618" y="14727"/>
                </a:moveTo>
                <a:lnTo>
                  <a:pt x="982" y="14727"/>
                </a:lnTo>
                <a:lnTo>
                  <a:pt x="982" y="1964"/>
                </a:lnTo>
                <a:cubicBezTo>
                  <a:pt x="982" y="1422"/>
                  <a:pt x="1421"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1"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0"/>
                  <a:pt x="7092" y="21600"/>
                  <a:pt x="7364" y="21600"/>
                </a:cubicBezTo>
                <a:lnTo>
                  <a:pt x="14236" y="21600"/>
                </a:lnTo>
                <a:cubicBezTo>
                  <a:pt x="14507" y="21600"/>
                  <a:pt x="14727" y="21380"/>
                  <a:pt x="14727" y="21109"/>
                </a:cubicBezTo>
                <a:cubicBezTo>
                  <a:pt x="14727" y="20838"/>
                  <a:pt x="14507"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2" name="Google Shape;682;p14"/>
          <p:cNvSpPr/>
          <p:nvPr/>
        </p:nvSpPr>
        <p:spPr>
          <a:xfrm>
            <a:off x="3564294" y="3046022"/>
            <a:ext cx="279328" cy="279328"/>
          </a:xfrm>
          <a:custGeom>
            <a:rect b="b" l="l" r="r" t="t"/>
            <a:pathLst>
              <a:path extrusionOk="0" h="21600" w="21600">
                <a:moveTo>
                  <a:pt x="10800" y="14727"/>
                </a:moveTo>
                <a:cubicBezTo>
                  <a:pt x="7547" y="14727"/>
                  <a:pt x="4909" y="12969"/>
                  <a:pt x="4909" y="10800"/>
                </a:cubicBezTo>
                <a:cubicBezTo>
                  <a:pt x="4909" y="8631"/>
                  <a:pt x="7547" y="6873"/>
                  <a:pt x="10800" y="6873"/>
                </a:cubicBezTo>
                <a:cubicBezTo>
                  <a:pt x="11895" y="6873"/>
                  <a:pt x="12917" y="7076"/>
                  <a:pt x="13795" y="7423"/>
                </a:cubicBezTo>
                <a:lnTo>
                  <a:pt x="15709" y="5073"/>
                </a:lnTo>
                <a:lnTo>
                  <a:pt x="15709" y="8631"/>
                </a:lnTo>
                <a:cubicBezTo>
                  <a:pt x="16328" y="9253"/>
                  <a:pt x="16691" y="9998"/>
                  <a:pt x="16691" y="10800"/>
                </a:cubicBezTo>
                <a:cubicBezTo>
                  <a:pt x="16691" y="12969"/>
                  <a:pt x="14053" y="14727"/>
                  <a:pt x="10800" y="14727"/>
                </a:cubicBezTo>
                <a:moveTo>
                  <a:pt x="16691" y="1964"/>
                </a:moveTo>
                <a:lnTo>
                  <a:pt x="13360" y="6247"/>
                </a:lnTo>
                <a:cubicBezTo>
                  <a:pt x="12568" y="6020"/>
                  <a:pt x="11706" y="5891"/>
                  <a:pt x="10800" y="5891"/>
                </a:cubicBezTo>
                <a:cubicBezTo>
                  <a:pt x="7004" y="5891"/>
                  <a:pt x="3927" y="8089"/>
                  <a:pt x="3927" y="10800"/>
                </a:cubicBezTo>
                <a:cubicBezTo>
                  <a:pt x="3927" y="13511"/>
                  <a:pt x="7004" y="15709"/>
                  <a:pt x="10800" y="15709"/>
                </a:cubicBezTo>
                <a:cubicBezTo>
                  <a:pt x="14596" y="15709"/>
                  <a:pt x="17673" y="13511"/>
                  <a:pt x="17673" y="10800"/>
                </a:cubicBezTo>
                <a:cubicBezTo>
                  <a:pt x="17673" y="9878"/>
                  <a:pt x="17310" y="9018"/>
                  <a:pt x="16691" y="8281"/>
                </a:cubicBezTo>
                <a:cubicBezTo>
                  <a:pt x="16691" y="8281"/>
                  <a:pt x="16691" y="1964"/>
                  <a:pt x="16691" y="1964"/>
                </a:cubicBezTo>
                <a:close/>
                <a:moveTo>
                  <a:pt x="19145" y="1964"/>
                </a:moveTo>
                <a:cubicBezTo>
                  <a:pt x="18874" y="1964"/>
                  <a:pt x="18655" y="2184"/>
                  <a:pt x="18655" y="2455"/>
                </a:cubicBezTo>
                <a:cubicBezTo>
                  <a:pt x="18655" y="2726"/>
                  <a:pt x="18874" y="2945"/>
                  <a:pt x="19145" y="2945"/>
                </a:cubicBezTo>
                <a:cubicBezTo>
                  <a:pt x="19417" y="2945"/>
                  <a:pt x="19636" y="2726"/>
                  <a:pt x="19636" y="2455"/>
                </a:cubicBezTo>
                <a:cubicBezTo>
                  <a:pt x="19636" y="2184"/>
                  <a:pt x="19417" y="1964"/>
                  <a:pt x="19145" y="1964"/>
                </a:cubicBezTo>
                <a:moveTo>
                  <a:pt x="20618" y="16691"/>
                </a:moveTo>
                <a:cubicBezTo>
                  <a:pt x="20618" y="17233"/>
                  <a:pt x="20178" y="17673"/>
                  <a:pt x="19636" y="17673"/>
                </a:cubicBezTo>
                <a:lnTo>
                  <a:pt x="1964" y="17673"/>
                </a:lnTo>
                <a:cubicBezTo>
                  <a:pt x="1422" y="17673"/>
                  <a:pt x="982" y="17233"/>
                  <a:pt x="982" y="16691"/>
                </a:cubicBezTo>
                <a:lnTo>
                  <a:pt x="982" y="1964"/>
                </a:lnTo>
                <a:cubicBezTo>
                  <a:pt x="982" y="1422"/>
                  <a:pt x="1422" y="982"/>
                  <a:pt x="1964" y="982"/>
                </a:cubicBezTo>
                <a:lnTo>
                  <a:pt x="19636" y="982"/>
                </a:lnTo>
                <a:cubicBezTo>
                  <a:pt x="20178" y="982"/>
                  <a:pt x="20618" y="1422"/>
                  <a:pt x="20618" y="1964"/>
                </a:cubicBezTo>
                <a:cubicBezTo>
                  <a:pt x="20618" y="1964"/>
                  <a:pt x="20618" y="16691"/>
                  <a:pt x="20618" y="16691"/>
                </a:cubicBezTo>
                <a:close/>
                <a:moveTo>
                  <a:pt x="20618" y="19636"/>
                </a:moveTo>
                <a:cubicBezTo>
                  <a:pt x="20618" y="20178"/>
                  <a:pt x="20178" y="20618"/>
                  <a:pt x="19636" y="20618"/>
                </a:cubicBezTo>
                <a:lnTo>
                  <a:pt x="1964" y="20618"/>
                </a:lnTo>
                <a:cubicBezTo>
                  <a:pt x="1422" y="20618"/>
                  <a:pt x="982" y="20178"/>
                  <a:pt x="982" y="19636"/>
                </a:cubicBezTo>
                <a:lnTo>
                  <a:pt x="982" y="18382"/>
                </a:lnTo>
                <a:cubicBezTo>
                  <a:pt x="1271" y="18551"/>
                  <a:pt x="1604" y="18655"/>
                  <a:pt x="1964" y="18655"/>
                </a:cubicBezTo>
                <a:lnTo>
                  <a:pt x="19636" y="18655"/>
                </a:lnTo>
                <a:cubicBezTo>
                  <a:pt x="19996" y="18655"/>
                  <a:pt x="20329" y="18551"/>
                  <a:pt x="20618" y="18382"/>
                </a:cubicBezTo>
                <a:cubicBezTo>
                  <a:pt x="20618" y="18382"/>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0800" y="11291"/>
                </a:moveTo>
                <a:cubicBezTo>
                  <a:pt x="10258" y="11291"/>
                  <a:pt x="9818" y="11072"/>
                  <a:pt x="9818" y="10800"/>
                </a:cubicBezTo>
                <a:cubicBezTo>
                  <a:pt x="9818" y="10529"/>
                  <a:pt x="10258" y="10309"/>
                  <a:pt x="10800" y="10309"/>
                </a:cubicBezTo>
                <a:cubicBezTo>
                  <a:pt x="11342" y="10309"/>
                  <a:pt x="11782" y="10529"/>
                  <a:pt x="11782" y="10800"/>
                </a:cubicBezTo>
                <a:cubicBezTo>
                  <a:pt x="11782" y="11072"/>
                  <a:pt x="11342" y="11291"/>
                  <a:pt x="10800" y="11291"/>
                </a:cubicBezTo>
                <a:moveTo>
                  <a:pt x="10800" y="9327"/>
                </a:moveTo>
                <a:cubicBezTo>
                  <a:pt x="9716" y="9327"/>
                  <a:pt x="8836" y="9986"/>
                  <a:pt x="8836" y="10800"/>
                </a:cubicBezTo>
                <a:cubicBezTo>
                  <a:pt x="8836" y="11614"/>
                  <a:pt x="9716" y="12273"/>
                  <a:pt x="10800" y="12273"/>
                </a:cubicBezTo>
                <a:cubicBezTo>
                  <a:pt x="11884" y="12273"/>
                  <a:pt x="12764" y="11614"/>
                  <a:pt x="12764" y="10800"/>
                </a:cubicBezTo>
                <a:cubicBezTo>
                  <a:pt x="12764" y="9986"/>
                  <a:pt x="11884" y="9327"/>
                  <a:pt x="10800" y="9327"/>
                </a:cubicBezTo>
                <a:moveTo>
                  <a:pt x="19145" y="15709"/>
                </a:moveTo>
                <a:cubicBezTo>
                  <a:pt x="18874" y="15709"/>
                  <a:pt x="18655" y="15929"/>
                  <a:pt x="18655" y="16200"/>
                </a:cubicBezTo>
                <a:cubicBezTo>
                  <a:pt x="18655" y="16472"/>
                  <a:pt x="18874" y="16691"/>
                  <a:pt x="19145" y="16691"/>
                </a:cubicBezTo>
                <a:cubicBezTo>
                  <a:pt x="19417" y="16691"/>
                  <a:pt x="19636" y="16472"/>
                  <a:pt x="19636" y="16200"/>
                </a:cubicBezTo>
                <a:cubicBezTo>
                  <a:pt x="19636" y="15929"/>
                  <a:pt x="19417" y="15709"/>
                  <a:pt x="19145" y="15709"/>
                </a:cubicBezTo>
                <a:moveTo>
                  <a:pt x="2455" y="15709"/>
                </a:moveTo>
                <a:cubicBezTo>
                  <a:pt x="2183" y="15709"/>
                  <a:pt x="1964" y="15929"/>
                  <a:pt x="1964" y="16200"/>
                </a:cubicBezTo>
                <a:cubicBezTo>
                  <a:pt x="1964" y="16472"/>
                  <a:pt x="2183" y="16691"/>
                  <a:pt x="2455" y="16691"/>
                </a:cubicBezTo>
                <a:cubicBezTo>
                  <a:pt x="2726" y="16691"/>
                  <a:pt x="2945" y="16472"/>
                  <a:pt x="2945" y="16200"/>
                </a:cubicBezTo>
                <a:cubicBezTo>
                  <a:pt x="2945" y="15929"/>
                  <a:pt x="2726" y="15709"/>
                  <a:pt x="2455" y="15709"/>
                </a:cubicBezTo>
                <a:moveTo>
                  <a:pt x="5645" y="4418"/>
                </a:moveTo>
                <a:lnTo>
                  <a:pt x="12027" y="4418"/>
                </a:lnTo>
                <a:cubicBezTo>
                  <a:pt x="12434" y="4418"/>
                  <a:pt x="12764" y="4088"/>
                  <a:pt x="12764" y="3682"/>
                </a:cubicBezTo>
                <a:cubicBezTo>
                  <a:pt x="12764" y="3275"/>
                  <a:pt x="12434" y="2945"/>
                  <a:pt x="12027" y="2945"/>
                </a:cubicBezTo>
                <a:lnTo>
                  <a:pt x="5645" y="2945"/>
                </a:lnTo>
                <a:cubicBezTo>
                  <a:pt x="5239" y="2945"/>
                  <a:pt x="4909" y="3275"/>
                  <a:pt x="4909" y="3682"/>
                </a:cubicBezTo>
                <a:cubicBezTo>
                  <a:pt x="4909" y="4088"/>
                  <a:pt x="5239" y="4418"/>
                  <a:pt x="5645" y="4418"/>
                </a:cubicBezTo>
                <a:moveTo>
                  <a:pt x="2455" y="1964"/>
                </a:moveTo>
                <a:cubicBezTo>
                  <a:pt x="2183" y="1964"/>
                  <a:pt x="1964" y="2184"/>
                  <a:pt x="1964" y="2455"/>
                </a:cubicBezTo>
                <a:cubicBezTo>
                  <a:pt x="1964" y="2726"/>
                  <a:pt x="2183" y="2945"/>
                  <a:pt x="2455" y="2945"/>
                </a:cubicBezTo>
                <a:cubicBezTo>
                  <a:pt x="2726" y="2945"/>
                  <a:pt x="2945" y="2726"/>
                  <a:pt x="2945" y="2455"/>
                </a:cubicBezTo>
                <a:cubicBezTo>
                  <a:pt x="2945" y="2184"/>
                  <a:pt x="2726" y="1964"/>
                  <a:pt x="2455" y="19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3" name="Google Shape;683;p14"/>
          <p:cNvSpPr/>
          <p:nvPr/>
        </p:nvSpPr>
        <p:spPr>
          <a:xfrm>
            <a:off x="4097555" y="3046022"/>
            <a:ext cx="279328" cy="279328"/>
          </a:xfrm>
          <a:custGeom>
            <a:rect b="b" l="l" r="r" t="t"/>
            <a:pathLst>
              <a:path extrusionOk="0" h="21600" w="21600">
                <a:moveTo>
                  <a:pt x="12764" y="5891"/>
                </a:moveTo>
                <a:lnTo>
                  <a:pt x="14727" y="5891"/>
                </a:lnTo>
                <a:lnTo>
                  <a:pt x="14727" y="1964"/>
                </a:lnTo>
                <a:lnTo>
                  <a:pt x="12764" y="1964"/>
                </a:lnTo>
                <a:cubicBezTo>
                  <a:pt x="12764" y="1964"/>
                  <a:pt x="12764" y="5891"/>
                  <a:pt x="12764" y="5891"/>
                </a:cubicBezTo>
                <a:close/>
                <a:moveTo>
                  <a:pt x="6873" y="2945"/>
                </a:moveTo>
                <a:lnTo>
                  <a:pt x="10800" y="2945"/>
                </a:lnTo>
                <a:lnTo>
                  <a:pt x="10800" y="1964"/>
                </a:lnTo>
                <a:lnTo>
                  <a:pt x="6873" y="1964"/>
                </a:lnTo>
                <a:cubicBezTo>
                  <a:pt x="6873" y="1964"/>
                  <a:pt x="6873" y="2945"/>
                  <a:pt x="6873" y="2945"/>
                </a:cubicBezTo>
                <a:close/>
                <a:moveTo>
                  <a:pt x="20618" y="19636"/>
                </a:moveTo>
                <a:cubicBezTo>
                  <a:pt x="20618" y="20178"/>
                  <a:pt x="20178" y="20618"/>
                  <a:pt x="19636" y="20618"/>
                </a:cubicBezTo>
                <a:lnTo>
                  <a:pt x="18655" y="20618"/>
                </a:lnTo>
                <a:lnTo>
                  <a:pt x="18655" y="11782"/>
                </a:lnTo>
                <a:cubicBezTo>
                  <a:pt x="18655" y="11240"/>
                  <a:pt x="18214" y="10800"/>
                  <a:pt x="17673" y="10800"/>
                </a:cubicBezTo>
                <a:lnTo>
                  <a:pt x="3927" y="10800"/>
                </a:lnTo>
                <a:cubicBezTo>
                  <a:pt x="3385" y="10800"/>
                  <a:pt x="2945" y="11240"/>
                  <a:pt x="2945" y="11782"/>
                </a:cubicBezTo>
                <a:lnTo>
                  <a:pt x="2945" y="20618"/>
                </a:lnTo>
                <a:lnTo>
                  <a:pt x="1964" y="20618"/>
                </a:lnTo>
                <a:cubicBezTo>
                  <a:pt x="1421" y="20618"/>
                  <a:pt x="982" y="20178"/>
                  <a:pt x="982" y="19636"/>
                </a:cubicBezTo>
                <a:lnTo>
                  <a:pt x="982" y="1964"/>
                </a:lnTo>
                <a:cubicBezTo>
                  <a:pt x="982" y="1422"/>
                  <a:pt x="1421" y="982"/>
                  <a:pt x="1964" y="982"/>
                </a:cubicBezTo>
                <a:lnTo>
                  <a:pt x="4909" y="982"/>
                </a:lnTo>
                <a:lnTo>
                  <a:pt x="4909" y="6873"/>
                </a:lnTo>
                <a:cubicBezTo>
                  <a:pt x="4909" y="7415"/>
                  <a:pt x="5348" y="7855"/>
                  <a:pt x="5891" y="7855"/>
                </a:cubicBezTo>
                <a:lnTo>
                  <a:pt x="15709" y="7855"/>
                </a:lnTo>
                <a:cubicBezTo>
                  <a:pt x="16251" y="7855"/>
                  <a:pt x="16691" y="7415"/>
                  <a:pt x="16691" y="6873"/>
                </a:cubicBezTo>
                <a:lnTo>
                  <a:pt x="16691" y="982"/>
                </a:lnTo>
                <a:lnTo>
                  <a:pt x="17182" y="982"/>
                </a:lnTo>
                <a:lnTo>
                  <a:pt x="20618" y="4418"/>
                </a:lnTo>
                <a:cubicBezTo>
                  <a:pt x="20618" y="4418"/>
                  <a:pt x="20618" y="19636"/>
                  <a:pt x="20618" y="19636"/>
                </a:cubicBezTo>
                <a:close/>
                <a:moveTo>
                  <a:pt x="17673" y="20618"/>
                </a:moveTo>
                <a:lnTo>
                  <a:pt x="3927" y="20618"/>
                </a:lnTo>
                <a:lnTo>
                  <a:pt x="3927" y="11782"/>
                </a:lnTo>
                <a:lnTo>
                  <a:pt x="17673" y="11782"/>
                </a:lnTo>
                <a:cubicBezTo>
                  <a:pt x="17673" y="11782"/>
                  <a:pt x="17673" y="20618"/>
                  <a:pt x="17673" y="20618"/>
                </a:cubicBezTo>
                <a:close/>
                <a:moveTo>
                  <a:pt x="5891" y="982"/>
                </a:moveTo>
                <a:lnTo>
                  <a:pt x="15709" y="982"/>
                </a:lnTo>
                <a:lnTo>
                  <a:pt x="15709" y="6873"/>
                </a:lnTo>
                <a:lnTo>
                  <a:pt x="5891" y="6873"/>
                </a:lnTo>
                <a:cubicBezTo>
                  <a:pt x="5891" y="6873"/>
                  <a:pt x="5891" y="982"/>
                  <a:pt x="5891" y="982"/>
                </a:cubicBezTo>
                <a:close/>
                <a:moveTo>
                  <a:pt x="17673"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3927"/>
                </a:lnTo>
                <a:cubicBezTo>
                  <a:pt x="21600" y="3927"/>
                  <a:pt x="17673" y="0"/>
                  <a:pt x="17673" y="0"/>
                </a:cubicBezTo>
                <a:close/>
                <a:moveTo>
                  <a:pt x="6873" y="4909"/>
                </a:moveTo>
                <a:lnTo>
                  <a:pt x="9818" y="4909"/>
                </a:lnTo>
                <a:lnTo>
                  <a:pt x="9818" y="3927"/>
                </a:lnTo>
                <a:lnTo>
                  <a:pt x="6873" y="3927"/>
                </a:lnTo>
                <a:cubicBezTo>
                  <a:pt x="6873" y="3927"/>
                  <a:pt x="6873" y="4909"/>
                  <a:pt x="6873" y="4909"/>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4" name="Google Shape;684;p14"/>
          <p:cNvSpPr/>
          <p:nvPr/>
        </p:nvSpPr>
        <p:spPr>
          <a:xfrm>
            <a:off x="4630816" y="3046022"/>
            <a:ext cx="279328" cy="279328"/>
          </a:xfrm>
          <a:custGeom>
            <a:rect b="b" l="l" r="r" t="t"/>
            <a:pathLst>
              <a:path extrusionOk="0" h="21600" w="21600">
                <a:moveTo>
                  <a:pt x="15709" y="15709"/>
                </a:moveTo>
                <a:lnTo>
                  <a:pt x="5891" y="15709"/>
                </a:lnTo>
                <a:lnTo>
                  <a:pt x="5891" y="16691"/>
                </a:lnTo>
                <a:lnTo>
                  <a:pt x="15709" y="16691"/>
                </a:lnTo>
                <a:cubicBezTo>
                  <a:pt x="15709" y="16691"/>
                  <a:pt x="15709" y="15709"/>
                  <a:pt x="15709" y="15709"/>
                </a:cubicBezTo>
                <a:close/>
                <a:moveTo>
                  <a:pt x="15709" y="17673"/>
                </a:moveTo>
                <a:lnTo>
                  <a:pt x="5891" y="17673"/>
                </a:lnTo>
                <a:lnTo>
                  <a:pt x="5891" y="18655"/>
                </a:lnTo>
                <a:lnTo>
                  <a:pt x="15709" y="18655"/>
                </a:lnTo>
                <a:cubicBezTo>
                  <a:pt x="15709" y="18655"/>
                  <a:pt x="15709" y="17673"/>
                  <a:pt x="15709" y="17673"/>
                </a:cubicBezTo>
                <a:close/>
                <a:moveTo>
                  <a:pt x="11782" y="13745"/>
                </a:moveTo>
                <a:lnTo>
                  <a:pt x="5891" y="13745"/>
                </a:lnTo>
                <a:lnTo>
                  <a:pt x="5891" y="14727"/>
                </a:lnTo>
                <a:lnTo>
                  <a:pt x="11782" y="14727"/>
                </a:lnTo>
                <a:cubicBezTo>
                  <a:pt x="11782" y="14727"/>
                  <a:pt x="11782" y="13745"/>
                  <a:pt x="11782" y="13745"/>
                </a:cubicBezTo>
                <a:close/>
                <a:moveTo>
                  <a:pt x="20618" y="19636"/>
                </a:moveTo>
                <a:cubicBezTo>
                  <a:pt x="20618" y="20178"/>
                  <a:pt x="20178" y="20618"/>
                  <a:pt x="19636" y="20618"/>
                </a:cubicBezTo>
                <a:lnTo>
                  <a:pt x="18655" y="20618"/>
                </a:lnTo>
                <a:lnTo>
                  <a:pt x="18655" y="11782"/>
                </a:lnTo>
                <a:cubicBezTo>
                  <a:pt x="18655" y="11240"/>
                  <a:pt x="18214" y="10800"/>
                  <a:pt x="17673" y="10800"/>
                </a:cubicBezTo>
                <a:lnTo>
                  <a:pt x="3927" y="10800"/>
                </a:lnTo>
                <a:cubicBezTo>
                  <a:pt x="3385" y="10800"/>
                  <a:pt x="2945" y="11240"/>
                  <a:pt x="2945" y="11782"/>
                </a:cubicBezTo>
                <a:lnTo>
                  <a:pt x="2945" y="20618"/>
                </a:lnTo>
                <a:lnTo>
                  <a:pt x="1964" y="20618"/>
                </a:lnTo>
                <a:cubicBezTo>
                  <a:pt x="1421" y="20618"/>
                  <a:pt x="982" y="20178"/>
                  <a:pt x="982" y="19636"/>
                </a:cubicBezTo>
                <a:lnTo>
                  <a:pt x="982" y="1964"/>
                </a:lnTo>
                <a:cubicBezTo>
                  <a:pt x="982" y="1422"/>
                  <a:pt x="1421" y="982"/>
                  <a:pt x="1964" y="982"/>
                </a:cubicBezTo>
                <a:lnTo>
                  <a:pt x="4909" y="982"/>
                </a:lnTo>
                <a:lnTo>
                  <a:pt x="4909" y="6873"/>
                </a:lnTo>
                <a:cubicBezTo>
                  <a:pt x="4909" y="7415"/>
                  <a:pt x="5348" y="7855"/>
                  <a:pt x="5891" y="7855"/>
                </a:cubicBezTo>
                <a:lnTo>
                  <a:pt x="15709" y="7855"/>
                </a:lnTo>
                <a:cubicBezTo>
                  <a:pt x="16251" y="7855"/>
                  <a:pt x="16691" y="7415"/>
                  <a:pt x="16691" y="6873"/>
                </a:cubicBezTo>
                <a:lnTo>
                  <a:pt x="16691" y="982"/>
                </a:lnTo>
                <a:lnTo>
                  <a:pt x="17182" y="982"/>
                </a:lnTo>
                <a:lnTo>
                  <a:pt x="20618" y="4418"/>
                </a:lnTo>
                <a:cubicBezTo>
                  <a:pt x="20618" y="4418"/>
                  <a:pt x="20618" y="19636"/>
                  <a:pt x="20618" y="19636"/>
                </a:cubicBezTo>
                <a:close/>
                <a:moveTo>
                  <a:pt x="17673" y="20618"/>
                </a:moveTo>
                <a:lnTo>
                  <a:pt x="3927" y="20618"/>
                </a:lnTo>
                <a:lnTo>
                  <a:pt x="3927" y="11782"/>
                </a:lnTo>
                <a:lnTo>
                  <a:pt x="17673" y="11782"/>
                </a:lnTo>
                <a:cubicBezTo>
                  <a:pt x="17673" y="11782"/>
                  <a:pt x="17673" y="20618"/>
                  <a:pt x="17673" y="20618"/>
                </a:cubicBezTo>
                <a:close/>
                <a:moveTo>
                  <a:pt x="5891" y="982"/>
                </a:moveTo>
                <a:lnTo>
                  <a:pt x="15709" y="982"/>
                </a:lnTo>
                <a:lnTo>
                  <a:pt x="15709" y="6873"/>
                </a:lnTo>
                <a:lnTo>
                  <a:pt x="5891" y="6873"/>
                </a:lnTo>
                <a:cubicBezTo>
                  <a:pt x="5891" y="6873"/>
                  <a:pt x="5891" y="982"/>
                  <a:pt x="5891" y="982"/>
                </a:cubicBezTo>
                <a:close/>
                <a:moveTo>
                  <a:pt x="17673"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3927"/>
                </a:lnTo>
                <a:cubicBezTo>
                  <a:pt x="21600" y="3927"/>
                  <a:pt x="17673" y="0"/>
                  <a:pt x="17673" y="0"/>
                </a:cubicBezTo>
                <a:close/>
                <a:moveTo>
                  <a:pt x="12764" y="5891"/>
                </a:moveTo>
                <a:lnTo>
                  <a:pt x="14727" y="5891"/>
                </a:lnTo>
                <a:lnTo>
                  <a:pt x="14727" y="1964"/>
                </a:lnTo>
                <a:lnTo>
                  <a:pt x="12764" y="1964"/>
                </a:lnTo>
                <a:cubicBezTo>
                  <a:pt x="12764" y="1964"/>
                  <a:pt x="12764" y="5891"/>
                  <a:pt x="12764" y="5891"/>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5" name="Google Shape;685;p14"/>
          <p:cNvSpPr/>
          <p:nvPr/>
        </p:nvSpPr>
        <p:spPr>
          <a:xfrm>
            <a:off x="5164077" y="3071416"/>
            <a:ext cx="279328" cy="228541"/>
          </a:xfrm>
          <a:custGeom>
            <a:rect b="b" l="l" r="r" t="t"/>
            <a:pathLst>
              <a:path extrusionOk="0" h="21600" w="2160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6" name="Google Shape;686;p14"/>
          <p:cNvSpPr/>
          <p:nvPr/>
        </p:nvSpPr>
        <p:spPr>
          <a:xfrm>
            <a:off x="5697338" y="3046022"/>
            <a:ext cx="279328" cy="279328"/>
          </a:xfrm>
          <a:custGeom>
            <a:rect b="b" l="l" r="r" t="t"/>
            <a:pathLst>
              <a:path extrusionOk="0" h="21600" w="21600">
                <a:moveTo>
                  <a:pt x="14727" y="10800"/>
                </a:moveTo>
                <a:cubicBezTo>
                  <a:pt x="14186" y="10800"/>
                  <a:pt x="13745" y="11240"/>
                  <a:pt x="13745" y="11782"/>
                </a:cubicBezTo>
                <a:cubicBezTo>
                  <a:pt x="13745" y="12324"/>
                  <a:pt x="14186" y="12764"/>
                  <a:pt x="14727" y="12764"/>
                </a:cubicBezTo>
                <a:cubicBezTo>
                  <a:pt x="15269" y="12764"/>
                  <a:pt x="15709" y="12324"/>
                  <a:pt x="15709" y="11782"/>
                </a:cubicBezTo>
                <a:cubicBezTo>
                  <a:pt x="15709" y="11240"/>
                  <a:pt x="15269" y="10800"/>
                  <a:pt x="14727" y="10800"/>
                </a:cubicBezTo>
                <a:moveTo>
                  <a:pt x="20618" y="0"/>
                </a:moveTo>
                <a:lnTo>
                  <a:pt x="4909" y="0"/>
                </a:lnTo>
                <a:cubicBezTo>
                  <a:pt x="4367" y="0"/>
                  <a:pt x="3927" y="440"/>
                  <a:pt x="3927" y="982"/>
                </a:cubicBezTo>
                <a:lnTo>
                  <a:pt x="3927" y="5891"/>
                </a:lnTo>
                <a:cubicBezTo>
                  <a:pt x="3927" y="6162"/>
                  <a:pt x="4147" y="6382"/>
                  <a:pt x="4418" y="6382"/>
                </a:cubicBezTo>
                <a:cubicBezTo>
                  <a:pt x="4690" y="6382"/>
                  <a:pt x="4909" y="6162"/>
                  <a:pt x="4909" y="5891"/>
                </a:cubicBezTo>
                <a:lnTo>
                  <a:pt x="4909" y="982"/>
                </a:lnTo>
                <a:lnTo>
                  <a:pt x="20618" y="982"/>
                </a:lnTo>
                <a:lnTo>
                  <a:pt x="20618" y="12764"/>
                </a:lnTo>
                <a:lnTo>
                  <a:pt x="19145" y="12764"/>
                </a:lnTo>
                <a:cubicBezTo>
                  <a:pt x="18874" y="12764"/>
                  <a:pt x="18655" y="12984"/>
                  <a:pt x="18655" y="13255"/>
                </a:cubicBezTo>
                <a:cubicBezTo>
                  <a:pt x="18655" y="13526"/>
                  <a:pt x="18874" y="13745"/>
                  <a:pt x="19145" y="13745"/>
                </a:cubicBezTo>
                <a:lnTo>
                  <a:pt x="20618" y="13745"/>
                </a:lnTo>
                <a:lnTo>
                  <a:pt x="20618" y="16691"/>
                </a:lnTo>
                <a:lnTo>
                  <a:pt x="19145" y="16691"/>
                </a:lnTo>
                <a:cubicBezTo>
                  <a:pt x="18874" y="16691"/>
                  <a:pt x="18655" y="16911"/>
                  <a:pt x="18655" y="17182"/>
                </a:cubicBezTo>
                <a:cubicBezTo>
                  <a:pt x="18655" y="17453"/>
                  <a:pt x="18874" y="17673"/>
                  <a:pt x="19145" y="17673"/>
                </a:cubicBezTo>
                <a:lnTo>
                  <a:pt x="20618" y="17673"/>
                </a:lnTo>
                <a:cubicBezTo>
                  <a:pt x="21160" y="17673"/>
                  <a:pt x="21600" y="17234"/>
                  <a:pt x="21600" y="16691"/>
                </a:cubicBezTo>
                <a:lnTo>
                  <a:pt x="21600" y="982"/>
                </a:lnTo>
                <a:cubicBezTo>
                  <a:pt x="21600" y="440"/>
                  <a:pt x="21160" y="0"/>
                  <a:pt x="20618" y="0"/>
                </a:cubicBezTo>
                <a:moveTo>
                  <a:pt x="14727" y="13745"/>
                </a:moveTo>
                <a:cubicBezTo>
                  <a:pt x="14456" y="13745"/>
                  <a:pt x="14236" y="13966"/>
                  <a:pt x="14236" y="14236"/>
                </a:cubicBezTo>
                <a:cubicBezTo>
                  <a:pt x="14236" y="14508"/>
                  <a:pt x="14456" y="14727"/>
                  <a:pt x="14727" y="14727"/>
                </a:cubicBezTo>
                <a:cubicBezTo>
                  <a:pt x="14999" y="14727"/>
                  <a:pt x="15218" y="14508"/>
                  <a:pt x="15218" y="14236"/>
                </a:cubicBezTo>
                <a:cubicBezTo>
                  <a:pt x="15218" y="13966"/>
                  <a:pt x="14999" y="13745"/>
                  <a:pt x="14727" y="13745"/>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6"/>
                  <a:pt x="6668" y="18655"/>
                  <a:pt x="8836" y="18655"/>
                </a:cubicBezTo>
                <a:cubicBezTo>
                  <a:pt x="11005" y="18655"/>
                  <a:pt x="12764" y="16896"/>
                  <a:pt x="12764" y="14727"/>
                </a:cubicBezTo>
                <a:cubicBezTo>
                  <a:pt x="12764" y="12558"/>
                  <a:pt x="11005" y="10800"/>
                  <a:pt x="8836" y="10800"/>
                </a:cubicBezTo>
                <a:moveTo>
                  <a:pt x="8836" y="15709"/>
                </a:moveTo>
                <a:cubicBezTo>
                  <a:pt x="8295" y="15709"/>
                  <a:pt x="7855" y="15269"/>
                  <a:pt x="7855" y="14727"/>
                </a:cubicBezTo>
                <a:cubicBezTo>
                  <a:pt x="7855" y="14186"/>
                  <a:pt x="8295"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7" name="Google Shape;687;p14"/>
          <p:cNvSpPr/>
          <p:nvPr/>
        </p:nvSpPr>
        <p:spPr>
          <a:xfrm>
            <a:off x="897989" y="3579283"/>
            <a:ext cx="279328" cy="279328"/>
          </a:xfrm>
          <a:custGeom>
            <a:rect b="b" l="l" r="r" t="t"/>
            <a:pathLst>
              <a:path extrusionOk="0" h="21600" w="21600">
                <a:moveTo>
                  <a:pt x="5891" y="4909"/>
                </a:moveTo>
                <a:lnTo>
                  <a:pt x="6873" y="4909"/>
                </a:lnTo>
                <a:lnTo>
                  <a:pt x="6873" y="3927"/>
                </a:lnTo>
                <a:lnTo>
                  <a:pt x="5891" y="3927"/>
                </a:lnTo>
                <a:cubicBezTo>
                  <a:pt x="5891" y="3927"/>
                  <a:pt x="5891" y="4909"/>
                  <a:pt x="5891" y="4909"/>
                </a:cubicBezTo>
                <a:close/>
                <a:moveTo>
                  <a:pt x="18655" y="13745"/>
                </a:moveTo>
                <a:lnTo>
                  <a:pt x="19636" y="13745"/>
                </a:lnTo>
                <a:lnTo>
                  <a:pt x="19636" y="12764"/>
                </a:lnTo>
                <a:lnTo>
                  <a:pt x="18655" y="12764"/>
                </a:lnTo>
                <a:cubicBezTo>
                  <a:pt x="18655" y="12764"/>
                  <a:pt x="18655" y="13745"/>
                  <a:pt x="18655" y="13745"/>
                </a:cubicBezTo>
                <a:close/>
                <a:moveTo>
                  <a:pt x="6873" y="1964"/>
                </a:moveTo>
                <a:lnTo>
                  <a:pt x="5891" y="1964"/>
                </a:lnTo>
                <a:lnTo>
                  <a:pt x="5891" y="2945"/>
                </a:lnTo>
                <a:lnTo>
                  <a:pt x="6873" y="2945"/>
                </a:lnTo>
                <a:cubicBezTo>
                  <a:pt x="6873" y="2945"/>
                  <a:pt x="6873" y="1964"/>
                  <a:pt x="6873" y="1964"/>
                </a:cubicBezTo>
                <a:close/>
                <a:moveTo>
                  <a:pt x="20618" y="0"/>
                </a:moveTo>
                <a:lnTo>
                  <a:pt x="4909" y="0"/>
                </a:lnTo>
                <a:cubicBezTo>
                  <a:pt x="4367" y="0"/>
                  <a:pt x="3927" y="440"/>
                  <a:pt x="3927" y="982"/>
                </a:cubicBezTo>
                <a:lnTo>
                  <a:pt x="3927" y="5891"/>
                </a:lnTo>
                <a:cubicBezTo>
                  <a:pt x="3927" y="6162"/>
                  <a:pt x="4147" y="6382"/>
                  <a:pt x="4418" y="6382"/>
                </a:cubicBezTo>
                <a:cubicBezTo>
                  <a:pt x="4689" y="6382"/>
                  <a:pt x="4909" y="6162"/>
                  <a:pt x="4909" y="5891"/>
                </a:cubicBezTo>
                <a:lnTo>
                  <a:pt x="4909" y="1964"/>
                </a:lnTo>
                <a:cubicBezTo>
                  <a:pt x="4909" y="1422"/>
                  <a:pt x="5349" y="982"/>
                  <a:pt x="5891" y="982"/>
                </a:cubicBezTo>
                <a:lnTo>
                  <a:pt x="7855" y="982"/>
                </a:lnTo>
                <a:lnTo>
                  <a:pt x="7855" y="5400"/>
                </a:lnTo>
                <a:cubicBezTo>
                  <a:pt x="7855" y="5671"/>
                  <a:pt x="8075" y="5891"/>
                  <a:pt x="8345" y="5891"/>
                </a:cubicBezTo>
                <a:cubicBezTo>
                  <a:pt x="8616" y="5891"/>
                  <a:pt x="8836" y="5671"/>
                  <a:pt x="8836" y="5400"/>
                </a:cubicBezTo>
                <a:lnTo>
                  <a:pt x="8836" y="982"/>
                </a:lnTo>
                <a:lnTo>
                  <a:pt x="16691" y="982"/>
                </a:lnTo>
                <a:lnTo>
                  <a:pt x="16691" y="7364"/>
                </a:lnTo>
                <a:cubicBezTo>
                  <a:pt x="16691" y="7635"/>
                  <a:pt x="16911" y="7855"/>
                  <a:pt x="17182" y="7855"/>
                </a:cubicBezTo>
                <a:cubicBezTo>
                  <a:pt x="17453" y="7855"/>
                  <a:pt x="17673" y="7635"/>
                  <a:pt x="17673" y="7364"/>
                </a:cubicBezTo>
                <a:lnTo>
                  <a:pt x="17673" y="982"/>
                </a:lnTo>
                <a:lnTo>
                  <a:pt x="19636" y="982"/>
                </a:lnTo>
                <a:cubicBezTo>
                  <a:pt x="20178" y="982"/>
                  <a:pt x="20618" y="1422"/>
                  <a:pt x="20618" y="1964"/>
                </a:cubicBezTo>
                <a:lnTo>
                  <a:pt x="20618" y="8345"/>
                </a:lnTo>
                <a:lnTo>
                  <a:pt x="19145" y="8345"/>
                </a:lnTo>
                <a:cubicBezTo>
                  <a:pt x="18875" y="8345"/>
                  <a:pt x="18655" y="8566"/>
                  <a:pt x="18655" y="8836"/>
                </a:cubicBezTo>
                <a:cubicBezTo>
                  <a:pt x="18655" y="9108"/>
                  <a:pt x="18875" y="9327"/>
                  <a:pt x="19145" y="9327"/>
                </a:cubicBezTo>
                <a:lnTo>
                  <a:pt x="20618" y="9327"/>
                </a:lnTo>
                <a:lnTo>
                  <a:pt x="20618" y="15709"/>
                </a:lnTo>
                <a:cubicBezTo>
                  <a:pt x="20618" y="16252"/>
                  <a:pt x="20179" y="16691"/>
                  <a:pt x="19636" y="16691"/>
                </a:cubicBezTo>
                <a:lnTo>
                  <a:pt x="19145" y="16691"/>
                </a:lnTo>
                <a:cubicBezTo>
                  <a:pt x="18875" y="16691"/>
                  <a:pt x="18655" y="16911"/>
                  <a:pt x="18655" y="17182"/>
                </a:cubicBezTo>
                <a:cubicBezTo>
                  <a:pt x="18655" y="17453"/>
                  <a:pt x="18875" y="17673"/>
                  <a:pt x="19145" y="17673"/>
                </a:cubicBezTo>
                <a:lnTo>
                  <a:pt x="19145" y="17673"/>
                </a:lnTo>
                <a:lnTo>
                  <a:pt x="19636" y="17673"/>
                </a:lnTo>
                <a:lnTo>
                  <a:pt x="19636" y="17673"/>
                </a:lnTo>
                <a:lnTo>
                  <a:pt x="20618" y="17673"/>
                </a:lnTo>
                <a:cubicBezTo>
                  <a:pt x="21160" y="17673"/>
                  <a:pt x="21600" y="17233"/>
                  <a:pt x="21600" y="16691"/>
                </a:cubicBezTo>
                <a:lnTo>
                  <a:pt x="21600" y="982"/>
                </a:lnTo>
                <a:cubicBezTo>
                  <a:pt x="21600" y="440"/>
                  <a:pt x="21160" y="0"/>
                  <a:pt x="20618" y="0"/>
                </a:cubicBezTo>
                <a:moveTo>
                  <a:pt x="19636" y="10800"/>
                </a:moveTo>
                <a:lnTo>
                  <a:pt x="18655" y="10800"/>
                </a:lnTo>
                <a:lnTo>
                  <a:pt x="18655" y="11782"/>
                </a:lnTo>
                <a:lnTo>
                  <a:pt x="19636" y="11782"/>
                </a:lnTo>
                <a:cubicBezTo>
                  <a:pt x="19636" y="11782"/>
                  <a:pt x="19636" y="10800"/>
                  <a:pt x="19636" y="10800"/>
                </a:cubicBezTo>
                <a:close/>
                <a:moveTo>
                  <a:pt x="18655" y="6873"/>
                </a:moveTo>
                <a:lnTo>
                  <a:pt x="19636" y="6873"/>
                </a:lnTo>
                <a:lnTo>
                  <a:pt x="19636" y="5891"/>
                </a:lnTo>
                <a:lnTo>
                  <a:pt x="18655" y="5891"/>
                </a:lnTo>
                <a:cubicBezTo>
                  <a:pt x="18655" y="5891"/>
                  <a:pt x="18655" y="6873"/>
                  <a:pt x="18655" y="6873"/>
                </a:cubicBezTo>
                <a:close/>
                <a:moveTo>
                  <a:pt x="18655" y="15709"/>
                </a:moveTo>
                <a:lnTo>
                  <a:pt x="19636" y="15709"/>
                </a:lnTo>
                <a:lnTo>
                  <a:pt x="19636" y="14727"/>
                </a:lnTo>
                <a:lnTo>
                  <a:pt x="18655" y="14727"/>
                </a:lnTo>
                <a:cubicBezTo>
                  <a:pt x="18655" y="14727"/>
                  <a:pt x="18655" y="15709"/>
                  <a:pt x="18655" y="15709"/>
                </a:cubicBezTo>
                <a:close/>
                <a:moveTo>
                  <a:pt x="19636" y="1964"/>
                </a:moveTo>
                <a:lnTo>
                  <a:pt x="18655" y="1964"/>
                </a:lnTo>
                <a:lnTo>
                  <a:pt x="18655" y="2945"/>
                </a:lnTo>
                <a:lnTo>
                  <a:pt x="19636" y="2945"/>
                </a:lnTo>
                <a:cubicBezTo>
                  <a:pt x="19636" y="2945"/>
                  <a:pt x="19636" y="1964"/>
                  <a:pt x="19636" y="1964"/>
                </a:cubicBezTo>
                <a:close/>
                <a:moveTo>
                  <a:pt x="18655" y="4909"/>
                </a:moveTo>
                <a:lnTo>
                  <a:pt x="19636" y="4909"/>
                </a:lnTo>
                <a:lnTo>
                  <a:pt x="19636" y="3927"/>
                </a:lnTo>
                <a:lnTo>
                  <a:pt x="18655" y="3927"/>
                </a:lnTo>
                <a:cubicBezTo>
                  <a:pt x="18655" y="3927"/>
                  <a:pt x="18655" y="4909"/>
                  <a:pt x="18655" y="4909"/>
                </a:cubicBezTo>
                <a:close/>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7" y="10800"/>
                  <a:pt x="4909" y="12558"/>
                  <a:pt x="4909" y="14727"/>
                </a:cubicBezTo>
                <a:cubicBezTo>
                  <a:pt x="4909" y="16897"/>
                  <a:pt x="6667" y="18655"/>
                  <a:pt x="8836" y="18655"/>
                </a:cubicBezTo>
                <a:cubicBezTo>
                  <a:pt x="11006" y="18655"/>
                  <a:pt x="12764" y="16897"/>
                  <a:pt x="12764" y="14727"/>
                </a:cubicBezTo>
                <a:cubicBezTo>
                  <a:pt x="12764" y="12558"/>
                  <a:pt x="11006" y="10800"/>
                  <a:pt x="8836" y="10800"/>
                </a:cubicBezTo>
                <a:moveTo>
                  <a:pt x="8836" y="15709"/>
                </a:moveTo>
                <a:cubicBezTo>
                  <a:pt x="8294" y="15709"/>
                  <a:pt x="7855" y="15269"/>
                  <a:pt x="7855" y="14727"/>
                </a:cubicBezTo>
                <a:cubicBezTo>
                  <a:pt x="7855" y="14185"/>
                  <a:pt x="8294" y="13745"/>
                  <a:pt x="8836" y="13745"/>
                </a:cubicBezTo>
                <a:cubicBezTo>
                  <a:pt x="9378" y="13745"/>
                  <a:pt x="9818" y="14185"/>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4727" y="10800"/>
                </a:moveTo>
                <a:cubicBezTo>
                  <a:pt x="14185" y="10800"/>
                  <a:pt x="13745" y="11240"/>
                  <a:pt x="13745" y="11782"/>
                </a:cubicBezTo>
                <a:cubicBezTo>
                  <a:pt x="13745" y="12324"/>
                  <a:pt x="14185" y="12764"/>
                  <a:pt x="14727" y="12764"/>
                </a:cubicBezTo>
                <a:cubicBezTo>
                  <a:pt x="15269" y="12764"/>
                  <a:pt x="15709" y="12324"/>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8" name="Google Shape;688;p14"/>
          <p:cNvSpPr/>
          <p:nvPr/>
        </p:nvSpPr>
        <p:spPr>
          <a:xfrm>
            <a:off x="1431250" y="3579283"/>
            <a:ext cx="279328" cy="279328"/>
          </a:xfrm>
          <a:custGeom>
            <a:rect b="b" l="l" r="r" t="t"/>
            <a:pathLst>
              <a:path extrusionOk="0" h="21600" w="21600">
                <a:moveTo>
                  <a:pt x="16691" y="13745"/>
                </a:moveTo>
                <a:cubicBezTo>
                  <a:pt x="16420" y="13745"/>
                  <a:pt x="16200" y="13966"/>
                  <a:pt x="16200" y="14236"/>
                </a:cubicBezTo>
                <a:cubicBezTo>
                  <a:pt x="16200" y="14508"/>
                  <a:pt x="16420" y="14727"/>
                  <a:pt x="16691" y="14727"/>
                </a:cubicBezTo>
                <a:cubicBezTo>
                  <a:pt x="16962" y="14727"/>
                  <a:pt x="17182" y="14508"/>
                  <a:pt x="17182" y="14236"/>
                </a:cubicBezTo>
                <a:cubicBezTo>
                  <a:pt x="17182" y="13966"/>
                  <a:pt x="16962" y="13745"/>
                  <a:pt x="16691" y="13745"/>
                </a:cubicBezTo>
                <a:moveTo>
                  <a:pt x="16691" y="10800"/>
                </a:moveTo>
                <a:cubicBezTo>
                  <a:pt x="16149" y="10800"/>
                  <a:pt x="15709" y="11240"/>
                  <a:pt x="15709" y="11782"/>
                </a:cubicBezTo>
                <a:cubicBezTo>
                  <a:pt x="15709" y="12325"/>
                  <a:pt x="16149" y="12764"/>
                  <a:pt x="16691" y="12764"/>
                </a:cubicBezTo>
                <a:cubicBezTo>
                  <a:pt x="17233" y="12764"/>
                  <a:pt x="17673" y="12325"/>
                  <a:pt x="17673" y="11782"/>
                </a:cubicBezTo>
                <a:cubicBezTo>
                  <a:pt x="17673" y="11240"/>
                  <a:pt x="17233" y="10800"/>
                  <a:pt x="16691" y="10800"/>
                </a:cubicBezTo>
                <a:moveTo>
                  <a:pt x="14236" y="5891"/>
                </a:moveTo>
                <a:lnTo>
                  <a:pt x="17960" y="5891"/>
                </a:lnTo>
                <a:lnTo>
                  <a:pt x="16835" y="7017"/>
                </a:lnTo>
                <a:cubicBezTo>
                  <a:pt x="16746" y="7106"/>
                  <a:pt x="16691" y="7229"/>
                  <a:pt x="16691" y="7364"/>
                </a:cubicBezTo>
                <a:cubicBezTo>
                  <a:pt x="16691" y="7635"/>
                  <a:pt x="16911" y="7855"/>
                  <a:pt x="17182" y="7855"/>
                </a:cubicBezTo>
                <a:cubicBezTo>
                  <a:pt x="17317" y="7855"/>
                  <a:pt x="17440" y="7800"/>
                  <a:pt x="17529" y="7711"/>
                </a:cubicBezTo>
                <a:lnTo>
                  <a:pt x="19493" y="5748"/>
                </a:lnTo>
                <a:cubicBezTo>
                  <a:pt x="19581" y="5658"/>
                  <a:pt x="19636" y="5536"/>
                  <a:pt x="19636" y="5400"/>
                </a:cubicBezTo>
                <a:cubicBezTo>
                  <a:pt x="19636" y="5265"/>
                  <a:pt x="19581" y="5142"/>
                  <a:pt x="19493" y="5053"/>
                </a:cubicBezTo>
                <a:lnTo>
                  <a:pt x="17529" y="3089"/>
                </a:lnTo>
                <a:cubicBezTo>
                  <a:pt x="17440" y="3001"/>
                  <a:pt x="17317" y="2945"/>
                  <a:pt x="17182" y="2945"/>
                </a:cubicBezTo>
                <a:cubicBezTo>
                  <a:pt x="16911" y="2945"/>
                  <a:pt x="16691" y="3166"/>
                  <a:pt x="16691" y="3436"/>
                </a:cubicBezTo>
                <a:cubicBezTo>
                  <a:pt x="16691" y="3572"/>
                  <a:pt x="16746" y="3695"/>
                  <a:pt x="16835" y="3784"/>
                </a:cubicBezTo>
                <a:lnTo>
                  <a:pt x="17960" y="4909"/>
                </a:lnTo>
                <a:lnTo>
                  <a:pt x="14236" y="4909"/>
                </a:lnTo>
                <a:cubicBezTo>
                  <a:pt x="13966" y="4909"/>
                  <a:pt x="13745" y="5129"/>
                  <a:pt x="13745" y="5400"/>
                </a:cubicBezTo>
                <a:cubicBezTo>
                  <a:pt x="13745" y="5672"/>
                  <a:pt x="13966" y="5891"/>
                  <a:pt x="14236" y="5891"/>
                </a:cubicBezTo>
                <a:moveTo>
                  <a:pt x="10800" y="15709"/>
                </a:moveTo>
                <a:cubicBezTo>
                  <a:pt x="10258" y="15709"/>
                  <a:pt x="9818" y="15269"/>
                  <a:pt x="9818" y="14727"/>
                </a:cubicBezTo>
                <a:cubicBezTo>
                  <a:pt x="9818" y="14186"/>
                  <a:pt x="10258" y="13745"/>
                  <a:pt x="10800" y="13745"/>
                </a:cubicBezTo>
                <a:cubicBezTo>
                  <a:pt x="11342" y="13745"/>
                  <a:pt x="11782" y="14186"/>
                  <a:pt x="11782" y="14727"/>
                </a:cubicBezTo>
                <a:cubicBezTo>
                  <a:pt x="11782" y="15269"/>
                  <a:pt x="11342" y="15709"/>
                  <a:pt x="10800" y="15709"/>
                </a:cubicBezTo>
                <a:moveTo>
                  <a:pt x="10800" y="12764"/>
                </a:moveTo>
                <a:cubicBezTo>
                  <a:pt x="9716" y="12764"/>
                  <a:pt x="8836" y="13643"/>
                  <a:pt x="8836" y="14727"/>
                </a:cubicBezTo>
                <a:cubicBezTo>
                  <a:pt x="8836" y="15812"/>
                  <a:pt x="9716" y="16691"/>
                  <a:pt x="10800" y="16691"/>
                </a:cubicBezTo>
                <a:cubicBezTo>
                  <a:pt x="11884" y="16691"/>
                  <a:pt x="12764" y="15812"/>
                  <a:pt x="12764" y="14727"/>
                </a:cubicBezTo>
                <a:cubicBezTo>
                  <a:pt x="12764" y="13643"/>
                  <a:pt x="11884" y="12764"/>
                  <a:pt x="10800" y="12764"/>
                </a:cubicBezTo>
                <a:moveTo>
                  <a:pt x="4071" y="7711"/>
                </a:moveTo>
                <a:cubicBezTo>
                  <a:pt x="4160" y="7800"/>
                  <a:pt x="4283" y="7855"/>
                  <a:pt x="4418" y="7855"/>
                </a:cubicBezTo>
                <a:cubicBezTo>
                  <a:pt x="4689" y="7855"/>
                  <a:pt x="4909" y="7635"/>
                  <a:pt x="4909" y="7364"/>
                </a:cubicBezTo>
                <a:cubicBezTo>
                  <a:pt x="4909" y="7229"/>
                  <a:pt x="4854" y="7106"/>
                  <a:pt x="4765" y="7017"/>
                </a:cubicBezTo>
                <a:lnTo>
                  <a:pt x="3640" y="5891"/>
                </a:lnTo>
                <a:lnTo>
                  <a:pt x="7364" y="5891"/>
                </a:lnTo>
                <a:cubicBezTo>
                  <a:pt x="7634" y="5891"/>
                  <a:pt x="7855" y="5672"/>
                  <a:pt x="7855" y="5400"/>
                </a:cubicBezTo>
                <a:cubicBezTo>
                  <a:pt x="7855" y="5129"/>
                  <a:pt x="7634" y="4909"/>
                  <a:pt x="7364" y="4909"/>
                </a:cubicBezTo>
                <a:lnTo>
                  <a:pt x="3640" y="4909"/>
                </a:lnTo>
                <a:lnTo>
                  <a:pt x="4765" y="3784"/>
                </a:lnTo>
                <a:cubicBezTo>
                  <a:pt x="4854" y="3695"/>
                  <a:pt x="4909" y="3572"/>
                  <a:pt x="4909" y="3436"/>
                </a:cubicBezTo>
                <a:cubicBezTo>
                  <a:pt x="4909" y="3166"/>
                  <a:pt x="4689" y="2945"/>
                  <a:pt x="4418" y="2945"/>
                </a:cubicBezTo>
                <a:cubicBezTo>
                  <a:pt x="4283" y="2945"/>
                  <a:pt x="4160" y="3001"/>
                  <a:pt x="4071" y="3089"/>
                </a:cubicBezTo>
                <a:lnTo>
                  <a:pt x="2107" y="5053"/>
                </a:lnTo>
                <a:cubicBezTo>
                  <a:pt x="2019" y="5142"/>
                  <a:pt x="1964" y="5265"/>
                  <a:pt x="1964" y="5400"/>
                </a:cubicBezTo>
                <a:cubicBezTo>
                  <a:pt x="1964" y="5536"/>
                  <a:pt x="2019" y="5658"/>
                  <a:pt x="2107" y="5748"/>
                </a:cubicBezTo>
                <a:cubicBezTo>
                  <a:pt x="2107" y="5748"/>
                  <a:pt x="4071" y="7711"/>
                  <a:pt x="4071" y="7711"/>
                </a:cubicBezTo>
                <a:close/>
                <a:moveTo>
                  <a:pt x="20618" y="15709"/>
                </a:moveTo>
                <a:lnTo>
                  <a:pt x="19636" y="15709"/>
                </a:lnTo>
                <a:lnTo>
                  <a:pt x="19636" y="10800"/>
                </a:lnTo>
                <a:cubicBezTo>
                  <a:pt x="19636" y="9716"/>
                  <a:pt x="18757" y="8836"/>
                  <a:pt x="17673" y="8836"/>
                </a:cubicBezTo>
                <a:lnTo>
                  <a:pt x="15709" y="8836"/>
                </a:lnTo>
                <a:cubicBezTo>
                  <a:pt x="14236" y="8836"/>
                  <a:pt x="14236" y="6873"/>
                  <a:pt x="12273" y="6873"/>
                </a:cubicBezTo>
                <a:lnTo>
                  <a:pt x="9327" y="6873"/>
                </a:lnTo>
                <a:cubicBezTo>
                  <a:pt x="7364" y="6873"/>
                  <a:pt x="7364" y="8836"/>
                  <a:pt x="5891" y="8836"/>
                </a:cubicBezTo>
                <a:lnTo>
                  <a:pt x="3927" y="8836"/>
                </a:lnTo>
                <a:cubicBezTo>
                  <a:pt x="2843" y="8836"/>
                  <a:pt x="1964" y="9716"/>
                  <a:pt x="1964" y="10800"/>
                </a:cubicBezTo>
                <a:lnTo>
                  <a:pt x="1964" y="15709"/>
                </a:lnTo>
                <a:lnTo>
                  <a:pt x="982" y="15709"/>
                </a:lnTo>
                <a:lnTo>
                  <a:pt x="982" y="982"/>
                </a:lnTo>
                <a:lnTo>
                  <a:pt x="20618" y="982"/>
                </a:lnTo>
                <a:cubicBezTo>
                  <a:pt x="20618" y="982"/>
                  <a:pt x="20618" y="15709"/>
                  <a:pt x="20618" y="15709"/>
                </a:cubicBezTo>
                <a:close/>
                <a:moveTo>
                  <a:pt x="18655" y="19636"/>
                </a:moveTo>
                <a:cubicBezTo>
                  <a:pt x="18655" y="20178"/>
                  <a:pt x="18215" y="20618"/>
                  <a:pt x="17673" y="20618"/>
                </a:cubicBezTo>
                <a:lnTo>
                  <a:pt x="3927" y="20618"/>
                </a:lnTo>
                <a:cubicBezTo>
                  <a:pt x="3385" y="20618"/>
                  <a:pt x="2945" y="20178"/>
                  <a:pt x="2945" y="19636"/>
                </a:cubicBezTo>
                <a:lnTo>
                  <a:pt x="2945" y="10800"/>
                </a:lnTo>
                <a:cubicBezTo>
                  <a:pt x="2945" y="10258"/>
                  <a:pt x="3385" y="9818"/>
                  <a:pt x="3927" y="9818"/>
                </a:cubicBezTo>
                <a:lnTo>
                  <a:pt x="5891" y="9818"/>
                </a:lnTo>
                <a:cubicBezTo>
                  <a:pt x="7855" y="9818"/>
                  <a:pt x="7855" y="7855"/>
                  <a:pt x="9327" y="7855"/>
                </a:cubicBezTo>
                <a:lnTo>
                  <a:pt x="10800" y="7855"/>
                </a:lnTo>
                <a:lnTo>
                  <a:pt x="12273" y="7855"/>
                </a:lnTo>
                <a:cubicBezTo>
                  <a:pt x="13745" y="7855"/>
                  <a:pt x="13745" y="9818"/>
                  <a:pt x="15709" y="9818"/>
                </a:cubicBezTo>
                <a:lnTo>
                  <a:pt x="17673" y="9818"/>
                </a:lnTo>
                <a:cubicBezTo>
                  <a:pt x="18215" y="9818"/>
                  <a:pt x="18655" y="10258"/>
                  <a:pt x="18655" y="10800"/>
                </a:cubicBezTo>
                <a:cubicBezTo>
                  <a:pt x="18655" y="10800"/>
                  <a:pt x="18655" y="19636"/>
                  <a:pt x="18655" y="19636"/>
                </a:cubicBezTo>
                <a:close/>
                <a:moveTo>
                  <a:pt x="20618" y="0"/>
                </a:moveTo>
                <a:lnTo>
                  <a:pt x="982" y="0"/>
                </a:lnTo>
                <a:cubicBezTo>
                  <a:pt x="440" y="0"/>
                  <a:pt x="0" y="440"/>
                  <a:pt x="0" y="982"/>
                </a:cubicBezTo>
                <a:lnTo>
                  <a:pt x="0" y="15709"/>
                </a:lnTo>
                <a:cubicBezTo>
                  <a:pt x="0" y="16252"/>
                  <a:pt x="440" y="16691"/>
                  <a:pt x="982" y="16691"/>
                </a:cubicBezTo>
                <a:lnTo>
                  <a:pt x="1964" y="16691"/>
                </a:lnTo>
                <a:lnTo>
                  <a:pt x="1964" y="19636"/>
                </a:lnTo>
                <a:cubicBezTo>
                  <a:pt x="1964" y="20721"/>
                  <a:pt x="2843" y="21600"/>
                  <a:pt x="3927" y="21600"/>
                </a:cubicBezTo>
                <a:lnTo>
                  <a:pt x="17673" y="21600"/>
                </a:lnTo>
                <a:cubicBezTo>
                  <a:pt x="18757" y="21600"/>
                  <a:pt x="19636" y="20721"/>
                  <a:pt x="19636" y="19636"/>
                </a:cubicBezTo>
                <a:lnTo>
                  <a:pt x="19636" y="16691"/>
                </a:lnTo>
                <a:lnTo>
                  <a:pt x="20618" y="16691"/>
                </a:lnTo>
                <a:cubicBezTo>
                  <a:pt x="21160" y="16691"/>
                  <a:pt x="21600" y="16252"/>
                  <a:pt x="21600" y="15709"/>
                </a:cubicBezTo>
                <a:lnTo>
                  <a:pt x="21600" y="982"/>
                </a:lnTo>
                <a:cubicBezTo>
                  <a:pt x="21600" y="440"/>
                  <a:pt x="21160" y="0"/>
                  <a:pt x="20618" y="0"/>
                </a:cubicBezTo>
                <a:moveTo>
                  <a:pt x="10800" y="17673"/>
                </a:moveTo>
                <a:cubicBezTo>
                  <a:pt x="9173" y="17673"/>
                  <a:pt x="7855" y="16354"/>
                  <a:pt x="7855" y="14727"/>
                </a:cubicBezTo>
                <a:cubicBezTo>
                  <a:pt x="7855" y="13101"/>
                  <a:pt x="9173" y="11782"/>
                  <a:pt x="10800" y="11782"/>
                </a:cubicBezTo>
                <a:cubicBezTo>
                  <a:pt x="12427" y="11782"/>
                  <a:pt x="13745" y="13101"/>
                  <a:pt x="13745" y="14727"/>
                </a:cubicBezTo>
                <a:cubicBezTo>
                  <a:pt x="13745" y="16354"/>
                  <a:pt x="12427" y="17673"/>
                  <a:pt x="10800" y="17673"/>
                </a:cubicBezTo>
                <a:moveTo>
                  <a:pt x="10800" y="10800"/>
                </a:moveTo>
                <a:cubicBezTo>
                  <a:pt x="8631" y="10800"/>
                  <a:pt x="6873" y="12558"/>
                  <a:pt x="6873" y="14727"/>
                </a:cubicBezTo>
                <a:cubicBezTo>
                  <a:pt x="6873" y="16897"/>
                  <a:pt x="8631" y="18655"/>
                  <a:pt x="10800" y="18655"/>
                </a:cubicBezTo>
                <a:cubicBezTo>
                  <a:pt x="12969" y="18655"/>
                  <a:pt x="14727" y="16897"/>
                  <a:pt x="14727" y="14727"/>
                </a:cubicBezTo>
                <a:cubicBezTo>
                  <a:pt x="14727" y="12558"/>
                  <a:pt x="12969" y="10800"/>
                  <a:pt x="10800" y="10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89" name="Google Shape;689;p14"/>
          <p:cNvSpPr/>
          <p:nvPr/>
        </p:nvSpPr>
        <p:spPr>
          <a:xfrm>
            <a:off x="1964511" y="3579283"/>
            <a:ext cx="279328" cy="279328"/>
          </a:xfrm>
          <a:custGeom>
            <a:rect b="b" l="l" r="r" t="t"/>
            <a:pathLst>
              <a:path extrusionOk="0" h="21600" w="2160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0" name="Google Shape;690;p14"/>
          <p:cNvSpPr/>
          <p:nvPr/>
        </p:nvSpPr>
        <p:spPr>
          <a:xfrm>
            <a:off x="2497772" y="3579283"/>
            <a:ext cx="279328" cy="279328"/>
          </a:xfrm>
          <a:custGeom>
            <a:rect b="b" l="l" r="r" t="t"/>
            <a:pathLst>
              <a:path extrusionOk="0" h="21600" w="21600">
                <a:moveTo>
                  <a:pt x="20618" y="17673"/>
                </a:moveTo>
                <a:cubicBezTo>
                  <a:pt x="20618" y="18215"/>
                  <a:pt x="20178" y="18655"/>
                  <a:pt x="19636" y="18655"/>
                </a:cubicBezTo>
                <a:lnTo>
                  <a:pt x="1964" y="18655"/>
                </a:lnTo>
                <a:cubicBezTo>
                  <a:pt x="1422" y="18655"/>
                  <a:pt x="982" y="18215"/>
                  <a:pt x="982" y="17673"/>
                </a:cubicBezTo>
                <a:lnTo>
                  <a:pt x="982" y="5891"/>
                </a:lnTo>
                <a:cubicBezTo>
                  <a:pt x="982" y="5349"/>
                  <a:pt x="1422" y="4909"/>
                  <a:pt x="1964" y="4909"/>
                </a:cubicBezTo>
                <a:lnTo>
                  <a:pt x="19636" y="4909"/>
                </a:lnTo>
                <a:cubicBezTo>
                  <a:pt x="20178" y="4909"/>
                  <a:pt x="20618" y="5349"/>
                  <a:pt x="20618" y="5891"/>
                </a:cubicBezTo>
                <a:cubicBezTo>
                  <a:pt x="20618" y="5891"/>
                  <a:pt x="20618" y="17673"/>
                  <a:pt x="20618" y="17673"/>
                </a:cubicBezTo>
                <a:close/>
                <a:moveTo>
                  <a:pt x="19636" y="3927"/>
                </a:moveTo>
                <a:lnTo>
                  <a:pt x="12476" y="3927"/>
                </a:lnTo>
                <a:lnTo>
                  <a:pt x="14476" y="1927"/>
                </a:lnTo>
                <a:cubicBezTo>
                  <a:pt x="14557" y="1949"/>
                  <a:pt x="14640" y="1964"/>
                  <a:pt x="14727" y="1964"/>
                </a:cubicBezTo>
                <a:cubicBezTo>
                  <a:pt x="15269" y="1964"/>
                  <a:pt x="15709" y="1524"/>
                  <a:pt x="15709" y="982"/>
                </a:cubicBezTo>
                <a:cubicBezTo>
                  <a:pt x="15709" y="440"/>
                  <a:pt x="15269" y="0"/>
                  <a:pt x="14727" y="0"/>
                </a:cubicBezTo>
                <a:cubicBezTo>
                  <a:pt x="14185" y="0"/>
                  <a:pt x="13745" y="440"/>
                  <a:pt x="13745" y="982"/>
                </a:cubicBezTo>
                <a:cubicBezTo>
                  <a:pt x="13745" y="1069"/>
                  <a:pt x="13761" y="1153"/>
                  <a:pt x="13782" y="1233"/>
                </a:cubicBezTo>
                <a:lnTo>
                  <a:pt x="11088" y="3927"/>
                </a:lnTo>
                <a:lnTo>
                  <a:pt x="10513" y="3927"/>
                </a:lnTo>
                <a:lnTo>
                  <a:pt x="7818" y="1233"/>
                </a:lnTo>
                <a:cubicBezTo>
                  <a:pt x="7839" y="1153"/>
                  <a:pt x="7855" y="1069"/>
                  <a:pt x="7855" y="982"/>
                </a:cubicBezTo>
                <a:cubicBezTo>
                  <a:pt x="7855" y="440"/>
                  <a:pt x="7415" y="0"/>
                  <a:pt x="6873" y="0"/>
                </a:cubicBezTo>
                <a:cubicBezTo>
                  <a:pt x="6331" y="0"/>
                  <a:pt x="5891" y="440"/>
                  <a:pt x="5891" y="982"/>
                </a:cubicBezTo>
                <a:cubicBezTo>
                  <a:pt x="5891" y="1524"/>
                  <a:pt x="6331" y="1964"/>
                  <a:pt x="6873" y="1964"/>
                </a:cubicBezTo>
                <a:cubicBezTo>
                  <a:pt x="6960" y="1964"/>
                  <a:pt x="7043" y="1949"/>
                  <a:pt x="7124" y="1927"/>
                </a:cubicBezTo>
                <a:lnTo>
                  <a:pt x="9124" y="3927"/>
                </a:lnTo>
                <a:lnTo>
                  <a:pt x="1964" y="3927"/>
                </a:lnTo>
                <a:cubicBezTo>
                  <a:pt x="879" y="3927"/>
                  <a:pt x="0" y="4806"/>
                  <a:pt x="0" y="5891"/>
                </a:cubicBezTo>
                <a:lnTo>
                  <a:pt x="0" y="17673"/>
                </a:lnTo>
                <a:cubicBezTo>
                  <a:pt x="0" y="18757"/>
                  <a:pt x="879" y="19637"/>
                  <a:pt x="1964" y="19637"/>
                </a:cubicBezTo>
                <a:lnTo>
                  <a:pt x="3927" y="19637"/>
                </a:lnTo>
                <a:lnTo>
                  <a:pt x="3927" y="21109"/>
                </a:lnTo>
                <a:cubicBezTo>
                  <a:pt x="3927" y="21381"/>
                  <a:pt x="4147" y="21600"/>
                  <a:pt x="4418" y="21600"/>
                </a:cubicBezTo>
                <a:cubicBezTo>
                  <a:pt x="4689" y="21600"/>
                  <a:pt x="4909" y="21381"/>
                  <a:pt x="4909" y="21109"/>
                </a:cubicBezTo>
                <a:lnTo>
                  <a:pt x="4909" y="20618"/>
                </a:lnTo>
                <a:lnTo>
                  <a:pt x="16691" y="20618"/>
                </a:lnTo>
                <a:lnTo>
                  <a:pt x="16691" y="21109"/>
                </a:lnTo>
                <a:cubicBezTo>
                  <a:pt x="16691" y="21381"/>
                  <a:pt x="16911" y="21600"/>
                  <a:pt x="17182" y="21600"/>
                </a:cubicBezTo>
                <a:cubicBezTo>
                  <a:pt x="17453" y="21600"/>
                  <a:pt x="17673" y="21381"/>
                  <a:pt x="17673" y="21109"/>
                </a:cubicBezTo>
                <a:lnTo>
                  <a:pt x="17673" y="19637"/>
                </a:lnTo>
                <a:lnTo>
                  <a:pt x="19636" y="19637"/>
                </a:lnTo>
                <a:cubicBezTo>
                  <a:pt x="20721" y="19637"/>
                  <a:pt x="21600" y="18757"/>
                  <a:pt x="21600" y="17673"/>
                </a:cubicBezTo>
                <a:lnTo>
                  <a:pt x="21600" y="5891"/>
                </a:lnTo>
                <a:cubicBezTo>
                  <a:pt x="21600" y="4806"/>
                  <a:pt x="20721" y="3927"/>
                  <a:pt x="19636" y="39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1" name="Google Shape;691;p14"/>
          <p:cNvSpPr/>
          <p:nvPr/>
        </p:nvSpPr>
        <p:spPr>
          <a:xfrm>
            <a:off x="3031033" y="3579283"/>
            <a:ext cx="279328" cy="279328"/>
          </a:xfrm>
          <a:custGeom>
            <a:rect b="b" l="l" r="r" t="t"/>
            <a:pathLst>
              <a:path extrusionOk="0" h="21600" w="21600">
                <a:moveTo>
                  <a:pt x="9818" y="7855"/>
                </a:moveTo>
                <a:lnTo>
                  <a:pt x="7855" y="7855"/>
                </a:lnTo>
                <a:lnTo>
                  <a:pt x="7855" y="9818"/>
                </a:lnTo>
                <a:lnTo>
                  <a:pt x="9818" y="9818"/>
                </a:lnTo>
                <a:cubicBezTo>
                  <a:pt x="9818" y="9818"/>
                  <a:pt x="9818" y="7855"/>
                  <a:pt x="9818" y="7855"/>
                </a:cubicBezTo>
                <a:close/>
                <a:moveTo>
                  <a:pt x="5891" y="7855"/>
                </a:moveTo>
                <a:lnTo>
                  <a:pt x="3927" y="7855"/>
                </a:lnTo>
                <a:lnTo>
                  <a:pt x="3927" y="9818"/>
                </a:lnTo>
                <a:lnTo>
                  <a:pt x="5891" y="9818"/>
                </a:lnTo>
                <a:cubicBezTo>
                  <a:pt x="5891" y="9818"/>
                  <a:pt x="5891" y="7855"/>
                  <a:pt x="5891" y="7855"/>
                </a:cubicBezTo>
                <a:close/>
                <a:moveTo>
                  <a:pt x="13745" y="7855"/>
                </a:moveTo>
                <a:lnTo>
                  <a:pt x="11782" y="7855"/>
                </a:lnTo>
                <a:lnTo>
                  <a:pt x="11782" y="9818"/>
                </a:lnTo>
                <a:lnTo>
                  <a:pt x="13745" y="9818"/>
                </a:lnTo>
                <a:cubicBezTo>
                  <a:pt x="13745" y="9818"/>
                  <a:pt x="13745" y="7855"/>
                  <a:pt x="13745" y="7855"/>
                </a:cubicBezTo>
                <a:close/>
                <a:moveTo>
                  <a:pt x="7855" y="13745"/>
                </a:moveTo>
                <a:lnTo>
                  <a:pt x="9818" y="13745"/>
                </a:lnTo>
                <a:lnTo>
                  <a:pt x="9818" y="11782"/>
                </a:lnTo>
                <a:lnTo>
                  <a:pt x="7855" y="11782"/>
                </a:lnTo>
                <a:cubicBezTo>
                  <a:pt x="7855" y="11782"/>
                  <a:pt x="7855" y="13745"/>
                  <a:pt x="7855" y="13745"/>
                </a:cubicBezTo>
                <a:close/>
                <a:moveTo>
                  <a:pt x="13745" y="11782"/>
                </a:moveTo>
                <a:lnTo>
                  <a:pt x="15709" y="11782"/>
                </a:lnTo>
                <a:lnTo>
                  <a:pt x="15709" y="9818"/>
                </a:lnTo>
                <a:lnTo>
                  <a:pt x="13745" y="9818"/>
                </a:lnTo>
                <a:cubicBezTo>
                  <a:pt x="13745" y="9818"/>
                  <a:pt x="13745" y="11782"/>
                  <a:pt x="13745" y="11782"/>
                </a:cubicBezTo>
                <a:close/>
                <a:moveTo>
                  <a:pt x="5891" y="11782"/>
                </a:moveTo>
                <a:lnTo>
                  <a:pt x="3927" y="11782"/>
                </a:lnTo>
                <a:lnTo>
                  <a:pt x="3927" y="13745"/>
                </a:lnTo>
                <a:lnTo>
                  <a:pt x="5891" y="13745"/>
                </a:lnTo>
                <a:cubicBezTo>
                  <a:pt x="5891" y="13745"/>
                  <a:pt x="5891" y="11782"/>
                  <a:pt x="5891" y="11782"/>
                </a:cubicBezTo>
                <a:close/>
                <a:moveTo>
                  <a:pt x="11782" y="13745"/>
                </a:moveTo>
                <a:lnTo>
                  <a:pt x="13745" y="13745"/>
                </a:lnTo>
                <a:lnTo>
                  <a:pt x="13745" y="11782"/>
                </a:lnTo>
                <a:lnTo>
                  <a:pt x="11782" y="11782"/>
                </a:lnTo>
                <a:cubicBezTo>
                  <a:pt x="11782" y="11782"/>
                  <a:pt x="11782" y="13745"/>
                  <a:pt x="11782" y="13745"/>
                </a:cubicBezTo>
                <a:close/>
                <a:moveTo>
                  <a:pt x="13745" y="15709"/>
                </a:moveTo>
                <a:lnTo>
                  <a:pt x="15709" y="15709"/>
                </a:lnTo>
                <a:lnTo>
                  <a:pt x="15709" y="13745"/>
                </a:lnTo>
                <a:lnTo>
                  <a:pt x="13745" y="13745"/>
                </a:lnTo>
                <a:cubicBezTo>
                  <a:pt x="13745" y="13745"/>
                  <a:pt x="13745" y="15709"/>
                  <a:pt x="13745" y="15709"/>
                </a:cubicBezTo>
                <a:close/>
                <a:moveTo>
                  <a:pt x="17673" y="7855"/>
                </a:moveTo>
                <a:lnTo>
                  <a:pt x="19636" y="7855"/>
                </a:lnTo>
                <a:lnTo>
                  <a:pt x="19636" y="5891"/>
                </a:lnTo>
                <a:lnTo>
                  <a:pt x="17673" y="5891"/>
                </a:lnTo>
                <a:cubicBezTo>
                  <a:pt x="17673" y="5891"/>
                  <a:pt x="17673" y="7855"/>
                  <a:pt x="17673" y="7855"/>
                </a:cubicBezTo>
                <a:close/>
                <a:moveTo>
                  <a:pt x="15709" y="9818"/>
                </a:moveTo>
                <a:lnTo>
                  <a:pt x="17673" y="9818"/>
                </a:lnTo>
                <a:lnTo>
                  <a:pt x="17673" y="7855"/>
                </a:lnTo>
                <a:lnTo>
                  <a:pt x="15709" y="7855"/>
                </a:lnTo>
                <a:cubicBezTo>
                  <a:pt x="15709" y="7855"/>
                  <a:pt x="15709" y="9818"/>
                  <a:pt x="15709" y="9818"/>
                </a:cubicBezTo>
                <a:close/>
                <a:moveTo>
                  <a:pt x="20618" y="17673"/>
                </a:moveTo>
                <a:cubicBezTo>
                  <a:pt x="20618" y="18215"/>
                  <a:pt x="20178" y="18655"/>
                  <a:pt x="19636" y="18655"/>
                </a:cubicBezTo>
                <a:lnTo>
                  <a:pt x="1964" y="18655"/>
                </a:lnTo>
                <a:cubicBezTo>
                  <a:pt x="1422" y="18655"/>
                  <a:pt x="982" y="18215"/>
                  <a:pt x="982" y="17673"/>
                </a:cubicBezTo>
                <a:lnTo>
                  <a:pt x="982" y="5891"/>
                </a:lnTo>
                <a:cubicBezTo>
                  <a:pt x="982" y="5349"/>
                  <a:pt x="1422" y="4909"/>
                  <a:pt x="1964" y="4909"/>
                </a:cubicBezTo>
                <a:lnTo>
                  <a:pt x="19636" y="4909"/>
                </a:lnTo>
                <a:cubicBezTo>
                  <a:pt x="20178" y="4909"/>
                  <a:pt x="20618" y="5349"/>
                  <a:pt x="20618" y="5891"/>
                </a:cubicBezTo>
                <a:cubicBezTo>
                  <a:pt x="20618" y="5891"/>
                  <a:pt x="20618" y="17673"/>
                  <a:pt x="20618" y="17673"/>
                </a:cubicBezTo>
                <a:close/>
                <a:moveTo>
                  <a:pt x="19636" y="3927"/>
                </a:moveTo>
                <a:lnTo>
                  <a:pt x="12476" y="3927"/>
                </a:lnTo>
                <a:lnTo>
                  <a:pt x="14476" y="1927"/>
                </a:lnTo>
                <a:cubicBezTo>
                  <a:pt x="14557" y="1949"/>
                  <a:pt x="14640" y="1964"/>
                  <a:pt x="14727" y="1964"/>
                </a:cubicBezTo>
                <a:cubicBezTo>
                  <a:pt x="15269" y="1964"/>
                  <a:pt x="15709" y="1524"/>
                  <a:pt x="15709" y="982"/>
                </a:cubicBezTo>
                <a:cubicBezTo>
                  <a:pt x="15709" y="440"/>
                  <a:pt x="15269" y="0"/>
                  <a:pt x="14727" y="0"/>
                </a:cubicBezTo>
                <a:cubicBezTo>
                  <a:pt x="14185" y="0"/>
                  <a:pt x="13745" y="440"/>
                  <a:pt x="13745" y="982"/>
                </a:cubicBezTo>
                <a:cubicBezTo>
                  <a:pt x="13745" y="1069"/>
                  <a:pt x="13761" y="1152"/>
                  <a:pt x="13782" y="1233"/>
                </a:cubicBezTo>
                <a:lnTo>
                  <a:pt x="11088" y="3927"/>
                </a:lnTo>
                <a:lnTo>
                  <a:pt x="10513" y="3927"/>
                </a:lnTo>
                <a:lnTo>
                  <a:pt x="7818" y="1233"/>
                </a:lnTo>
                <a:cubicBezTo>
                  <a:pt x="7839" y="1152"/>
                  <a:pt x="7855" y="1069"/>
                  <a:pt x="7855" y="982"/>
                </a:cubicBezTo>
                <a:cubicBezTo>
                  <a:pt x="7855" y="440"/>
                  <a:pt x="7415" y="0"/>
                  <a:pt x="6873" y="0"/>
                </a:cubicBezTo>
                <a:cubicBezTo>
                  <a:pt x="6331" y="0"/>
                  <a:pt x="5891" y="440"/>
                  <a:pt x="5891" y="982"/>
                </a:cubicBezTo>
                <a:cubicBezTo>
                  <a:pt x="5891" y="1524"/>
                  <a:pt x="6331" y="1964"/>
                  <a:pt x="6873" y="1964"/>
                </a:cubicBezTo>
                <a:cubicBezTo>
                  <a:pt x="6960" y="1964"/>
                  <a:pt x="7043" y="1949"/>
                  <a:pt x="7124" y="1927"/>
                </a:cubicBezTo>
                <a:lnTo>
                  <a:pt x="9124" y="3927"/>
                </a:lnTo>
                <a:lnTo>
                  <a:pt x="1964" y="3927"/>
                </a:lnTo>
                <a:cubicBezTo>
                  <a:pt x="879" y="3927"/>
                  <a:pt x="0" y="4806"/>
                  <a:pt x="0" y="5891"/>
                </a:cubicBezTo>
                <a:lnTo>
                  <a:pt x="0" y="17673"/>
                </a:lnTo>
                <a:cubicBezTo>
                  <a:pt x="0" y="18757"/>
                  <a:pt x="879" y="19637"/>
                  <a:pt x="1964" y="19637"/>
                </a:cubicBezTo>
                <a:lnTo>
                  <a:pt x="3927" y="19637"/>
                </a:lnTo>
                <a:lnTo>
                  <a:pt x="3927" y="21109"/>
                </a:lnTo>
                <a:cubicBezTo>
                  <a:pt x="3927" y="21380"/>
                  <a:pt x="4147" y="21600"/>
                  <a:pt x="4418" y="21600"/>
                </a:cubicBezTo>
                <a:cubicBezTo>
                  <a:pt x="4689" y="21600"/>
                  <a:pt x="4909" y="21380"/>
                  <a:pt x="4909" y="21109"/>
                </a:cubicBezTo>
                <a:lnTo>
                  <a:pt x="4909" y="20618"/>
                </a:lnTo>
                <a:lnTo>
                  <a:pt x="16691" y="20618"/>
                </a:lnTo>
                <a:lnTo>
                  <a:pt x="16691" y="21109"/>
                </a:lnTo>
                <a:cubicBezTo>
                  <a:pt x="16691" y="21380"/>
                  <a:pt x="16911" y="21600"/>
                  <a:pt x="17182" y="21600"/>
                </a:cubicBezTo>
                <a:cubicBezTo>
                  <a:pt x="17453" y="21600"/>
                  <a:pt x="17673" y="21380"/>
                  <a:pt x="17673" y="21109"/>
                </a:cubicBezTo>
                <a:lnTo>
                  <a:pt x="17673" y="19637"/>
                </a:lnTo>
                <a:lnTo>
                  <a:pt x="19636" y="19637"/>
                </a:lnTo>
                <a:cubicBezTo>
                  <a:pt x="20721" y="19637"/>
                  <a:pt x="21600" y="18757"/>
                  <a:pt x="21600" y="17673"/>
                </a:cubicBezTo>
                <a:lnTo>
                  <a:pt x="21600" y="5891"/>
                </a:lnTo>
                <a:cubicBezTo>
                  <a:pt x="21600" y="4806"/>
                  <a:pt x="20721" y="3927"/>
                  <a:pt x="19636" y="3927"/>
                </a:cubicBezTo>
                <a:moveTo>
                  <a:pt x="5891" y="15709"/>
                </a:moveTo>
                <a:lnTo>
                  <a:pt x="7855" y="15709"/>
                </a:lnTo>
                <a:lnTo>
                  <a:pt x="7855" y="13745"/>
                </a:lnTo>
                <a:lnTo>
                  <a:pt x="5891" y="13745"/>
                </a:lnTo>
                <a:cubicBezTo>
                  <a:pt x="5891" y="13745"/>
                  <a:pt x="5891" y="15709"/>
                  <a:pt x="5891" y="15709"/>
                </a:cubicBezTo>
                <a:close/>
                <a:moveTo>
                  <a:pt x="9818" y="15709"/>
                </a:moveTo>
                <a:lnTo>
                  <a:pt x="11782" y="15709"/>
                </a:lnTo>
                <a:lnTo>
                  <a:pt x="11782" y="13745"/>
                </a:lnTo>
                <a:lnTo>
                  <a:pt x="9818" y="13745"/>
                </a:lnTo>
                <a:cubicBezTo>
                  <a:pt x="9818" y="13745"/>
                  <a:pt x="9818" y="15709"/>
                  <a:pt x="9818" y="15709"/>
                </a:cubicBezTo>
                <a:close/>
                <a:moveTo>
                  <a:pt x="7855" y="9818"/>
                </a:moveTo>
                <a:lnTo>
                  <a:pt x="5891" y="9818"/>
                </a:lnTo>
                <a:lnTo>
                  <a:pt x="5891" y="11782"/>
                </a:lnTo>
                <a:lnTo>
                  <a:pt x="7855" y="11782"/>
                </a:lnTo>
                <a:cubicBezTo>
                  <a:pt x="7855" y="11782"/>
                  <a:pt x="7855" y="9818"/>
                  <a:pt x="7855" y="9818"/>
                </a:cubicBezTo>
                <a:close/>
                <a:moveTo>
                  <a:pt x="15709" y="13745"/>
                </a:moveTo>
                <a:lnTo>
                  <a:pt x="17673" y="13745"/>
                </a:lnTo>
                <a:lnTo>
                  <a:pt x="17673" y="11782"/>
                </a:lnTo>
                <a:lnTo>
                  <a:pt x="15709" y="11782"/>
                </a:lnTo>
                <a:cubicBezTo>
                  <a:pt x="15709" y="11782"/>
                  <a:pt x="15709" y="13745"/>
                  <a:pt x="15709" y="13745"/>
                </a:cubicBezTo>
                <a:close/>
                <a:moveTo>
                  <a:pt x="1964" y="7855"/>
                </a:moveTo>
                <a:lnTo>
                  <a:pt x="3927" y="7855"/>
                </a:lnTo>
                <a:lnTo>
                  <a:pt x="3927" y="5891"/>
                </a:lnTo>
                <a:lnTo>
                  <a:pt x="1964" y="5891"/>
                </a:lnTo>
                <a:cubicBezTo>
                  <a:pt x="1964" y="5891"/>
                  <a:pt x="1964" y="7855"/>
                  <a:pt x="1964" y="7855"/>
                </a:cubicBezTo>
                <a:close/>
                <a:moveTo>
                  <a:pt x="3927" y="17673"/>
                </a:moveTo>
                <a:lnTo>
                  <a:pt x="5891" y="17673"/>
                </a:lnTo>
                <a:lnTo>
                  <a:pt x="5891" y="15709"/>
                </a:lnTo>
                <a:lnTo>
                  <a:pt x="3927" y="15709"/>
                </a:lnTo>
                <a:cubicBezTo>
                  <a:pt x="3927" y="15709"/>
                  <a:pt x="3927" y="17673"/>
                  <a:pt x="3927" y="17673"/>
                </a:cubicBezTo>
                <a:close/>
                <a:moveTo>
                  <a:pt x="11782" y="5891"/>
                </a:moveTo>
                <a:lnTo>
                  <a:pt x="9818" y="5891"/>
                </a:lnTo>
                <a:lnTo>
                  <a:pt x="9818" y="7855"/>
                </a:lnTo>
                <a:lnTo>
                  <a:pt x="11782" y="7855"/>
                </a:lnTo>
                <a:cubicBezTo>
                  <a:pt x="11782" y="7855"/>
                  <a:pt x="11782" y="5891"/>
                  <a:pt x="11782" y="5891"/>
                </a:cubicBezTo>
                <a:close/>
                <a:moveTo>
                  <a:pt x="7855" y="5891"/>
                </a:moveTo>
                <a:lnTo>
                  <a:pt x="5891" y="5891"/>
                </a:lnTo>
                <a:lnTo>
                  <a:pt x="5891" y="7855"/>
                </a:lnTo>
                <a:lnTo>
                  <a:pt x="7855" y="7855"/>
                </a:lnTo>
                <a:cubicBezTo>
                  <a:pt x="7855" y="7855"/>
                  <a:pt x="7855" y="5891"/>
                  <a:pt x="7855" y="5891"/>
                </a:cubicBezTo>
                <a:close/>
                <a:moveTo>
                  <a:pt x="1964" y="15709"/>
                </a:moveTo>
                <a:lnTo>
                  <a:pt x="3927" y="15709"/>
                </a:lnTo>
                <a:lnTo>
                  <a:pt x="3927" y="13745"/>
                </a:lnTo>
                <a:lnTo>
                  <a:pt x="1964" y="13745"/>
                </a:lnTo>
                <a:cubicBezTo>
                  <a:pt x="1964" y="13745"/>
                  <a:pt x="1964" y="15709"/>
                  <a:pt x="1964" y="15709"/>
                </a:cubicBezTo>
                <a:close/>
                <a:moveTo>
                  <a:pt x="1964" y="11782"/>
                </a:moveTo>
                <a:lnTo>
                  <a:pt x="3927" y="11782"/>
                </a:lnTo>
                <a:lnTo>
                  <a:pt x="3927" y="9818"/>
                </a:lnTo>
                <a:lnTo>
                  <a:pt x="1964" y="9818"/>
                </a:lnTo>
                <a:cubicBezTo>
                  <a:pt x="1964" y="9818"/>
                  <a:pt x="1964" y="11782"/>
                  <a:pt x="1964" y="11782"/>
                </a:cubicBezTo>
                <a:close/>
                <a:moveTo>
                  <a:pt x="7855" y="17673"/>
                </a:moveTo>
                <a:lnTo>
                  <a:pt x="9818" y="17673"/>
                </a:lnTo>
                <a:lnTo>
                  <a:pt x="9818" y="15709"/>
                </a:lnTo>
                <a:lnTo>
                  <a:pt x="7855" y="15709"/>
                </a:lnTo>
                <a:cubicBezTo>
                  <a:pt x="7855" y="15709"/>
                  <a:pt x="7855" y="17673"/>
                  <a:pt x="7855" y="17673"/>
                </a:cubicBezTo>
                <a:close/>
                <a:moveTo>
                  <a:pt x="11782" y="17673"/>
                </a:moveTo>
                <a:lnTo>
                  <a:pt x="13745" y="17673"/>
                </a:lnTo>
                <a:lnTo>
                  <a:pt x="13745" y="15709"/>
                </a:lnTo>
                <a:lnTo>
                  <a:pt x="11782" y="15709"/>
                </a:lnTo>
                <a:cubicBezTo>
                  <a:pt x="11782" y="15709"/>
                  <a:pt x="11782" y="17673"/>
                  <a:pt x="11782" y="17673"/>
                </a:cubicBezTo>
                <a:close/>
                <a:moveTo>
                  <a:pt x="15709" y="17673"/>
                </a:moveTo>
                <a:lnTo>
                  <a:pt x="17673" y="17673"/>
                </a:lnTo>
                <a:lnTo>
                  <a:pt x="17673" y="15709"/>
                </a:lnTo>
                <a:lnTo>
                  <a:pt x="15709" y="15709"/>
                </a:lnTo>
                <a:cubicBezTo>
                  <a:pt x="15709" y="15709"/>
                  <a:pt x="15709" y="17673"/>
                  <a:pt x="15709" y="17673"/>
                </a:cubicBezTo>
                <a:close/>
                <a:moveTo>
                  <a:pt x="11782" y="9818"/>
                </a:moveTo>
                <a:lnTo>
                  <a:pt x="9818" y="9818"/>
                </a:lnTo>
                <a:lnTo>
                  <a:pt x="9818" y="11782"/>
                </a:lnTo>
                <a:lnTo>
                  <a:pt x="11782" y="11782"/>
                </a:lnTo>
                <a:cubicBezTo>
                  <a:pt x="11782" y="11782"/>
                  <a:pt x="11782" y="9818"/>
                  <a:pt x="11782" y="9818"/>
                </a:cubicBezTo>
                <a:close/>
                <a:moveTo>
                  <a:pt x="19636" y="9818"/>
                </a:moveTo>
                <a:lnTo>
                  <a:pt x="17673" y="9818"/>
                </a:lnTo>
                <a:lnTo>
                  <a:pt x="17673" y="11782"/>
                </a:lnTo>
                <a:lnTo>
                  <a:pt x="19636" y="11782"/>
                </a:lnTo>
                <a:cubicBezTo>
                  <a:pt x="19636" y="11782"/>
                  <a:pt x="19636" y="9818"/>
                  <a:pt x="19636" y="9818"/>
                </a:cubicBezTo>
                <a:close/>
                <a:moveTo>
                  <a:pt x="19636" y="13745"/>
                </a:moveTo>
                <a:lnTo>
                  <a:pt x="17673" y="13745"/>
                </a:lnTo>
                <a:lnTo>
                  <a:pt x="17673" y="15709"/>
                </a:lnTo>
                <a:lnTo>
                  <a:pt x="19636" y="15709"/>
                </a:lnTo>
                <a:cubicBezTo>
                  <a:pt x="19636" y="15709"/>
                  <a:pt x="19636" y="13745"/>
                  <a:pt x="19636" y="13745"/>
                </a:cubicBezTo>
                <a:close/>
                <a:moveTo>
                  <a:pt x="15709" y="5891"/>
                </a:moveTo>
                <a:lnTo>
                  <a:pt x="13745" y="5891"/>
                </a:lnTo>
                <a:lnTo>
                  <a:pt x="13745" y="7855"/>
                </a:lnTo>
                <a:lnTo>
                  <a:pt x="15709" y="7855"/>
                </a:lnTo>
                <a:cubicBezTo>
                  <a:pt x="15709" y="7855"/>
                  <a:pt x="15709" y="5891"/>
                  <a:pt x="15709" y="5891"/>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2" name="Google Shape;692;p14"/>
          <p:cNvSpPr/>
          <p:nvPr/>
        </p:nvSpPr>
        <p:spPr>
          <a:xfrm>
            <a:off x="3564294" y="3579283"/>
            <a:ext cx="279328" cy="279328"/>
          </a:xfrm>
          <a:custGeom>
            <a:rect b="b" l="l" r="r" t="t"/>
            <a:pathLst>
              <a:path extrusionOk="0" h="21600" w="21600">
                <a:moveTo>
                  <a:pt x="18655" y="11782"/>
                </a:moveTo>
                <a:cubicBezTo>
                  <a:pt x="18383" y="11782"/>
                  <a:pt x="18164" y="12002"/>
                  <a:pt x="18164" y="12273"/>
                </a:cubicBezTo>
                <a:cubicBezTo>
                  <a:pt x="18164" y="12544"/>
                  <a:pt x="18383" y="12764"/>
                  <a:pt x="18655" y="12764"/>
                </a:cubicBezTo>
                <a:cubicBezTo>
                  <a:pt x="18926" y="12764"/>
                  <a:pt x="19145" y="12544"/>
                  <a:pt x="19145" y="12273"/>
                </a:cubicBezTo>
                <a:cubicBezTo>
                  <a:pt x="19145" y="12002"/>
                  <a:pt x="18926" y="11782"/>
                  <a:pt x="18655" y="11782"/>
                </a:cubicBezTo>
                <a:moveTo>
                  <a:pt x="18655" y="13745"/>
                </a:moveTo>
                <a:cubicBezTo>
                  <a:pt x="18383" y="13745"/>
                  <a:pt x="18164" y="13966"/>
                  <a:pt x="18164" y="14236"/>
                </a:cubicBezTo>
                <a:cubicBezTo>
                  <a:pt x="18164" y="14508"/>
                  <a:pt x="18383" y="14727"/>
                  <a:pt x="18655" y="14727"/>
                </a:cubicBezTo>
                <a:cubicBezTo>
                  <a:pt x="18926" y="14727"/>
                  <a:pt x="19145" y="14508"/>
                  <a:pt x="19145" y="14236"/>
                </a:cubicBezTo>
                <a:cubicBezTo>
                  <a:pt x="19145" y="13966"/>
                  <a:pt x="18926" y="13745"/>
                  <a:pt x="18655" y="13745"/>
                </a:cubicBezTo>
                <a:moveTo>
                  <a:pt x="20618" y="19636"/>
                </a:moveTo>
                <a:cubicBezTo>
                  <a:pt x="20618" y="20178"/>
                  <a:pt x="20178" y="20618"/>
                  <a:pt x="19636" y="20618"/>
                </a:cubicBezTo>
                <a:lnTo>
                  <a:pt x="16691" y="20618"/>
                </a:lnTo>
                <a:lnTo>
                  <a:pt x="16691" y="6873"/>
                </a:lnTo>
                <a:lnTo>
                  <a:pt x="19636" y="6873"/>
                </a:lnTo>
                <a:cubicBezTo>
                  <a:pt x="20178" y="6873"/>
                  <a:pt x="20618" y="7313"/>
                  <a:pt x="20618" y="7855"/>
                </a:cubicBezTo>
                <a:cubicBezTo>
                  <a:pt x="20618" y="7855"/>
                  <a:pt x="20618" y="19636"/>
                  <a:pt x="20618" y="19636"/>
                </a:cubicBezTo>
                <a:close/>
                <a:moveTo>
                  <a:pt x="15709" y="20618"/>
                </a:moveTo>
                <a:lnTo>
                  <a:pt x="1964" y="20618"/>
                </a:lnTo>
                <a:cubicBezTo>
                  <a:pt x="1422" y="20618"/>
                  <a:pt x="982" y="20178"/>
                  <a:pt x="982" y="19636"/>
                </a:cubicBezTo>
                <a:lnTo>
                  <a:pt x="982" y="7855"/>
                </a:lnTo>
                <a:cubicBezTo>
                  <a:pt x="982" y="7313"/>
                  <a:pt x="1422" y="6873"/>
                  <a:pt x="1964" y="6873"/>
                </a:cubicBezTo>
                <a:lnTo>
                  <a:pt x="15709" y="6873"/>
                </a:lnTo>
                <a:cubicBezTo>
                  <a:pt x="15709" y="6873"/>
                  <a:pt x="15709" y="20618"/>
                  <a:pt x="15709" y="20618"/>
                </a:cubicBezTo>
                <a:close/>
                <a:moveTo>
                  <a:pt x="19636" y="5891"/>
                </a:moveTo>
                <a:lnTo>
                  <a:pt x="13205" y="5891"/>
                </a:lnTo>
                <a:cubicBezTo>
                  <a:pt x="13069" y="5222"/>
                  <a:pt x="12657" y="4657"/>
                  <a:pt x="12097" y="4306"/>
                </a:cubicBezTo>
                <a:lnTo>
                  <a:pt x="14476" y="1927"/>
                </a:lnTo>
                <a:cubicBezTo>
                  <a:pt x="14557" y="1949"/>
                  <a:pt x="14640" y="1964"/>
                  <a:pt x="14727" y="1964"/>
                </a:cubicBezTo>
                <a:cubicBezTo>
                  <a:pt x="15269" y="1964"/>
                  <a:pt x="15709" y="1524"/>
                  <a:pt x="15709" y="982"/>
                </a:cubicBezTo>
                <a:cubicBezTo>
                  <a:pt x="15709" y="440"/>
                  <a:pt x="15269" y="0"/>
                  <a:pt x="14727" y="0"/>
                </a:cubicBezTo>
                <a:cubicBezTo>
                  <a:pt x="14186" y="0"/>
                  <a:pt x="13745" y="440"/>
                  <a:pt x="13745" y="982"/>
                </a:cubicBezTo>
                <a:cubicBezTo>
                  <a:pt x="13745" y="1070"/>
                  <a:pt x="13761" y="1153"/>
                  <a:pt x="13782" y="1233"/>
                </a:cubicBezTo>
                <a:lnTo>
                  <a:pt x="11061" y="3954"/>
                </a:lnTo>
                <a:cubicBezTo>
                  <a:pt x="10975" y="3945"/>
                  <a:pt x="10889" y="3927"/>
                  <a:pt x="10800" y="3927"/>
                </a:cubicBezTo>
                <a:cubicBezTo>
                  <a:pt x="10711" y="3927"/>
                  <a:pt x="10625" y="3945"/>
                  <a:pt x="10539" y="3954"/>
                </a:cubicBezTo>
                <a:lnTo>
                  <a:pt x="7818" y="1233"/>
                </a:lnTo>
                <a:cubicBezTo>
                  <a:pt x="7839" y="1153"/>
                  <a:pt x="7855" y="1070"/>
                  <a:pt x="7855" y="982"/>
                </a:cubicBezTo>
                <a:cubicBezTo>
                  <a:pt x="7855" y="440"/>
                  <a:pt x="7414" y="0"/>
                  <a:pt x="6873" y="0"/>
                </a:cubicBezTo>
                <a:cubicBezTo>
                  <a:pt x="6331" y="0"/>
                  <a:pt x="5891" y="440"/>
                  <a:pt x="5891" y="982"/>
                </a:cubicBezTo>
                <a:cubicBezTo>
                  <a:pt x="5891" y="1524"/>
                  <a:pt x="6331" y="1964"/>
                  <a:pt x="6873" y="1964"/>
                </a:cubicBezTo>
                <a:cubicBezTo>
                  <a:pt x="6960" y="1964"/>
                  <a:pt x="7043" y="1949"/>
                  <a:pt x="7124" y="1927"/>
                </a:cubicBezTo>
                <a:lnTo>
                  <a:pt x="9503" y="4306"/>
                </a:lnTo>
                <a:cubicBezTo>
                  <a:pt x="8943" y="4657"/>
                  <a:pt x="8531" y="5222"/>
                  <a:pt x="8395" y="5891"/>
                </a:cubicBezTo>
                <a:lnTo>
                  <a:pt x="1964" y="5891"/>
                </a:lnTo>
                <a:cubicBezTo>
                  <a:pt x="879" y="5891"/>
                  <a:pt x="0" y="6770"/>
                  <a:pt x="0" y="7855"/>
                </a:cubicBezTo>
                <a:lnTo>
                  <a:pt x="0" y="19636"/>
                </a:lnTo>
                <a:cubicBezTo>
                  <a:pt x="0" y="20721"/>
                  <a:pt x="879" y="21600"/>
                  <a:pt x="1964" y="21600"/>
                </a:cubicBezTo>
                <a:lnTo>
                  <a:pt x="19636" y="21600"/>
                </a:lnTo>
                <a:cubicBezTo>
                  <a:pt x="20721" y="21600"/>
                  <a:pt x="21600" y="20721"/>
                  <a:pt x="21600" y="19636"/>
                </a:cubicBezTo>
                <a:lnTo>
                  <a:pt x="21600" y="7855"/>
                </a:lnTo>
                <a:cubicBezTo>
                  <a:pt x="21600" y="6770"/>
                  <a:pt x="20721" y="5891"/>
                  <a:pt x="19636" y="5891"/>
                </a:cubicBezTo>
                <a:moveTo>
                  <a:pt x="12764" y="17673"/>
                </a:moveTo>
                <a:lnTo>
                  <a:pt x="3927" y="17673"/>
                </a:lnTo>
                <a:lnTo>
                  <a:pt x="3927" y="9818"/>
                </a:lnTo>
                <a:lnTo>
                  <a:pt x="12764" y="9818"/>
                </a:lnTo>
                <a:cubicBezTo>
                  <a:pt x="12764" y="9818"/>
                  <a:pt x="12764" y="17673"/>
                  <a:pt x="12764" y="17673"/>
                </a:cubicBezTo>
                <a:close/>
                <a:moveTo>
                  <a:pt x="13745" y="8836"/>
                </a:moveTo>
                <a:lnTo>
                  <a:pt x="2945" y="8836"/>
                </a:lnTo>
                <a:lnTo>
                  <a:pt x="2945" y="18655"/>
                </a:lnTo>
                <a:lnTo>
                  <a:pt x="13745" y="18655"/>
                </a:lnTo>
                <a:cubicBezTo>
                  <a:pt x="13745" y="18655"/>
                  <a:pt x="13745" y="8836"/>
                  <a:pt x="13745" y="8836"/>
                </a:cubicBezTo>
                <a:close/>
                <a:moveTo>
                  <a:pt x="18655" y="8836"/>
                </a:moveTo>
                <a:cubicBezTo>
                  <a:pt x="18113" y="8836"/>
                  <a:pt x="17673" y="9276"/>
                  <a:pt x="17673" y="9818"/>
                </a:cubicBezTo>
                <a:cubicBezTo>
                  <a:pt x="17673" y="10360"/>
                  <a:pt x="18113" y="10800"/>
                  <a:pt x="18655" y="10800"/>
                </a:cubicBezTo>
                <a:cubicBezTo>
                  <a:pt x="19196" y="10800"/>
                  <a:pt x="19636" y="10360"/>
                  <a:pt x="19636" y="9818"/>
                </a:cubicBezTo>
                <a:cubicBezTo>
                  <a:pt x="19636" y="9276"/>
                  <a:pt x="19196" y="8836"/>
                  <a:pt x="18655"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3" name="Google Shape;693;p14"/>
          <p:cNvSpPr/>
          <p:nvPr/>
        </p:nvSpPr>
        <p:spPr>
          <a:xfrm>
            <a:off x="4097555" y="3642767"/>
            <a:ext cx="279328" cy="152361"/>
          </a:xfrm>
          <a:custGeom>
            <a:rect b="b" l="l" r="r" t="t"/>
            <a:pathLst>
              <a:path extrusionOk="0" h="21600" w="21600">
                <a:moveTo>
                  <a:pt x="19636" y="18000"/>
                </a:moveTo>
                <a:cubicBezTo>
                  <a:pt x="19636" y="18995"/>
                  <a:pt x="19196" y="19800"/>
                  <a:pt x="18655" y="19800"/>
                </a:cubicBezTo>
                <a:lnTo>
                  <a:pt x="1964" y="19800"/>
                </a:lnTo>
                <a:cubicBezTo>
                  <a:pt x="1421" y="19800"/>
                  <a:pt x="982" y="18995"/>
                  <a:pt x="982" y="18000"/>
                </a:cubicBezTo>
                <a:lnTo>
                  <a:pt x="982" y="3600"/>
                </a:lnTo>
                <a:cubicBezTo>
                  <a:pt x="982" y="2607"/>
                  <a:pt x="1421"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0800" y="5400"/>
                </a:moveTo>
                <a:lnTo>
                  <a:pt x="3927" y="10800"/>
                </a:lnTo>
                <a:lnTo>
                  <a:pt x="8836" y="10800"/>
                </a:lnTo>
                <a:lnTo>
                  <a:pt x="9818" y="16200"/>
                </a:lnTo>
                <a:lnTo>
                  <a:pt x="16691" y="10800"/>
                </a:lnTo>
                <a:lnTo>
                  <a:pt x="11782" y="10800"/>
                </a:lnTo>
                <a:cubicBezTo>
                  <a:pt x="11782" y="10800"/>
                  <a:pt x="10800" y="5400"/>
                  <a:pt x="10800" y="54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4" name="Google Shape;694;p14"/>
          <p:cNvSpPr/>
          <p:nvPr/>
        </p:nvSpPr>
        <p:spPr>
          <a:xfrm>
            <a:off x="4630816" y="3642767"/>
            <a:ext cx="279328" cy="152361"/>
          </a:xfrm>
          <a:custGeom>
            <a:rect b="b" l="l" r="r" t="t"/>
            <a:pathLst>
              <a:path extrusionOk="0" h="21600" w="21600">
                <a:moveTo>
                  <a:pt x="19636" y="18000"/>
                </a:moveTo>
                <a:cubicBezTo>
                  <a:pt x="19636" y="18995"/>
                  <a:pt x="19196" y="19800"/>
                  <a:pt x="18655" y="19800"/>
                </a:cubicBezTo>
                <a:lnTo>
                  <a:pt x="1964" y="19800"/>
                </a:lnTo>
                <a:cubicBezTo>
                  <a:pt x="1421" y="19800"/>
                  <a:pt x="982" y="18995"/>
                  <a:pt x="982" y="18000"/>
                </a:cubicBezTo>
                <a:lnTo>
                  <a:pt x="982" y="3600"/>
                </a:lnTo>
                <a:cubicBezTo>
                  <a:pt x="982" y="2607"/>
                  <a:pt x="1421"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5" name="Google Shape;695;p14"/>
          <p:cNvSpPr/>
          <p:nvPr/>
        </p:nvSpPr>
        <p:spPr>
          <a:xfrm>
            <a:off x="5164077" y="3642767"/>
            <a:ext cx="279328" cy="152361"/>
          </a:xfrm>
          <a:custGeom>
            <a:rect b="b" l="l" r="r" t="t"/>
            <a:pathLst>
              <a:path extrusionOk="0" h="21600" w="21600">
                <a:moveTo>
                  <a:pt x="19636" y="18000"/>
                </a:moveTo>
                <a:cubicBezTo>
                  <a:pt x="19636" y="18995"/>
                  <a:pt x="19196" y="19800"/>
                  <a:pt x="18655" y="19800"/>
                </a:cubicBezTo>
                <a:lnTo>
                  <a:pt x="1964" y="19800"/>
                </a:lnTo>
                <a:cubicBezTo>
                  <a:pt x="1422" y="19800"/>
                  <a:pt x="982" y="18995"/>
                  <a:pt x="982" y="18000"/>
                </a:cubicBezTo>
                <a:lnTo>
                  <a:pt x="982" y="3600"/>
                </a:lnTo>
                <a:cubicBezTo>
                  <a:pt x="982" y="2607"/>
                  <a:pt x="1422"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964" y="18000"/>
                </a:moveTo>
                <a:lnTo>
                  <a:pt x="6873" y="18000"/>
                </a:lnTo>
                <a:lnTo>
                  <a:pt x="6873" y="3600"/>
                </a:lnTo>
                <a:lnTo>
                  <a:pt x="1964" y="3600"/>
                </a:lnTo>
                <a:cubicBezTo>
                  <a:pt x="1964" y="3600"/>
                  <a:pt x="1964" y="18000"/>
                  <a:pt x="1964" y="180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6" name="Google Shape;696;p14"/>
          <p:cNvSpPr/>
          <p:nvPr/>
        </p:nvSpPr>
        <p:spPr>
          <a:xfrm>
            <a:off x="5697338" y="3642767"/>
            <a:ext cx="279328" cy="152361"/>
          </a:xfrm>
          <a:custGeom>
            <a:rect b="b" l="l" r="r" t="t"/>
            <a:pathLst>
              <a:path extrusionOk="0" h="21600" w="21600">
                <a:moveTo>
                  <a:pt x="19636" y="18000"/>
                </a:moveTo>
                <a:cubicBezTo>
                  <a:pt x="19636" y="18995"/>
                  <a:pt x="19196" y="19800"/>
                  <a:pt x="18655" y="19800"/>
                </a:cubicBezTo>
                <a:lnTo>
                  <a:pt x="1964" y="19800"/>
                </a:lnTo>
                <a:cubicBezTo>
                  <a:pt x="1422" y="19800"/>
                  <a:pt x="982" y="18995"/>
                  <a:pt x="982" y="18000"/>
                </a:cubicBezTo>
                <a:lnTo>
                  <a:pt x="982" y="3600"/>
                </a:lnTo>
                <a:cubicBezTo>
                  <a:pt x="982" y="2607"/>
                  <a:pt x="1422" y="1800"/>
                  <a:pt x="1964" y="1800"/>
                </a:cubicBezTo>
                <a:lnTo>
                  <a:pt x="18655" y="1800"/>
                </a:lnTo>
                <a:cubicBezTo>
                  <a:pt x="19196" y="1800"/>
                  <a:pt x="19636" y="2607"/>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9"/>
                  <a:pt x="879" y="21600"/>
                  <a:pt x="1964" y="21600"/>
                </a:cubicBezTo>
                <a:lnTo>
                  <a:pt x="18655" y="21600"/>
                </a:lnTo>
                <a:cubicBezTo>
                  <a:pt x="19739" y="21600"/>
                  <a:pt x="20618" y="19989"/>
                  <a:pt x="20618" y="18000"/>
                </a:cubicBezTo>
                <a:lnTo>
                  <a:pt x="20618" y="14400"/>
                </a:lnTo>
                <a:cubicBezTo>
                  <a:pt x="21160" y="14400"/>
                  <a:pt x="21600" y="13595"/>
                  <a:pt x="21600" y="12600"/>
                </a:cubicBezTo>
                <a:lnTo>
                  <a:pt x="21600" y="9000"/>
                </a:lnTo>
                <a:cubicBezTo>
                  <a:pt x="21600" y="8007"/>
                  <a:pt x="21160" y="7200"/>
                  <a:pt x="20618" y="7200"/>
                </a:cubicBezTo>
                <a:moveTo>
                  <a:pt x="1964" y="18000"/>
                </a:moveTo>
                <a:lnTo>
                  <a:pt x="10800" y="18000"/>
                </a:lnTo>
                <a:lnTo>
                  <a:pt x="10800" y="3600"/>
                </a:lnTo>
                <a:lnTo>
                  <a:pt x="1964" y="3600"/>
                </a:lnTo>
                <a:cubicBezTo>
                  <a:pt x="1964" y="3600"/>
                  <a:pt x="1964" y="18000"/>
                  <a:pt x="1964" y="180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7" name="Google Shape;697;p14"/>
          <p:cNvSpPr/>
          <p:nvPr/>
        </p:nvSpPr>
        <p:spPr>
          <a:xfrm>
            <a:off x="897989" y="4176028"/>
            <a:ext cx="279328" cy="152361"/>
          </a:xfrm>
          <a:custGeom>
            <a:rect b="b" l="l" r="r" t="t"/>
            <a:pathLst>
              <a:path extrusionOk="0" h="21600" w="21600">
                <a:moveTo>
                  <a:pt x="1964" y="18000"/>
                </a:moveTo>
                <a:lnTo>
                  <a:pt x="14727" y="18000"/>
                </a:lnTo>
                <a:lnTo>
                  <a:pt x="14727" y="3600"/>
                </a:lnTo>
                <a:lnTo>
                  <a:pt x="1964" y="3600"/>
                </a:lnTo>
                <a:cubicBezTo>
                  <a:pt x="1964" y="3600"/>
                  <a:pt x="1964" y="18000"/>
                  <a:pt x="1964" y="18000"/>
                </a:cubicBezTo>
                <a:close/>
                <a:moveTo>
                  <a:pt x="19636" y="18000"/>
                </a:moveTo>
                <a:cubicBezTo>
                  <a:pt x="19636" y="18994"/>
                  <a:pt x="19197" y="19800"/>
                  <a:pt x="18655" y="19800"/>
                </a:cubicBezTo>
                <a:lnTo>
                  <a:pt x="1964" y="19800"/>
                </a:lnTo>
                <a:cubicBezTo>
                  <a:pt x="1422" y="19800"/>
                  <a:pt x="982" y="18994"/>
                  <a:pt x="982" y="18000"/>
                </a:cubicBezTo>
                <a:lnTo>
                  <a:pt x="982" y="3600"/>
                </a:lnTo>
                <a:cubicBezTo>
                  <a:pt x="982" y="2606"/>
                  <a:pt x="1422" y="1800"/>
                  <a:pt x="1964" y="1800"/>
                </a:cubicBezTo>
                <a:lnTo>
                  <a:pt x="18655" y="1800"/>
                </a:lnTo>
                <a:cubicBezTo>
                  <a:pt x="19197" y="1800"/>
                  <a:pt x="19636" y="2606"/>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8"/>
                  <a:pt x="879" y="21600"/>
                  <a:pt x="1964" y="21600"/>
                </a:cubicBezTo>
                <a:lnTo>
                  <a:pt x="18655" y="21600"/>
                </a:lnTo>
                <a:cubicBezTo>
                  <a:pt x="19739" y="21600"/>
                  <a:pt x="20618" y="19988"/>
                  <a:pt x="20618" y="18000"/>
                </a:cubicBezTo>
                <a:lnTo>
                  <a:pt x="20618" y="14401"/>
                </a:lnTo>
                <a:cubicBezTo>
                  <a:pt x="21160" y="14401"/>
                  <a:pt x="21600" y="13594"/>
                  <a:pt x="21600" y="12600"/>
                </a:cubicBezTo>
                <a:lnTo>
                  <a:pt x="21600" y="9000"/>
                </a:lnTo>
                <a:cubicBezTo>
                  <a:pt x="21600" y="8006"/>
                  <a:pt x="21160" y="7200"/>
                  <a:pt x="20618" y="7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8" name="Google Shape;698;p14"/>
          <p:cNvSpPr/>
          <p:nvPr/>
        </p:nvSpPr>
        <p:spPr>
          <a:xfrm>
            <a:off x="1431250" y="4176028"/>
            <a:ext cx="279328" cy="152361"/>
          </a:xfrm>
          <a:custGeom>
            <a:rect b="b" l="l" r="r" t="t"/>
            <a:pathLst>
              <a:path extrusionOk="0" h="21600" w="21600">
                <a:moveTo>
                  <a:pt x="1964" y="18000"/>
                </a:moveTo>
                <a:lnTo>
                  <a:pt x="18655" y="18000"/>
                </a:lnTo>
                <a:lnTo>
                  <a:pt x="18655" y="3600"/>
                </a:lnTo>
                <a:lnTo>
                  <a:pt x="1964" y="3600"/>
                </a:lnTo>
                <a:cubicBezTo>
                  <a:pt x="1964" y="3600"/>
                  <a:pt x="1964" y="18000"/>
                  <a:pt x="1964" y="18000"/>
                </a:cubicBezTo>
                <a:close/>
                <a:moveTo>
                  <a:pt x="19636" y="18000"/>
                </a:moveTo>
                <a:cubicBezTo>
                  <a:pt x="19636" y="18994"/>
                  <a:pt x="19197" y="19800"/>
                  <a:pt x="18655" y="19800"/>
                </a:cubicBezTo>
                <a:lnTo>
                  <a:pt x="1964" y="19800"/>
                </a:lnTo>
                <a:cubicBezTo>
                  <a:pt x="1422" y="19800"/>
                  <a:pt x="982" y="18994"/>
                  <a:pt x="982" y="18000"/>
                </a:cubicBezTo>
                <a:lnTo>
                  <a:pt x="982" y="3600"/>
                </a:lnTo>
                <a:cubicBezTo>
                  <a:pt x="982" y="2606"/>
                  <a:pt x="1422" y="1800"/>
                  <a:pt x="1964" y="1800"/>
                </a:cubicBezTo>
                <a:lnTo>
                  <a:pt x="18655" y="1800"/>
                </a:lnTo>
                <a:cubicBezTo>
                  <a:pt x="19197" y="1800"/>
                  <a:pt x="19636" y="2606"/>
                  <a:pt x="19636" y="3600"/>
                </a:cubicBezTo>
                <a:cubicBezTo>
                  <a:pt x="19636" y="3600"/>
                  <a:pt x="19636" y="18000"/>
                  <a:pt x="19636" y="18000"/>
                </a:cubicBezTo>
                <a:close/>
                <a:moveTo>
                  <a:pt x="20618" y="7200"/>
                </a:moveTo>
                <a:lnTo>
                  <a:pt x="20618" y="3600"/>
                </a:lnTo>
                <a:cubicBezTo>
                  <a:pt x="20618" y="1612"/>
                  <a:pt x="19739" y="0"/>
                  <a:pt x="18655" y="0"/>
                </a:cubicBezTo>
                <a:lnTo>
                  <a:pt x="1964" y="0"/>
                </a:lnTo>
                <a:cubicBezTo>
                  <a:pt x="879" y="0"/>
                  <a:pt x="0" y="1612"/>
                  <a:pt x="0" y="3600"/>
                </a:cubicBezTo>
                <a:lnTo>
                  <a:pt x="0" y="18000"/>
                </a:lnTo>
                <a:cubicBezTo>
                  <a:pt x="0" y="19988"/>
                  <a:pt x="879" y="21600"/>
                  <a:pt x="1964" y="21600"/>
                </a:cubicBezTo>
                <a:lnTo>
                  <a:pt x="18655" y="21600"/>
                </a:lnTo>
                <a:cubicBezTo>
                  <a:pt x="19739" y="21600"/>
                  <a:pt x="20618" y="19988"/>
                  <a:pt x="20618" y="18000"/>
                </a:cubicBezTo>
                <a:lnTo>
                  <a:pt x="20618" y="14401"/>
                </a:lnTo>
                <a:cubicBezTo>
                  <a:pt x="21160" y="14401"/>
                  <a:pt x="21600" y="13594"/>
                  <a:pt x="21600" y="12600"/>
                </a:cubicBezTo>
                <a:lnTo>
                  <a:pt x="21600" y="9000"/>
                </a:lnTo>
                <a:cubicBezTo>
                  <a:pt x="21600" y="8006"/>
                  <a:pt x="21160" y="7200"/>
                  <a:pt x="20618" y="7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699" name="Google Shape;699;p14"/>
          <p:cNvSpPr/>
          <p:nvPr/>
        </p:nvSpPr>
        <p:spPr>
          <a:xfrm>
            <a:off x="1977207" y="4112544"/>
            <a:ext cx="253935" cy="279334"/>
          </a:xfrm>
          <a:custGeom>
            <a:rect b="b" l="l" r="r" t="t"/>
            <a:pathLst>
              <a:path extrusionOk="0" h="21600" w="21600">
                <a:moveTo>
                  <a:pt x="12960" y="2161"/>
                </a:moveTo>
                <a:lnTo>
                  <a:pt x="12960" y="2178"/>
                </a:lnTo>
                <a:cubicBezTo>
                  <a:pt x="12662" y="2178"/>
                  <a:pt x="12420" y="2398"/>
                  <a:pt x="12420" y="2669"/>
                </a:cubicBezTo>
                <a:cubicBezTo>
                  <a:pt x="12420" y="2940"/>
                  <a:pt x="12662" y="3160"/>
                  <a:pt x="12960" y="3160"/>
                </a:cubicBezTo>
                <a:lnTo>
                  <a:pt x="12960" y="3172"/>
                </a:lnTo>
                <a:cubicBezTo>
                  <a:pt x="17287" y="4066"/>
                  <a:pt x="20520" y="7577"/>
                  <a:pt x="20520" y="11782"/>
                </a:cubicBezTo>
                <a:cubicBezTo>
                  <a:pt x="20520" y="16662"/>
                  <a:pt x="16168" y="20618"/>
                  <a:pt x="10800" y="20618"/>
                </a:cubicBezTo>
                <a:cubicBezTo>
                  <a:pt x="5432" y="20618"/>
                  <a:pt x="1080" y="16662"/>
                  <a:pt x="1080" y="11782"/>
                </a:cubicBezTo>
                <a:cubicBezTo>
                  <a:pt x="1080" y="7577"/>
                  <a:pt x="4313" y="4066"/>
                  <a:pt x="8640" y="3172"/>
                </a:cubicBezTo>
                <a:lnTo>
                  <a:pt x="8640" y="3160"/>
                </a:lnTo>
                <a:cubicBezTo>
                  <a:pt x="8938" y="3160"/>
                  <a:pt x="9180" y="2940"/>
                  <a:pt x="9180" y="2669"/>
                </a:cubicBezTo>
                <a:cubicBezTo>
                  <a:pt x="9180" y="2398"/>
                  <a:pt x="8938" y="2178"/>
                  <a:pt x="8640" y="2178"/>
                </a:cubicBezTo>
                <a:lnTo>
                  <a:pt x="8640" y="2161"/>
                </a:lnTo>
                <a:cubicBezTo>
                  <a:pt x="3710" y="3071"/>
                  <a:pt x="0" y="7031"/>
                  <a:pt x="0" y="11782"/>
                </a:cubicBezTo>
                <a:cubicBezTo>
                  <a:pt x="0" y="17204"/>
                  <a:pt x="4835" y="21600"/>
                  <a:pt x="10800" y="21600"/>
                </a:cubicBezTo>
                <a:cubicBezTo>
                  <a:pt x="16765" y="21600"/>
                  <a:pt x="21600" y="17204"/>
                  <a:pt x="21600" y="11782"/>
                </a:cubicBezTo>
                <a:cubicBezTo>
                  <a:pt x="21600" y="7031"/>
                  <a:pt x="17890" y="3071"/>
                  <a:pt x="12960" y="2161"/>
                </a:cubicBezTo>
                <a:moveTo>
                  <a:pt x="10800" y="12763"/>
                </a:moveTo>
                <a:cubicBezTo>
                  <a:pt x="11098" y="12763"/>
                  <a:pt x="11340" y="12544"/>
                  <a:pt x="11340" y="12272"/>
                </a:cubicBezTo>
                <a:lnTo>
                  <a:pt x="11340" y="491"/>
                </a:lnTo>
                <a:cubicBezTo>
                  <a:pt x="11340" y="220"/>
                  <a:pt x="11098" y="0"/>
                  <a:pt x="10800" y="0"/>
                </a:cubicBezTo>
                <a:cubicBezTo>
                  <a:pt x="10502" y="0"/>
                  <a:pt x="10260" y="220"/>
                  <a:pt x="10260" y="491"/>
                </a:cubicBezTo>
                <a:lnTo>
                  <a:pt x="10260" y="12272"/>
                </a:lnTo>
                <a:cubicBezTo>
                  <a:pt x="10260" y="12544"/>
                  <a:pt x="10502" y="12763"/>
                  <a:pt x="10800" y="1276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0" name="Google Shape;700;p14"/>
          <p:cNvSpPr/>
          <p:nvPr/>
        </p:nvSpPr>
        <p:spPr>
          <a:xfrm>
            <a:off x="2497772" y="4150635"/>
            <a:ext cx="279328" cy="203148"/>
          </a:xfrm>
          <a:custGeom>
            <a:rect b="b" l="l" r="r" t="t"/>
            <a:pathLst>
              <a:path extrusionOk="0" h="21600" w="21600">
                <a:moveTo>
                  <a:pt x="12273" y="21600"/>
                </a:moveTo>
                <a:lnTo>
                  <a:pt x="13255" y="21600"/>
                </a:lnTo>
                <a:lnTo>
                  <a:pt x="13255" y="0"/>
                </a:lnTo>
                <a:lnTo>
                  <a:pt x="12273" y="0"/>
                </a:lnTo>
                <a:cubicBezTo>
                  <a:pt x="12273" y="0"/>
                  <a:pt x="12273" y="21600"/>
                  <a:pt x="12273" y="21600"/>
                </a:cubicBezTo>
                <a:close/>
                <a:moveTo>
                  <a:pt x="14236" y="21600"/>
                </a:moveTo>
                <a:lnTo>
                  <a:pt x="16691" y="21600"/>
                </a:lnTo>
                <a:lnTo>
                  <a:pt x="16691" y="0"/>
                </a:lnTo>
                <a:lnTo>
                  <a:pt x="14236" y="0"/>
                </a:lnTo>
                <a:cubicBezTo>
                  <a:pt x="14236" y="0"/>
                  <a:pt x="14236" y="21600"/>
                  <a:pt x="14236" y="21600"/>
                </a:cubicBezTo>
                <a:close/>
                <a:moveTo>
                  <a:pt x="17673" y="21600"/>
                </a:moveTo>
                <a:lnTo>
                  <a:pt x="18655" y="21600"/>
                </a:lnTo>
                <a:lnTo>
                  <a:pt x="18655" y="0"/>
                </a:lnTo>
                <a:lnTo>
                  <a:pt x="17673" y="0"/>
                </a:lnTo>
                <a:cubicBezTo>
                  <a:pt x="17673" y="0"/>
                  <a:pt x="17673" y="21600"/>
                  <a:pt x="17673" y="21600"/>
                </a:cubicBezTo>
                <a:close/>
                <a:moveTo>
                  <a:pt x="20618" y="0"/>
                </a:moveTo>
                <a:lnTo>
                  <a:pt x="19636" y="0"/>
                </a:lnTo>
                <a:lnTo>
                  <a:pt x="19636" y="21600"/>
                </a:lnTo>
                <a:lnTo>
                  <a:pt x="20618" y="21600"/>
                </a:lnTo>
                <a:cubicBezTo>
                  <a:pt x="21160" y="21600"/>
                  <a:pt x="21600" y="20996"/>
                  <a:pt x="21600" y="20250"/>
                </a:cubicBezTo>
                <a:lnTo>
                  <a:pt x="21600" y="1350"/>
                </a:lnTo>
                <a:cubicBezTo>
                  <a:pt x="21600" y="605"/>
                  <a:pt x="21160" y="0"/>
                  <a:pt x="20618" y="0"/>
                </a:cubicBezTo>
                <a:moveTo>
                  <a:pt x="4909" y="21600"/>
                </a:moveTo>
                <a:lnTo>
                  <a:pt x="5891" y="21600"/>
                </a:lnTo>
                <a:lnTo>
                  <a:pt x="5891" y="0"/>
                </a:lnTo>
                <a:lnTo>
                  <a:pt x="4909" y="0"/>
                </a:lnTo>
                <a:cubicBezTo>
                  <a:pt x="4909" y="0"/>
                  <a:pt x="4909" y="21600"/>
                  <a:pt x="4909" y="21600"/>
                </a:cubicBezTo>
                <a:close/>
                <a:moveTo>
                  <a:pt x="0" y="1350"/>
                </a:moveTo>
                <a:lnTo>
                  <a:pt x="0" y="20250"/>
                </a:lnTo>
                <a:cubicBezTo>
                  <a:pt x="0" y="20996"/>
                  <a:pt x="440" y="21600"/>
                  <a:pt x="982" y="21600"/>
                </a:cubicBezTo>
                <a:lnTo>
                  <a:pt x="982" y="0"/>
                </a:lnTo>
                <a:cubicBezTo>
                  <a:pt x="440" y="0"/>
                  <a:pt x="0" y="605"/>
                  <a:pt x="0" y="1350"/>
                </a:cubicBezTo>
                <a:moveTo>
                  <a:pt x="1964" y="21600"/>
                </a:moveTo>
                <a:lnTo>
                  <a:pt x="3927" y="21600"/>
                </a:lnTo>
                <a:lnTo>
                  <a:pt x="3927" y="0"/>
                </a:lnTo>
                <a:lnTo>
                  <a:pt x="1964" y="0"/>
                </a:lnTo>
                <a:cubicBezTo>
                  <a:pt x="1964" y="0"/>
                  <a:pt x="1964" y="21600"/>
                  <a:pt x="1964" y="21600"/>
                </a:cubicBezTo>
                <a:close/>
                <a:moveTo>
                  <a:pt x="6873" y="21600"/>
                </a:moveTo>
                <a:lnTo>
                  <a:pt x="9327" y="21600"/>
                </a:lnTo>
                <a:lnTo>
                  <a:pt x="9327" y="0"/>
                </a:lnTo>
                <a:lnTo>
                  <a:pt x="6873" y="0"/>
                </a:lnTo>
                <a:cubicBezTo>
                  <a:pt x="6873" y="0"/>
                  <a:pt x="6873" y="21600"/>
                  <a:pt x="6873" y="21600"/>
                </a:cubicBezTo>
                <a:close/>
                <a:moveTo>
                  <a:pt x="10309" y="21600"/>
                </a:moveTo>
                <a:lnTo>
                  <a:pt x="11291" y="21600"/>
                </a:lnTo>
                <a:lnTo>
                  <a:pt x="11291" y="0"/>
                </a:lnTo>
                <a:lnTo>
                  <a:pt x="10309" y="0"/>
                </a:lnTo>
                <a:cubicBezTo>
                  <a:pt x="10309" y="0"/>
                  <a:pt x="10309" y="21600"/>
                  <a:pt x="10309" y="216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1" name="Google Shape;701;p14"/>
          <p:cNvSpPr/>
          <p:nvPr/>
        </p:nvSpPr>
        <p:spPr>
          <a:xfrm>
            <a:off x="3031033" y="4112544"/>
            <a:ext cx="279328" cy="279334"/>
          </a:xfrm>
          <a:custGeom>
            <a:rect b="b" l="l" r="r" t="t"/>
            <a:pathLst>
              <a:path extrusionOk="0" h="21600" w="21600">
                <a:moveTo>
                  <a:pt x="10309" y="15421"/>
                </a:moveTo>
                <a:cubicBezTo>
                  <a:pt x="10666" y="15276"/>
                  <a:pt x="10995" y="15082"/>
                  <a:pt x="11291" y="14845"/>
                </a:cubicBezTo>
                <a:lnTo>
                  <a:pt x="11291" y="8719"/>
                </a:lnTo>
                <a:cubicBezTo>
                  <a:pt x="10995" y="8482"/>
                  <a:pt x="10666" y="8287"/>
                  <a:pt x="10309" y="8143"/>
                </a:cubicBezTo>
                <a:cubicBezTo>
                  <a:pt x="10309" y="8143"/>
                  <a:pt x="10309" y="15421"/>
                  <a:pt x="10309" y="15421"/>
                </a:cubicBezTo>
                <a:close/>
                <a:moveTo>
                  <a:pt x="12273" y="13681"/>
                </a:moveTo>
                <a:cubicBezTo>
                  <a:pt x="12585" y="13118"/>
                  <a:pt x="12764" y="12471"/>
                  <a:pt x="12764" y="11782"/>
                </a:cubicBezTo>
                <a:cubicBezTo>
                  <a:pt x="12764" y="11092"/>
                  <a:pt x="12585" y="10445"/>
                  <a:pt x="12273" y="9882"/>
                </a:cubicBezTo>
                <a:cubicBezTo>
                  <a:pt x="12273" y="9882"/>
                  <a:pt x="12273" y="13681"/>
                  <a:pt x="12273" y="13681"/>
                </a:cubicBezTo>
                <a:close/>
                <a:moveTo>
                  <a:pt x="5891" y="14373"/>
                </a:moveTo>
                <a:lnTo>
                  <a:pt x="5891" y="9190"/>
                </a:lnTo>
                <a:cubicBezTo>
                  <a:pt x="5282" y="9882"/>
                  <a:pt x="4909" y="10788"/>
                  <a:pt x="4909" y="11782"/>
                </a:cubicBezTo>
                <a:cubicBezTo>
                  <a:pt x="4909" y="12776"/>
                  <a:pt x="5282" y="13681"/>
                  <a:pt x="5891" y="14373"/>
                </a:cubicBezTo>
                <a:moveTo>
                  <a:pt x="6873" y="8384"/>
                </a:moveTo>
                <a:lnTo>
                  <a:pt x="6873" y="15179"/>
                </a:lnTo>
                <a:cubicBezTo>
                  <a:pt x="7451" y="15514"/>
                  <a:pt x="8120" y="15709"/>
                  <a:pt x="8836" y="15709"/>
                </a:cubicBezTo>
                <a:cubicBezTo>
                  <a:pt x="9003" y="15709"/>
                  <a:pt x="9166" y="15696"/>
                  <a:pt x="9327" y="15675"/>
                </a:cubicBezTo>
                <a:lnTo>
                  <a:pt x="9327" y="7888"/>
                </a:lnTo>
                <a:cubicBezTo>
                  <a:pt x="9166" y="7868"/>
                  <a:pt x="9003" y="7854"/>
                  <a:pt x="8836" y="7854"/>
                </a:cubicBezTo>
                <a:cubicBezTo>
                  <a:pt x="8120" y="7854"/>
                  <a:pt x="7451" y="8049"/>
                  <a:pt x="6873" y="8384"/>
                </a:cubicBezTo>
                <a:moveTo>
                  <a:pt x="20618" y="0"/>
                </a:moveTo>
                <a:lnTo>
                  <a:pt x="19636" y="0"/>
                </a:lnTo>
                <a:lnTo>
                  <a:pt x="19636" y="15709"/>
                </a:lnTo>
                <a:lnTo>
                  <a:pt x="20618" y="15709"/>
                </a:lnTo>
                <a:cubicBezTo>
                  <a:pt x="21160" y="15709"/>
                  <a:pt x="21600" y="15270"/>
                  <a:pt x="21600" y="14727"/>
                </a:cubicBezTo>
                <a:lnTo>
                  <a:pt x="21600" y="982"/>
                </a:lnTo>
                <a:cubicBezTo>
                  <a:pt x="21600" y="440"/>
                  <a:pt x="21160" y="0"/>
                  <a:pt x="20618" y="0"/>
                </a:cubicBezTo>
                <a:moveTo>
                  <a:pt x="8836" y="17672"/>
                </a:moveTo>
                <a:cubicBezTo>
                  <a:pt x="5583" y="17672"/>
                  <a:pt x="2945" y="15035"/>
                  <a:pt x="2945" y="11782"/>
                </a:cubicBezTo>
                <a:cubicBezTo>
                  <a:pt x="2945" y="8528"/>
                  <a:pt x="5583" y="5891"/>
                  <a:pt x="8836" y="5891"/>
                </a:cubicBezTo>
                <a:cubicBezTo>
                  <a:pt x="12090" y="5891"/>
                  <a:pt x="14727" y="8528"/>
                  <a:pt x="14727" y="11782"/>
                </a:cubicBezTo>
                <a:cubicBezTo>
                  <a:pt x="14727" y="15035"/>
                  <a:pt x="12090" y="17672"/>
                  <a:pt x="8836" y="17672"/>
                </a:cubicBezTo>
                <a:moveTo>
                  <a:pt x="14027" y="16277"/>
                </a:moveTo>
                <a:cubicBezTo>
                  <a:pt x="15072" y="15072"/>
                  <a:pt x="15709" y="13503"/>
                  <a:pt x="15709" y="11782"/>
                </a:cubicBezTo>
                <a:cubicBezTo>
                  <a:pt x="15709" y="7986"/>
                  <a:pt x="12632" y="4909"/>
                  <a:pt x="8836" y="4909"/>
                </a:cubicBezTo>
                <a:cubicBezTo>
                  <a:pt x="5041" y="4909"/>
                  <a:pt x="1964" y="7986"/>
                  <a:pt x="1964" y="11782"/>
                </a:cubicBezTo>
                <a:cubicBezTo>
                  <a:pt x="1964" y="15577"/>
                  <a:pt x="5041" y="18654"/>
                  <a:pt x="8836" y="18654"/>
                </a:cubicBezTo>
                <a:cubicBezTo>
                  <a:pt x="10557" y="18654"/>
                  <a:pt x="12127" y="18017"/>
                  <a:pt x="13333" y="16972"/>
                </a:cubicBezTo>
                <a:lnTo>
                  <a:pt x="17817" y="21456"/>
                </a:lnTo>
                <a:cubicBezTo>
                  <a:pt x="17905" y="21545"/>
                  <a:pt x="18028" y="21600"/>
                  <a:pt x="18164" y="21600"/>
                </a:cubicBezTo>
                <a:cubicBezTo>
                  <a:pt x="18434" y="21600"/>
                  <a:pt x="18655" y="21380"/>
                  <a:pt x="18655" y="21109"/>
                </a:cubicBezTo>
                <a:cubicBezTo>
                  <a:pt x="18655" y="20974"/>
                  <a:pt x="18600" y="20851"/>
                  <a:pt x="18511" y="20762"/>
                </a:cubicBezTo>
                <a:cubicBezTo>
                  <a:pt x="18511" y="20762"/>
                  <a:pt x="14027" y="16277"/>
                  <a:pt x="14027" y="16277"/>
                </a:cubicBezTo>
                <a:close/>
                <a:moveTo>
                  <a:pt x="17673" y="15709"/>
                </a:moveTo>
                <a:lnTo>
                  <a:pt x="18655" y="15709"/>
                </a:lnTo>
                <a:lnTo>
                  <a:pt x="18655" y="0"/>
                </a:lnTo>
                <a:lnTo>
                  <a:pt x="17673" y="0"/>
                </a:lnTo>
                <a:cubicBezTo>
                  <a:pt x="17673" y="0"/>
                  <a:pt x="17673" y="15709"/>
                  <a:pt x="17673" y="15709"/>
                </a:cubicBezTo>
                <a:close/>
                <a:moveTo>
                  <a:pt x="16691" y="15709"/>
                </a:moveTo>
                <a:lnTo>
                  <a:pt x="16691" y="11783"/>
                </a:lnTo>
                <a:cubicBezTo>
                  <a:pt x="16691" y="13214"/>
                  <a:pt x="16301" y="14553"/>
                  <a:pt x="15631" y="15709"/>
                </a:cubicBezTo>
                <a:cubicBezTo>
                  <a:pt x="15631" y="15709"/>
                  <a:pt x="16691" y="15709"/>
                  <a:pt x="16691" y="15709"/>
                </a:cubicBezTo>
                <a:close/>
                <a:moveTo>
                  <a:pt x="16691" y="0"/>
                </a:moveTo>
                <a:lnTo>
                  <a:pt x="14236" y="0"/>
                </a:lnTo>
                <a:lnTo>
                  <a:pt x="14236" y="6088"/>
                </a:lnTo>
                <a:cubicBezTo>
                  <a:pt x="15745" y="7519"/>
                  <a:pt x="16691" y="9538"/>
                  <a:pt x="16691" y="11781"/>
                </a:cubicBezTo>
                <a:cubicBezTo>
                  <a:pt x="16691" y="11781"/>
                  <a:pt x="16691" y="0"/>
                  <a:pt x="16691" y="0"/>
                </a:cubicBezTo>
                <a:close/>
                <a:moveTo>
                  <a:pt x="11291" y="0"/>
                </a:moveTo>
                <a:lnTo>
                  <a:pt x="10309" y="0"/>
                </a:lnTo>
                <a:lnTo>
                  <a:pt x="10309" y="4070"/>
                </a:lnTo>
                <a:cubicBezTo>
                  <a:pt x="10645" y="4134"/>
                  <a:pt x="10972" y="4219"/>
                  <a:pt x="11291" y="4324"/>
                </a:cubicBezTo>
                <a:cubicBezTo>
                  <a:pt x="11291" y="4324"/>
                  <a:pt x="11291" y="0"/>
                  <a:pt x="11291" y="0"/>
                </a:cubicBezTo>
                <a:close/>
                <a:moveTo>
                  <a:pt x="1964" y="15709"/>
                </a:moveTo>
                <a:lnTo>
                  <a:pt x="2041" y="15709"/>
                </a:lnTo>
                <a:cubicBezTo>
                  <a:pt x="2016" y="15666"/>
                  <a:pt x="1988" y="15625"/>
                  <a:pt x="1964" y="15581"/>
                </a:cubicBezTo>
                <a:cubicBezTo>
                  <a:pt x="1964" y="15581"/>
                  <a:pt x="1964" y="15709"/>
                  <a:pt x="1964" y="15709"/>
                </a:cubicBezTo>
                <a:close/>
                <a:moveTo>
                  <a:pt x="13255" y="0"/>
                </a:moveTo>
                <a:lnTo>
                  <a:pt x="12273" y="0"/>
                </a:lnTo>
                <a:lnTo>
                  <a:pt x="12273" y="4727"/>
                </a:lnTo>
                <a:cubicBezTo>
                  <a:pt x="12613" y="4894"/>
                  <a:pt x="12944" y="5077"/>
                  <a:pt x="13255" y="5289"/>
                </a:cubicBezTo>
                <a:cubicBezTo>
                  <a:pt x="13255" y="5289"/>
                  <a:pt x="13255" y="0"/>
                  <a:pt x="13255" y="0"/>
                </a:cubicBezTo>
                <a:close/>
                <a:moveTo>
                  <a:pt x="9327" y="3952"/>
                </a:moveTo>
                <a:lnTo>
                  <a:pt x="9327" y="0"/>
                </a:lnTo>
                <a:lnTo>
                  <a:pt x="6873" y="0"/>
                </a:lnTo>
                <a:lnTo>
                  <a:pt x="6873" y="4185"/>
                </a:lnTo>
                <a:cubicBezTo>
                  <a:pt x="7501" y="4023"/>
                  <a:pt x="8157" y="3927"/>
                  <a:pt x="8836" y="3927"/>
                </a:cubicBezTo>
                <a:cubicBezTo>
                  <a:pt x="9002" y="3927"/>
                  <a:pt x="9164" y="3942"/>
                  <a:pt x="9327" y="3952"/>
                </a:cubicBezTo>
                <a:moveTo>
                  <a:pt x="5891" y="0"/>
                </a:moveTo>
                <a:lnTo>
                  <a:pt x="4909" y="0"/>
                </a:lnTo>
                <a:lnTo>
                  <a:pt x="4909" y="4987"/>
                </a:lnTo>
                <a:cubicBezTo>
                  <a:pt x="5224" y="4804"/>
                  <a:pt x="5551" y="4641"/>
                  <a:pt x="5891" y="4504"/>
                </a:cubicBezTo>
                <a:cubicBezTo>
                  <a:pt x="5891" y="4504"/>
                  <a:pt x="5891" y="0"/>
                  <a:pt x="5891" y="0"/>
                </a:cubicBezTo>
                <a:close/>
                <a:moveTo>
                  <a:pt x="0" y="982"/>
                </a:moveTo>
                <a:lnTo>
                  <a:pt x="0" y="14727"/>
                </a:lnTo>
                <a:cubicBezTo>
                  <a:pt x="0" y="15270"/>
                  <a:pt x="440" y="15709"/>
                  <a:pt x="982" y="15709"/>
                </a:cubicBezTo>
                <a:lnTo>
                  <a:pt x="982" y="0"/>
                </a:lnTo>
                <a:cubicBezTo>
                  <a:pt x="440" y="0"/>
                  <a:pt x="0" y="440"/>
                  <a:pt x="0" y="982"/>
                </a:cubicBezTo>
                <a:moveTo>
                  <a:pt x="3927" y="5656"/>
                </a:moveTo>
                <a:lnTo>
                  <a:pt x="3927" y="0"/>
                </a:lnTo>
                <a:lnTo>
                  <a:pt x="1964" y="0"/>
                </a:lnTo>
                <a:lnTo>
                  <a:pt x="1964" y="7982"/>
                </a:lnTo>
                <a:cubicBezTo>
                  <a:pt x="2462" y="7084"/>
                  <a:pt x="3131" y="6294"/>
                  <a:pt x="3927" y="565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2" name="Google Shape;702;p14"/>
          <p:cNvSpPr/>
          <p:nvPr/>
        </p:nvSpPr>
        <p:spPr>
          <a:xfrm>
            <a:off x="3564294" y="4150635"/>
            <a:ext cx="279328" cy="203148"/>
          </a:xfrm>
          <a:custGeom>
            <a:rect b="b" l="l" r="r" t="t"/>
            <a:pathLst>
              <a:path extrusionOk="0" h="21600" w="21600">
                <a:moveTo>
                  <a:pt x="9818" y="21600"/>
                </a:moveTo>
                <a:lnTo>
                  <a:pt x="11782" y="21600"/>
                </a:lnTo>
                <a:lnTo>
                  <a:pt x="11782" y="17550"/>
                </a:lnTo>
                <a:lnTo>
                  <a:pt x="9818" y="17550"/>
                </a:lnTo>
                <a:cubicBezTo>
                  <a:pt x="9818" y="17550"/>
                  <a:pt x="9818" y="21600"/>
                  <a:pt x="9818" y="21600"/>
                </a:cubicBezTo>
                <a:close/>
                <a:moveTo>
                  <a:pt x="7855" y="21600"/>
                </a:moveTo>
                <a:lnTo>
                  <a:pt x="8836" y="21600"/>
                </a:lnTo>
                <a:lnTo>
                  <a:pt x="8836" y="17550"/>
                </a:lnTo>
                <a:lnTo>
                  <a:pt x="7855" y="17550"/>
                </a:lnTo>
                <a:cubicBezTo>
                  <a:pt x="7855" y="17550"/>
                  <a:pt x="7855" y="21600"/>
                  <a:pt x="7855" y="21600"/>
                </a:cubicBezTo>
                <a:close/>
                <a:moveTo>
                  <a:pt x="2945" y="21600"/>
                </a:moveTo>
                <a:lnTo>
                  <a:pt x="3927" y="21600"/>
                </a:lnTo>
                <a:lnTo>
                  <a:pt x="3927" y="17550"/>
                </a:lnTo>
                <a:lnTo>
                  <a:pt x="2945" y="17550"/>
                </a:lnTo>
                <a:cubicBezTo>
                  <a:pt x="2945" y="17550"/>
                  <a:pt x="2945" y="21600"/>
                  <a:pt x="2945" y="21600"/>
                </a:cubicBezTo>
                <a:close/>
                <a:moveTo>
                  <a:pt x="4909" y="21600"/>
                </a:moveTo>
                <a:lnTo>
                  <a:pt x="6873" y="21600"/>
                </a:lnTo>
                <a:lnTo>
                  <a:pt x="6873" y="17550"/>
                </a:lnTo>
                <a:lnTo>
                  <a:pt x="4909" y="17550"/>
                </a:lnTo>
                <a:cubicBezTo>
                  <a:pt x="4909" y="17550"/>
                  <a:pt x="4909" y="21600"/>
                  <a:pt x="4909" y="21600"/>
                </a:cubicBezTo>
                <a:close/>
                <a:moveTo>
                  <a:pt x="12764" y="21600"/>
                </a:moveTo>
                <a:lnTo>
                  <a:pt x="13745" y="21600"/>
                </a:lnTo>
                <a:lnTo>
                  <a:pt x="13745" y="17550"/>
                </a:lnTo>
                <a:lnTo>
                  <a:pt x="12764" y="17550"/>
                </a:lnTo>
                <a:cubicBezTo>
                  <a:pt x="12764" y="17550"/>
                  <a:pt x="12764" y="21600"/>
                  <a:pt x="12764" y="21600"/>
                </a:cubicBezTo>
                <a:close/>
                <a:moveTo>
                  <a:pt x="20618" y="14850"/>
                </a:moveTo>
                <a:lnTo>
                  <a:pt x="982" y="14850"/>
                </a:lnTo>
                <a:lnTo>
                  <a:pt x="982" y="13500"/>
                </a:lnTo>
                <a:lnTo>
                  <a:pt x="20618" y="13500"/>
                </a:lnTo>
                <a:cubicBezTo>
                  <a:pt x="20618" y="13500"/>
                  <a:pt x="20618" y="14850"/>
                  <a:pt x="20618" y="14850"/>
                </a:cubicBezTo>
                <a:close/>
                <a:moveTo>
                  <a:pt x="20618" y="12150"/>
                </a:moveTo>
                <a:lnTo>
                  <a:pt x="982" y="12150"/>
                </a:lnTo>
                <a:cubicBezTo>
                  <a:pt x="440" y="12150"/>
                  <a:pt x="0" y="12755"/>
                  <a:pt x="0" y="13500"/>
                </a:cubicBezTo>
                <a:lnTo>
                  <a:pt x="0" y="14850"/>
                </a:lnTo>
                <a:cubicBezTo>
                  <a:pt x="0" y="15595"/>
                  <a:pt x="440" y="16200"/>
                  <a:pt x="982" y="16200"/>
                </a:cubicBezTo>
                <a:lnTo>
                  <a:pt x="20618" y="16200"/>
                </a:lnTo>
                <a:cubicBezTo>
                  <a:pt x="21160" y="16200"/>
                  <a:pt x="21600" y="15595"/>
                  <a:pt x="21600" y="14850"/>
                </a:cubicBezTo>
                <a:lnTo>
                  <a:pt x="21600" y="13500"/>
                </a:lnTo>
                <a:cubicBezTo>
                  <a:pt x="21600" y="12755"/>
                  <a:pt x="21160" y="12150"/>
                  <a:pt x="20618" y="12150"/>
                </a:cubicBezTo>
                <a:moveTo>
                  <a:pt x="982" y="20250"/>
                </a:moveTo>
                <a:cubicBezTo>
                  <a:pt x="982" y="20996"/>
                  <a:pt x="1422" y="21600"/>
                  <a:pt x="1964" y="21600"/>
                </a:cubicBezTo>
                <a:lnTo>
                  <a:pt x="1964" y="17550"/>
                </a:lnTo>
                <a:lnTo>
                  <a:pt x="982" y="17550"/>
                </a:lnTo>
                <a:cubicBezTo>
                  <a:pt x="982" y="17550"/>
                  <a:pt x="982" y="20250"/>
                  <a:pt x="982" y="20250"/>
                </a:cubicBezTo>
                <a:close/>
                <a:moveTo>
                  <a:pt x="16691" y="21600"/>
                </a:moveTo>
                <a:lnTo>
                  <a:pt x="17673" y="21600"/>
                </a:lnTo>
                <a:lnTo>
                  <a:pt x="17673" y="17550"/>
                </a:lnTo>
                <a:lnTo>
                  <a:pt x="16691" y="17550"/>
                </a:lnTo>
                <a:cubicBezTo>
                  <a:pt x="16691" y="17550"/>
                  <a:pt x="16691" y="21600"/>
                  <a:pt x="16691" y="21600"/>
                </a:cubicBezTo>
                <a:close/>
                <a:moveTo>
                  <a:pt x="14727" y="21600"/>
                </a:moveTo>
                <a:lnTo>
                  <a:pt x="15709" y="21600"/>
                </a:lnTo>
                <a:lnTo>
                  <a:pt x="15709" y="17550"/>
                </a:lnTo>
                <a:lnTo>
                  <a:pt x="14727" y="17550"/>
                </a:lnTo>
                <a:cubicBezTo>
                  <a:pt x="14727" y="17550"/>
                  <a:pt x="14727" y="21600"/>
                  <a:pt x="14727" y="21600"/>
                </a:cubicBezTo>
                <a:close/>
                <a:moveTo>
                  <a:pt x="18655" y="21600"/>
                </a:moveTo>
                <a:lnTo>
                  <a:pt x="19636" y="21600"/>
                </a:lnTo>
                <a:cubicBezTo>
                  <a:pt x="20178" y="21600"/>
                  <a:pt x="20618" y="20996"/>
                  <a:pt x="20618" y="20250"/>
                </a:cubicBezTo>
                <a:lnTo>
                  <a:pt x="20618" y="17550"/>
                </a:lnTo>
                <a:lnTo>
                  <a:pt x="18655" y="17550"/>
                </a:lnTo>
                <a:cubicBezTo>
                  <a:pt x="18655" y="17550"/>
                  <a:pt x="18655" y="21600"/>
                  <a:pt x="18655" y="21600"/>
                </a:cubicBezTo>
                <a:close/>
                <a:moveTo>
                  <a:pt x="15709" y="0"/>
                </a:moveTo>
                <a:lnTo>
                  <a:pt x="14727" y="0"/>
                </a:lnTo>
                <a:lnTo>
                  <a:pt x="14727" y="10800"/>
                </a:lnTo>
                <a:lnTo>
                  <a:pt x="15709" y="10800"/>
                </a:lnTo>
                <a:cubicBezTo>
                  <a:pt x="15709" y="10800"/>
                  <a:pt x="15709" y="0"/>
                  <a:pt x="15709" y="0"/>
                </a:cubicBezTo>
                <a:close/>
                <a:moveTo>
                  <a:pt x="20618" y="1350"/>
                </a:moveTo>
                <a:cubicBezTo>
                  <a:pt x="20618" y="605"/>
                  <a:pt x="20178" y="0"/>
                  <a:pt x="19636" y="0"/>
                </a:cubicBezTo>
                <a:lnTo>
                  <a:pt x="18655" y="0"/>
                </a:lnTo>
                <a:lnTo>
                  <a:pt x="18655" y="10800"/>
                </a:lnTo>
                <a:lnTo>
                  <a:pt x="20618" y="10800"/>
                </a:lnTo>
                <a:cubicBezTo>
                  <a:pt x="20618" y="10800"/>
                  <a:pt x="20618" y="1350"/>
                  <a:pt x="20618" y="1350"/>
                </a:cubicBezTo>
                <a:close/>
                <a:moveTo>
                  <a:pt x="13745" y="0"/>
                </a:moveTo>
                <a:lnTo>
                  <a:pt x="12764" y="0"/>
                </a:lnTo>
                <a:lnTo>
                  <a:pt x="12764" y="10800"/>
                </a:lnTo>
                <a:lnTo>
                  <a:pt x="13745" y="10800"/>
                </a:lnTo>
                <a:cubicBezTo>
                  <a:pt x="13745" y="10800"/>
                  <a:pt x="13745" y="0"/>
                  <a:pt x="13745" y="0"/>
                </a:cubicBezTo>
                <a:close/>
                <a:moveTo>
                  <a:pt x="17673" y="0"/>
                </a:moveTo>
                <a:lnTo>
                  <a:pt x="16691" y="0"/>
                </a:lnTo>
                <a:lnTo>
                  <a:pt x="16691" y="10800"/>
                </a:lnTo>
                <a:lnTo>
                  <a:pt x="17673" y="10800"/>
                </a:lnTo>
                <a:cubicBezTo>
                  <a:pt x="17673" y="10800"/>
                  <a:pt x="17673" y="0"/>
                  <a:pt x="17673" y="0"/>
                </a:cubicBezTo>
                <a:close/>
                <a:moveTo>
                  <a:pt x="1964" y="0"/>
                </a:moveTo>
                <a:cubicBezTo>
                  <a:pt x="1422" y="0"/>
                  <a:pt x="982" y="605"/>
                  <a:pt x="982" y="1350"/>
                </a:cubicBezTo>
                <a:lnTo>
                  <a:pt x="982" y="10800"/>
                </a:lnTo>
                <a:lnTo>
                  <a:pt x="1964" y="10800"/>
                </a:lnTo>
                <a:cubicBezTo>
                  <a:pt x="1964" y="10800"/>
                  <a:pt x="1964" y="0"/>
                  <a:pt x="1964" y="0"/>
                </a:cubicBezTo>
                <a:close/>
                <a:moveTo>
                  <a:pt x="3927" y="0"/>
                </a:moveTo>
                <a:lnTo>
                  <a:pt x="2945" y="0"/>
                </a:lnTo>
                <a:lnTo>
                  <a:pt x="2945" y="10800"/>
                </a:lnTo>
                <a:lnTo>
                  <a:pt x="3927" y="10800"/>
                </a:lnTo>
                <a:cubicBezTo>
                  <a:pt x="3927" y="10800"/>
                  <a:pt x="3927" y="0"/>
                  <a:pt x="3927" y="0"/>
                </a:cubicBezTo>
                <a:close/>
                <a:moveTo>
                  <a:pt x="6873" y="0"/>
                </a:moveTo>
                <a:lnTo>
                  <a:pt x="4909" y="0"/>
                </a:lnTo>
                <a:lnTo>
                  <a:pt x="4909" y="10800"/>
                </a:lnTo>
                <a:lnTo>
                  <a:pt x="6873" y="10800"/>
                </a:lnTo>
                <a:cubicBezTo>
                  <a:pt x="6873" y="10800"/>
                  <a:pt x="6873" y="0"/>
                  <a:pt x="6873" y="0"/>
                </a:cubicBezTo>
                <a:close/>
                <a:moveTo>
                  <a:pt x="8836" y="0"/>
                </a:moveTo>
                <a:lnTo>
                  <a:pt x="7855" y="0"/>
                </a:lnTo>
                <a:lnTo>
                  <a:pt x="7855" y="10800"/>
                </a:lnTo>
                <a:lnTo>
                  <a:pt x="8836" y="10800"/>
                </a:lnTo>
                <a:cubicBezTo>
                  <a:pt x="8836" y="10800"/>
                  <a:pt x="8836" y="0"/>
                  <a:pt x="8836" y="0"/>
                </a:cubicBezTo>
                <a:close/>
                <a:moveTo>
                  <a:pt x="11782" y="0"/>
                </a:moveTo>
                <a:lnTo>
                  <a:pt x="9818" y="0"/>
                </a:lnTo>
                <a:lnTo>
                  <a:pt x="9818" y="10800"/>
                </a:lnTo>
                <a:lnTo>
                  <a:pt x="11782" y="10800"/>
                </a:lnTo>
                <a:cubicBezTo>
                  <a:pt x="11782" y="10800"/>
                  <a:pt x="11782" y="0"/>
                  <a:pt x="11782" y="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3" name="Google Shape;703;p14"/>
          <p:cNvSpPr/>
          <p:nvPr/>
        </p:nvSpPr>
        <p:spPr>
          <a:xfrm>
            <a:off x="4097555" y="4112545"/>
            <a:ext cx="279328" cy="279328"/>
          </a:xfrm>
          <a:custGeom>
            <a:rect b="b" l="l" r="r" t="t"/>
            <a:pathLst>
              <a:path extrusionOk="0" h="21600" w="21600">
                <a:moveTo>
                  <a:pt x="2455" y="10309"/>
                </a:moveTo>
                <a:cubicBezTo>
                  <a:pt x="2726" y="10309"/>
                  <a:pt x="2945" y="10090"/>
                  <a:pt x="2945" y="9818"/>
                </a:cubicBezTo>
                <a:cubicBezTo>
                  <a:pt x="2945" y="9547"/>
                  <a:pt x="2726" y="9327"/>
                  <a:pt x="2455" y="9327"/>
                </a:cubicBezTo>
                <a:cubicBezTo>
                  <a:pt x="2183" y="9327"/>
                  <a:pt x="1964" y="9547"/>
                  <a:pt x="1964" y="9818"/>
                </a:cubicBezTo>
                <a:cubicBezTo>
                  <a:pt x="1964" y="10090"/>
                  <a:pt x="2183" y="10309"/>
                  <a:pt x="2455" y="10309"/>
                </a:cubicBezTo>
                <a:moveTo>
                  <a:pt x="20618" y="11782"/>
                </a:moveTo>
                <a:lnTo>
                  <a:pt x="982" y="11782"/>
                </a:lnTo>
                <a:lnTo>
                  <a:pt x="982" y="7855"/>
                </a:lnTo>
                <a:lnTo>
                  <a:pt x="20618" y="7855"/>
                </a:lnTo>
                <a:cubicBezTo>
                  <a:pt x="20618" y="7855"/>
                  <a:pt x="20618" y="11782"/>
                  <a:pt x="20618" y="11782"/>
                </a:cubicBezTo>
                <a:close/>
                <a:moveTo>
                  <a:pt x="2945" y="982"/>
                </a:moveTo>
                <a:lnTo>
                  <a:pt x="14727" y="982"/>
                </a:lnTo>
                <a:lnTo>
                  <a:pt x="14727" y="4418"/>
                </a:lnTo>
                <a:cubicBezTo>
                  <a:pt x="14727" y="4690"/>
                  <a:pt x="14947" y="4909"/>
                  <a:pt x="15218" y="4909"/>
                </a:cubicBezTo>
                <a:lnTo>
                  <a:pt x="18655" y="4909"/>
                </a:lnTo>
                <a:lnTo>
                  <a:pt x="18655" y="6873"/>
                </a:lnTo>
                <a:lnTo>
                  <a:pt x="2945" y="6873"/>
                </a:lnTo>
                <a:cubicBezTo>
                  <a:pt x="2945" y="6873"/>
                  <a:pt x="2945" y="982"/>
                  <a:pt x="2945" y="982"/>
                </a:cubicBezTo>
                <a:close/>
                <a:moveTo>
                  <a:pt x="15709" y="1473"/>
                </a:moveTo>
                <a:lnTo>
                  <a:pt x="18164" y="3927"/>
                </a:lnTo>
                <a:lnTo>
                  <a:pt x="15709" y="3927"/>
                </a:lnTo>
                <a:cubicBezTo>
                  <a:pt x="15709" y="3927"/>
                  <a:pt x="15709" y="1473"/>
                  <a:pt x="15709" y="1473"/>
                </a:cubicBezTo>
                <a:close/>
                <a:moveTo>
                  <a:pt x="20618" y="6873"/>
                </a:moveTo>
                <a:lnTo>
                  <a:pt x="19636" y="6873"/>
                </a:lnTo>
                <a:lnTo>
                  <a:pt x="19636" y="3927"/>
                </a:lnTo>
                <a:lnTo>
                  <a:pt x="15709" y="0"/>
                </a:lnTo>
                <a:lnTo>
                  <a:pt x="2945" y="0"/>
                </a:lnTo>
                <a:cubicBezTo>
                  <a:pt x="2403" y="0"/>
                  <a:pt x="1964" y="440"/>
                  <a:pt x="1964" y="982"/>
                </a:cubicBezTo>
                <a:lnTo>
                  <a:pt x="1964" y="6873"/>
                </a:lnTo>
                <a:lnTo>
                  <a:pt x="982" y="6873"/>
                </a:lnTo>
                <a:cubicBezTo>
                  <a:pt x="439" y="6873"/>
                  <a:pt x="0" y="7313"/>
                  <a:pt x="0" y="7855"/>
                </a:cubicBezTo>
                <a:lnTo>
                  <a:pt x="0" y="11782"/>
                </a:lnTo>
                <a:cubicBezTo>
                  <a:pt x="0" y="12324"/>
                  <a:pt x="439" y="12764"/>
                  <a:pt x="982" y="12764"/>
                </a:cubicBezTo>
                <a:lnTo>
                  <a:pt x="1964" y="12764"/>
                </a:lnTo>
                <a:lnTo>
                  <a:pt x="1964" y="21109"/>
                </a:lnTo>
                <a:cubicBezTo>
                  <a:pt x="1964" y="21381"/>
                  <a:pt x="2183" y="21600"/>
                  <a:pt x="2455" y="21600"/>
                </a:cubicBezTo>
                <a:cubicBezTo>
                  <a:pt x="2726" y="21600"/>
                  <a:pt x="2945" y="21381"/>
                  <a:pt x="2945" y="21109"/>
                </a:cubicBezTo>
                <a:lnTo>
                  <a:pt x="2945" y="12764"/>
                </a:lnTo>
                <a:lnTo>
                  <a:pt x="3927" y="12764"/>
                </a:lnTo>
                <a:lnTo>
                  <a:pt x="3927" y="18164"/>
                </a:lnTo>
                <a:cubicBezTo>
                  <a:pt x="3927" y="18435"/>
                  <a:pt x="4147" y="18655"/>
                  <a:pt x="4418" y="18655"/>
                </a:cubicBezTo>
                <a:cubicBezTo>
                  <a:pt x="4690" y="18655"/>
                  <a:pt x="4909" y="18435"/>
                  <a:pt x="4909" y="18164"/>
                </a:cubicBezTo>
                <a:lnTo>
                  <a:pt x="4909" y="12764"/>
                </a:lnTo>
                <a:lnTo>
                  <a:pt x="5891" y="12764"/>
                </a:lnTo>
                <a:lnTo>
                  <a:pt x="5891" y="15218"/>
                </a:lnTo>
                <a:cubicBezTo>
                  <a:pt x="5891" y="15490"/>
                  <a:pt x="6110" y="15709"/>
                  <a:pt x="6382" y="15709"/>
                </a:cubicBezTo>
                <a:cubicBezTo>
                  <a:pt x="6653" y="15709"/>
                  <a:pt x="6873" y="15490"/>
                  <a:pt x="6873" y="15218"/>
                </a:cubicBezTo>
                <a:lnTo>
                  <a:pt x="6873" y="12764"/>
                </a:lnTo>
                <a:lnTo>
                  <a:pt x="7855" y="12764"/>
                </a:lnTo>
                <a:lnTo>
                  <a:pt x="7855" y="20127"/>
                </a:lnTo>
                <a:cubicBezTo>
                  <a:pt x="7855" y="20399"/>
                  <a:pt x="8074" y="20618"/>
                  <a:pt x="8345" y="20618"/>
                </a:cubicBezTo>
                <a:cubicBezTo>
                  <a:pt x="8617" y="20618"/>
                  <a:pt x="8836" y="20399"/>
                  <a:pt x="8836" y="20127"/>
                </a:cubicBezTo>
                <a:lnTo>
                  <a:pt x="8836" y="12764"/>
                </a:lnTo>
                <a:lnTo>
                  <a:pt x="10309" y="12764"/>
                </a:lnTo>
                <a:lnTo>
                  <a:pt x="10309" y="19145"/>
                </a:lnTo>
                <a:cubicBezTo>
                  <a:pt x="10309" y="19417"/>
                  <a:pt x="10529" y="19636"/>
                  <a:pt x="10800" y="19636"/>
                </a:cubicBezTo>
                <a:cubicBezTo>
                  <a:pt x="11071" y="19636"/>
                  <a:pt x="11291" y="19417"/>
                  <a:pt x="11291" y="19145"/>
                </a:cubicBezTo>
                <a:lnTo>
                  <a:pt x="11291" y="12764"/>
                </a:lnTo>
                <a:lnTo>
                  <a:pt x="12764" y="12764"/>
                </a:lnTo>
                <a:lnTo>
                  <a:pt x="12764" y="16200"/>
                </a:lnTo>
                <a:cubicBezTo>
                  <a:pt x="12764" y="16472"/>
                  <a:pt x="12983" y="16691"/>
                  <a:pt x="13255" y="16691"/>
                </a:cubicBezTo>
                <a:cubicBezTo>
                  <a:pt x="13526" y="16691"/>
                  <a:pt x="13745" y="16472"/>
                  <a:pt x="13745" y="16200"/>
                </a:cubicBezTo>
                <a:lnTo>
                  <a:pt x="13745" y="12764"/>
                </a:lnTo>
                <a:lnTo>
                  <a:pt x="14727" y="12764"/>
                </a:lnTo>
                <a:lnTo>
                  <a:pt x="14727" y="17182"/>
                </a:lnTo>
                <a:cubicBezTo>
                  <a:pt x="14727" y="17453"/>
                  <a:pt x="14947" y="17673"/>
                  <a:pt x="15218" y="17673"/>
                </a:cubicBezTo>
                <a:cubicBezTo>
                  <a:pt x="15490" y="17673"/>
                  <a:pt x="15709" y="17453"/>
                  <a:pt x="15709" y="17182"/>
                </a:cubicBezTo>
                <a:lnTo>
                  <a:pt x="15709" y="12764"/>
                </a:lnTo>
                <a:lnTo>
                  <a:pt x="16691" y="12764"/>
                </a:lnTo>
                <a:lnTo>
                  <a:pt x="16691" y="20127"/>
                </a:lnTo>
                <a:cubicBezTo>
                  <a:pt x="16691" y="20399"/>
                  <a:pt x="16910" y="20618"/>
                  <a:pt x="17182" y="20618"/>
                </a:cubicBezTo>
                <a:cubicBezTo>
                  <a:pt x="17453" y="20618"/>
                  <a:pt x="17673" y="20399"/>
                  <a:pt x="17673" y="20127"/>
                </a:cubicBezTo>
                <a:lnTo>
                  <a:pt x="17673" y="12764"/>
                </a:lnTo>
                <a:lnTo>
                  <a:pt x="18655" y="12764"/>
                </a:lnTo>
                <a:lnTo>
                  <a:pt x="18655" y="19145"/>
                </a:lnTo>
                <a:cubicBezTo>
                  <a:pt x="18655" y="19417"/>
                  <a:pt x="18874" y="19636"/>
                  <a:pt x="19145" y="19636"/>
                </a:cubicBezTo>
                <a:cubicBezTo>
                  <a:pt x="19417" y="19636"/>
                  <a:pt x="19636" y="19417"/>
                  <a:pt x="19636" y="19145"/>
                </a:cubicBezTo>
                <a:lnTo>
                  <a:pt x="19636" y="12764"/>
                </a:lnTo>
                <a:lnTo>
                  <a:pt x="20618" y="12764"/>
                </a:lnTo>
                <a:cubicBezTo>
                  <a:pt x="21160" y="12764"/>
                  <a:pt x="21600" y="12324"/>
                  <a:pt x="21600" y="11782"/>
                </a:cubicBezTo>
                <a:lnTo>
                  <a:pt x="21600" y="7855"/>
                </a:lnTo>
                <a:cubicBezTo>
                  <a:pt x="21600" y="7313"/>
                  <a:pt x="21160" y="6873"/>
                  <a:pt x="20618" y="6873"/>
                </a:cubicBezTo>
                <a:moveTo>
                  <a:pt x="4418" y="10309"/>
                </a:moveTo>
                <a:cubicBezTo>
                  <a:pt x="4690" y="10309"/>
                  <a:pt x="4909" y="10090"/>
                  <a:pt x="4909" y="9818"/>
                </a:cubicBezTo>
                <a:cubicBezTo>
                  <a:pt x="4909" y="9547"/>
                  <a:pt x="4690" y="9327"/>
                  <a:pt x="4418" y="9327"/>
                </a:cubicBezTo>
                <a:cubicBezTo>
                  <a:pt x="4147" y="9327"/>
                  <a:pt x="3927" y="9547"/>
                  <a:pt x="3927" y="9818"/>
                </a:cubicBezTo>
                <a:cubicBezTo>
                  <a:pt x="3927" y="10090"/>
                  <a:pt x="4147" y="10309"/>
                  <a:pt x="4418" y="10309"/>
                </a:cubicBezTo>
                <a:moveTo>
                  <a:pt x="12273" y="3927"/>
                </a:moveTo>
                <a:lnTo>
                  <a:pt x="5400" y="3927"/>
                </a:lnTo>
                <a:cubicBezTo>
                  <a:pt x="5129" y="3927"/>
                  <a:pt x="4909" y="4147"/>
                  <a:pt x="4909" y="4418"/>
                </a:cubicBezTo>
                <a:cubicBezTo>
                  <a:pt x="4909" y="4690"/>
                  <a:pt x="5129" y="4909"/>
                  <a:pt x="5400" y="4909"/>
                </a:cubicBezTo>
                <a:lnTo>
                  <a:pt x="12273" y="4909"/>
                </a:lnTo>
                <a:cubicBezTo>
                  <a:pt x="12544" y="4909"/>
                  <a:pt x="12764" y="4690"/>
                  <a:pt x="12764" y="4418"/>
                </a:cubicBezTo>
                <a:cubicBezTo>
                  <a:pt x="12764" y="4147"/>
                  <a:pt x="12544" y="3927"/>
                  <a:pt x="12273" y="39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4" name="Google Shape;704;p14"/>
          <p:cNvSpPr/>
          <p:nvPr/>
        </p:nvSpPr>
        <p:spPr>
          <a:xfrm>
            <a:off x="4643513" y="4112545"/>
            <a:ext cx="253935" cy="279328"/>
          </a:xfrm>
          <a:custGeom>
            <a:rect b="b" l="l" r="r" t="t"/>
            <a:pathLst>
              <a:path extrusionOk="0" h="21600" w="21600">
                <a:moveTo>
                  <a:pt x="11880" y="20121"/>
                </a:moveTo>
                <a:cubicBezTo>
                  <a:pt x="11880" y="20393"/>
                  <a:pt x="11637" y="20612"/>
                  <a:pt x="11337" y="20612"/>
                </a:cubicBezTo>
                <a:cubicBezTo>
                  <a:pt x="11181" y="20612"/>
                  <a:pt x="11043" y="20552"/>
                  <a:pt x="10944" y="20457"/>
                </a:cubicBezTo>
                <a:lnTo>
                  <a:pt x="10941" y="20459"/>
                </a:lnTo>
                <a:lnTo>
                  <a:pt x="10800" y="20342"/>
                </a:lnTo>
                <a:lnTo>
                  <a:pt x="10800" y="1256"/>
                </a:lnTo>
                <a:lnTo>
                  <a:pt x="10958" y="1126"/>
                </a:lnTo>
                <a:lnTo>
                  <a:pt x="10960" y="1127"/>
                </a:lnTo>
                <a:cubicBezTo>
                  <a:pt x="11057" y="1042"/>
                  <a:pt x="11190" y="987"/>
                  <a:pt x="11337" y="987"/>
                </a:cubicBezTo>
                <a:cubicBezTo>
                  <a:pt x="11637" y="987"/>
                  <a:pt x="11880" y="1208"/>
                  <a:pt x="11880" y="1479"/>
                </a:cubicBezTo>
                <a:cubicBezTo>
                  <a:pt x="11880" y="1479"/>
                  <a:pt x="11880" y="20121"/>
                  <a:pt x="11880" y="20121"/>
                </a:cubicBezTo>
                <a:close/>
                <a:moveTo>
                  <a:pt x="9720" y="19448"/>
                </a:moveTo>
                <a:lnTo>
                  <a:pt x="4320" y="14979"/>
                </a:lnTo>
                <a:lnTo>
                  <a:pt x="4320" y="6606"/>
                </a:lnTo>
                <a:lnTo>
                  <a:pt x="4562" y="6407"/>
                </a:lnTo>
                <a:lnTo>
                  <a:pt x="4559" y="6406"/>
                </a:lnTo>
                <a:lnTo>
                  <a:pt x="9720" y="2147"/>
                </a:lnTo>
                <a:cubicBezTo>
                  <a:pt x="9720" y="2147"/>
                  <a:pt x="9720" y="19448"/>
                  <a:pt x="9720" y="19448"/>
                </a:cubicBezTo>
                <a:close/>
                <a:moveTo>
                  <a:pt x="3240" y="14649"/>
                </a:moveTo>
                <a:cubicBezTo>
                  <a:pt x="2008" y="14285"/>
                  <a:pt x="1080" y="12700"/>
                  <a:pt x="1080" y="10800"/>
                </a:cubicBezTo>
                <a:cubicBezTo>
                  <a:pt x="1080" y="8900"/>
                  <a:pt x="2008" y="7315"/>
                  <a:pt x="3240" y="6952"/>
                </a:cubicBezTo>
                <a:cubicBezTo>
                  <a:pt x="3240" y="6952"/>
                  <a:pt x="3240" y="14649"/>
                  <a:pt x="3240" y="14649"/>
                </a:cubicBezTo>
                <a:close/>
                <a:moveTo>
                  <a:pt x="12966" y="1472"/>
                </a:moveTo>
                <a:cubicBezTo>
                  <a:pt x="12966" y="658"/>
                  <a:pt x="12238" y="0"/>
                  <a:pt x="11339" y="0"/>
                </a:cubicBezTo>
                <a:cubicBezTo>
                  <a:pt x="10880" y="0"/>
                  <a:pt x="10467" y="174"/>
                  <a:pt x="10170" y="451"/>
                </a:cubicBezTo>
                <a:lnTo>
                  <a:pt x="3565" y="5905"/>
                </a:lnTo>
                <a:cubicBezTo>
                  <a:pt x="1578" y="6050"/>
                  <a:pt x="0" y="8183"/>
                  <a:pt x="0" y="10800"/>
                </a:cubicBezTo>
                <a:cubicBezTo>
                  <a:pt x="0" y="13425"/>
                  <a:pt x="1588" y="15563"/>
                  <a:pt x="3585" y="15696"/>
                </a:cubicBezTo>
                <a:lnTo>
                  <a:pt x="10170" y="21149"/>
                </a:lnTo>
                <a:cubicBezTo>
                  <a:pt x="10466" y="21426"/>
                  <a:pt x="10879" y="21600"/>
                  <a:pt x="11339" y="21600"/>
                </a:cubicBezTo>
                <a:cubicBezTo>
                  <a:pt x="12238" y="21600"/>
                  <a:pt x="12966" y="20941"/>
                  <a:pt x="12966" y="20129"/>
                </a:cubicBezTo>
                <a:cubicBezTo>
                  <a:pt x="12966" y="20110"/>
                  <a:pt x="12961" y="20092"/>
                  <a:pt x="12960" y="20073"/>
                </a:cubicBezTo>
                <a:lnTo>
                  <a:pt x="12960" y="1527"/>
                </a:lnTo>
                <a:cubicBezTo>
                  <a:pt x="12961" y="1508"/>
                  <a:pt x="12966" y="1490"/>
                  <a:pt x="12966" y="1472"/>
                </a:cubicBezTo>
                <a:moveTo>
                  <a:pt x="19124" y="10800"/>
                </a:moveTo>
                <a:lnTo>
                  <a:pt x="21442" y="8693"/>
                </a:lnTo>
                <a:cubicBezTo>
                  <a:pt x="21540" y="8604"/>
                  <a:pt x="21600" y="8481"/>
                  <a:pt x="21600" y="8345"/>
                </a:cubicBezTo>
                <a:cubicBezTo>
                  <a:pt x="21600" y="8074"/>
                  <a:pt x="21358" y="7855"/>
                  <a:pt x="21060" y="7855"/>
                </a:cubicBezTo>
                <a:cubicBezTo>
                  <a:pt x="20911" y="7855"/>
                  <a:pt x="20776" y="7909"/>
                  <a:pt x="20678" y="7998"/>
                </a:cubicBezTo>
                <a:lnTo>
                  <a:pt x="18360" y="10106"/>
                </a:lnTo>
                <a:lnTo>
                  <a:pt x="16042" y="7998"/>
                </a:lnTo>
                <a:cubicBezTo>
                  <a:pt x="15944" y="7909"/>
                  <a:pt x="15809" y="7855"/>
                  <a:pt x="15660" y="7855"/>
                </a:cubicBezTo>
                <a:cubicBezTo>
                  <a:pt x="15362" y="7855"/>
                  <a:pt x="15120" y="8074"/>
                  <a:pt x="15120" y="8345"/>
                </a:cubicBezTo>
                <a:cubicBezTo>
                  <a:pt x="15120" y="8481"/>
                  <a:pt x="15180" y="8604"/>
                  <a:pt x="15278" y="8693"/>
                </a:cubicBezTo>
                <a:lnTo>
                  <a:pt x="17596" y="10800"/>
                </a:lnTo>
                <a:lnTo>
                  <a:pt x="15278" y="12907"/>
                </a:lnTo>
                <a:cubicBezTo>
                  <a:pt x="15180" y="12996"/>
                  <a:pt x="15120" y="13119"/>
                  <a:pt x="15120" y="13255"/>
                </a:cubicBezTo>
                <a:cubicBezTo>
                  <a:pt x="15120" y="13526"/>
                  <a:pt x="15362" y="13745"/>
                  <a:pt x="15660" y="13745"/>
                </a:cubicBezTo>
                <a:cubicBezTo>
                  <a:pt x="15809" y="13745"/>
                  <a:pt x="15944" y="13691"/>
                  <a:pt x="16042" y="13602"/>
                </a:cubicBezTo>
                <a:lnTo>
                  <a:pt x="18360" y="11494"/>
                </a:lnTo>
                <a:lnTo>
                  <a:pt x="20678" y="13602"/>
                </a:lnTo>
                <a:cubicBezTo>
                  <a:pt x="20776" y="13691"/>
                  <a:pt x="20911" y="13745"/>
                  <a:pt x="21060" y="13745"/>
                </a:cubicBezTo>
                <a:cubicBezTo>
                  <a:pt x="21358" y="13745"/>
                  <a:pt x="21600" y="13526"/>
                  <a:pt x="21600" y="13255"/>
                </a:cubicBezTo>
                <a:cubicBezTo>
                  <a:pt x="21600" y="13119"/>
                  <a:pt x="21540" y="12996"/>
                  <a:pt x="21442" y="12907"/>
                </a:cubicBezTo>
                <a:cubicBezTo>
                  <a:pt x="21442" y="12907"/>
                  <a:pt x="19124" y="10800"/>
                  <a:pt x="19124" y="108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5" name="Google Shape;705;p14"/>
          <p:cNvSpPr/>
          <p:nvPr/>
        </p:nvSpPr>
        <p:spPr>
          <a:xfrm>
            <a:off x="5227560" y="4112545"/>
            <a:ext cx="152436" cy="279328"/>
          </a:xfrm>
          <a:custGeom>
            <a:rect b="b" l="l" r="r" t="t"/>
            <a:pathLst>
              <a:path extrusionOk="0" h="21600" w="21600">
                <a:moveTo>
                  <a:pt x="19790" y="20121"/>
                </a:moveTo>
                <a:cubicBezTo>
                  <a:pt x="19790" y="20393"/>
                  <a:pt x="19385" y="20612"/>
                  <a:pt x="18886" y="20612"/>
                </a:cubicBezTo>
                <a:cubicBezTo>
                  <a:pt x="18626" y="20612"/>
                  <a:pt x="18396" y="20552"/>
                  <a:pt x="18231" y="20457"/>
                </a:cubicBezTo>
                <a:lnTo>
                  <a:pt x="18227" y="20459"/>
                </a:lnTo>
                <a:lnTo>
                  <a:pt x="17991" y="20342"/>
                </a:lnTo>
                <a:lnTo>
                  <a:pt x="17991" y="1256"/>
                </a:lnTo>
                <a:lnTo>
                  <a:pt x="18255" y="1126"/>
                </a:lnTo>
                <a:lnTo>
                  <a:pt x="18258" y="1127"/>
                </a:lnTo>
                <a:cubicBezTo>
                  <a:pt x="18421" y="1042"/>
                  <a:pt x="18641" y="987"/>
                  <a:pt x="18886" y="987"/>
                </a:cubicBezTo>
                <a:cubicBezTo>
                  <a:pt x="19385" y="987"/>
                  <a:pt x="19790" y="1208"/>
                  <a:pt x="19790" y="1479"/>
                </a:cubicBezTo>
                <a:cubicBezTo>
                  <a:pt x="19790" y="1479"/>
                  <a:pt x="19790" y="20121"/>
                  <a:pt x="19790" y="20121"/>
                </a:cubicBezTo>
                <a:close/>
                <a:moveTo>
                  <a:pt x="16192" y="19448"/>
                </a:moveTo>
                <a:lnTo>
                  <a:pt x="7196" y="14978"/>
                </a:lnTo>
                <a:lnTo>
                  <a:pt x="7196" y="6607"/>
                </a:lnTo>
                <a:lnTo>
                  <a:pt x="7599" y="6407"/>
                </a:lnTo>
                <a:lnTo>
                  <a:pt x="7595" y="6406"/>
                </a:lnTo>
                <a:lnTo>
                  <a:pt x="16192" y="2147"/>
                </a:lnTo>
                <a:cubicBezTo>
                  <a:pt x="16192" y="2147"/>
                  <a:pt x="16192" y="19448"/>
                  <a:pt x="16192" y="19448"/>
                </a:cubicBezTo>
                <a:close/>
                <a:moveTo>
                  <a:pt x="5397" y="14648"/>
                </a:moveTo>
                <a:cubicBezTo>
                  <a:pt x="3344" y="14284"/>
                  <a:pt x="1799" y="12700"/>
                  <a:pt x="1799" y="10800"/>
                </a:cubicBezTo>
                <a:cubicBezTo>
                  <a:pt x="1799" y="8900"/>
                  <a:pt x="3344" y="7315"/>
                  <a:pt x="5397" y="6952"/>
                </a:cubicBezTo>
                <a:cubicBezTo>
                  <a:pt x="5397" y="6952"/>
                  <a:pt x="5397" y="14648"/>
                  <a:pt x="5397" y="14648"/>
                </a:cubicBezTo>
                <a:close/>
                <a:moveTo>
                  <a:pt x="21589" y="1527"/>
                </a:moveTo>
                <a:cubicBezTo>
                  <a:pt x="21591" y="1508"/>
                  <a:pt x="21600" y="1490"/>
                  <a:pt x="21600" y="1472"/>
                </a:cubicBezTo>
                <a:cubicBezTo>
                  <a:pt x="21600" y="658"/>
                  <a:pt x="20386" y="0"/>
                  <a:pt x="18889" y="0"/>
                </a:cubicBezTo>
                <a:cubicBezTo>
                  <a:pt x="18123" y="0"/>
                  <a:pt x="17435" y="174"/>
                  <a:pt x="16942" y="451"/>
                </a:cubicBezTo>
                <a:lnTo>
                  <a:pt x="5939" y="5905"/>
                </a:lnTo>
                <a:cubicBezTo>
                  <a:pt x="2628" y="6050"/>
                  <a:pt x="0" y="8183"/>
                  <a:pt x="0" y="10800"/>
                </a:cubicBezTo>
                <a:cubicBezTo>
                  <a:pt x="0" y="13425"/>
                  <a:pt x="2646" y="15563"/>
                  <a:pt x="5972" y="15696"/>
                </a:cubicBezTo>
                <a:lnTo>
                  <a:pt x="16942" y="21148"/>
                </a:lnTo>
                <a:cubicBezTo>
                  <a:pt x="17434" y="21426"/>
                  <a:pt x="18123" y="21600"/>
                  <a:pt x="18889" y="21600"/>
                </a:cubicBezTo>
                <a:cubicBezTo>
                  <a:pt x="20386" y="21600"/>
                  <a:pt x="21600" y="20941"/>
                  <a:pt x="21600" y="20129"/>
                </a:cubicBezTo>
                <a:cubicBezTo>
                  <a:pt x="21600" y="20110"/>
                  <a:pt x="21591" y="20092"/>
                  <a:pt x="21589" y="20073"/>
                </a:cubicBezTo>
                <a:cubicBezTo>
                  <a:pt x="21589" y="20073"/>
                  <a:pt x="21589" y="1527"/>
                  <a:pt x="21589" y="1527"/>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6" name="Google Shape;706;p14"/>
          <p:cNvSpPr/>
          <p:nvPr/>
        </p:nvSpPr>
        <p:spPr>
          <a:xfrm>
            <a:off x="5735428" y="4112545"/>
            <a:ext cx="203148" cy="279328"/>
          </a:xfrm>
          <a:custGeom>
            <a:rect b="b" l="l" r="r" t="t"/>
            <a:pathLst>
              <a:path extrusionOk="0" h="21600" w="21600">
                <a:moveTo>
                  <a:pt x="14850" y="20121"/>
                </a:moveTo>
                <a:cubicBezTo>
                  <a:pt x="14850" y="20393"/>
                  <a:pt x="14546" y="20612"/>
                  <a:pt x="14171" y="20612"/>
                </a:cubicBezTo>
                <a:cubicBezTo>
                  <a:pt x="13977" y="20612"/>
                  <a:pt x="13804" y="20552"/>
                  <a:pt x="13680" y="20457"/>
                </a:cubicBezTo>
                <a:lnTo>
                  <a:pt x="13677" y="20459"/>
                </a:lnTo>
                <a:lnTo>
                  <a:pt x="13500" y="20342"/>
                </a:lnTo>
                <a:lnTo>
                  <a:pt x="13500" y="1256"/>
                </a:lnTo>
                <a:lnTo>
                  <a:pt x="13698" y="1126"/>
                </a:lnTo>
                <a:lnTo>
                  <a:pt x="13700" y="1127"/>
                </a:lnTo>
                <a:cubicBezTo>
                  <a:pt x="13822" y="1042"/>
                  <a:pt x="13988" y="987"/>
                  <a:pt x="14171" y="987"/>
                </a:cubicBezTo>
                <a:cubicBezTo>
                  <a:pt x="14546" y="987"/>
                  <a:pt x="14850" y="1208"/>
                  <a:pt x="14850" y="1479"/>
                </a:cubicBezTo>
                <a:cubicBezTo>
                  <a:pt x="14850" y="1479"/>
                  <a:pt x="14850" y="20121"/>
                  <a:pt x="14850" y="20121"/>
                </a:cubicBezTo>
                <a:close/>
                <a:moveTo>
                  <a:pt x="12150" y="19448"/>
                </a:moveTo>
                <a:lnTo>
                  <a:pt x="5400" y="14978"/>
                </a:lnTo>
                <a:lnTo>
                  <a:pt x="5400" y="6607"/>
                </a:lnTo>
                <a:lnTo>
                  <a:pt x="5702" y="6407"/>
                </a:lnTo>
                <a:lnTo>
                  <a:pt x="5699" y="6406"/>
                </a:lnTo>
                <a:lnTo>
                  <a:pt x="12150" y="2147"/>
                </a:lnTo>
                <a:cubicBezTo>
                  <a:pt x="12150" y="2147"/>
                  <a:pt x="12150" y="19448"/>
                  <a:pt x="12150" y="19448"/>
                </a:cubicBezTo>
                <a:close/>
                <a:moveTo>
                  <a:pt x="4050" y="14648"/>
                </a:moveTo>
                <a:cubicBezTo>
                  <a:pt x="2509" y="14284"/>
                  <a:pt x="1350" y="12700"/>
                  <a:pt x="1350" y="10800"/>
                </a:cubicBezTo>
                <a:cubicBezTo>
                  <a:pt x="1350" y="8900"/>
                  <a:pt x="2509" y="7315"/>
                  <a:pt x="4050" y="6952"/>
                </a:cubicBezTo>
                <a:cubicBezTo>
                  <a:pt x="4050" y="6952"/>
                  <a:pt x="4050" y="14648"/>
                  <a:pt x="4050" y="14648"/>
                </a:cubicBezTo>
                <a:close/>
                <a:moveTo>
                  <a:pt x="16208" y="1472"/>
                </a:moveTo>
                <a:cubicBezTo>
                  <a:pt x="16208" y="658"/>
                  <a:pt x="15297" y="0"/>
                  <a:pt x="14174" y="0"/>
                </a:cubicBezTo>
                <a:cubicBezTo>
                  <a:pt x="13599" y="0"/>
                  <a:pt x="13083" y="174"/>
                  <a:pt x="12713" y="451"/>
                </a:cubicBezTo>
                <a:lnTo>
                  <a:pt x="4456" y="5905"/>
                </a:lnTo>
                <a:cubicBezTo>
                  <a:pt x="1972" y="6050"/>
                  <a:pt x="0" y="8183"/>
                  <a:pt x="0" y="10800"/>
                </a:cubicBezTo>
                <a:cubicBezTo>
                  <a:pt x="0" y="13425"/>
                  <a:pt x="1985" y="15563"/>
                  <a:pt x="4481" y="15696"/>
                </a:cubicBezTo>
                <a:lnTo>
                  <a:pt x="12713" y="21148"/>
                </a:lnTo>
                <a:cubicBezTo>
                  <a:pt x="13083" y="21426"/>
                  <a:pt x="13599" y="21600"/>
                  <a:pt x="14174" y="21600"/>
                </a:cubicBezTo>
                <a:cubicBezTo>
                  <a:pt x="15297" y="21600"/>
                  <a:pt x="16208" y="20941"/>
                  <a:pt x="16208" y="20129"/>
                </a:cubicBezTo>
                <a:cubicBezTo>
                  <a:pt x="16208" y="20110"/>
                  <a:pt x="16201" y="20092"/>
                  <a:pt x="16200" y="20073"/>
                </a:cubicBezTo>
                <a:lnTo>
                  <a:pt x="16200" y="1527"/>
                </a:lnTo>
                <a:cubicBezTo>
                  <a:pt x="16201" y="1508"/>
                  <a:pt x="16208" y="1490"/>
                  <a:pt x="16208" y="1472"/>
                </a:cubicBezTo>
                <a:moveTo>
                  <a:pt x="18225" y="7855"/>
                </a:moveTo>
                <a:cubicBezTo>
                  <a:pt x="17852" y="7855"/>
                  <a:pt x="17550" y="8074"/>
                  <a:pt x="17550" y="8345"/>
                </a:cubicBezTo>
                <a:cubicBezTo>
                  <a:pt x="17550" y="8617"/>
                  <a:pt x="17852" y="8836"/>
                  <a:pt x="18225" y="8836"/>
                </a:cubicBezTo>
                <a:cubicBezTo>
                  <a:pt x="19344" y="8836"/>
                  <a:pt x="20250" y="9716"/>
                  <a:pt x="20250" y="10800"/>
                </a:cubicBezTo>
                <a:cubicBezTo>
                  <a:pt x="20250" y="11884"/>
                  <a:pt x="19344" y="12764"/>
                  <a:pt x="18225" y="12764"/>
                </a:cubicBezTo>
                <a:cubicBezTo>
                  <a:pt x="17852" y="12764"/>
                  <a:pt x="17550" y="12983"/>
                  <a:pt x="17550" y="13255"/>
                </a:cubicBezTo>
                <a:cubicBezTo>
                  <a:pt x="17550" y="13526"/>
                  <a:pt x="17852" y="13745"/>
                  <a:pt x="18225" y="13745"/>
                </a:cubicBezTo>
                <a:cubicBezTo>
                  <a:pt x="20089" y="13745"/>
                  <a:pt x="21600" y="12426"/>
                  <a:pt x="21600" y="10800"/>
                </a:cubicBezTo>
                <a:cubicBezTo>
                  <a:pt x="21600" y="9173"/>
                  <a:pt x="20089" y="7855"/>
                  <a:pt x="18225" y="78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7" name="Google Shape;707;p14"/>
          <p:cNvSpPr/>
          <p:nvPr/>
        </p:nvSpPr>
        <p:spPr>
          <a:xfrm>
            <a:off x="6306876" y="2512761"/>
            <a:ext cx="253935" cy="279328"/>
          </a:xfrm>
          <a:custGeom>
            <a:rect b="b" l="l" r="r" t="t"/>
            <a:pathLst>
              <a:path extrusionOk="0" h="21600" w="21600">
                <a:moveTo>
                  <a:pt x="15660" y="7855"/>
                </a:moveTo>
                <a:cubicBezTo>
                  <a:pt x="15362" y="7855"/>
                  <a:pt x="15120" y="8075"/>
                  <a:pt x="15120" y="8345"/>
                </a:cubicBezTo>
                <a:cubicBezTo>
                  <a:pt x="15120" y="8617"/>
                  <a:pt x="15362" y="8836"/>
                  <a:pt x="15660" y="8836"/>
                </a:cubicBezTo>
                <a:cubicBezTo>
                  <a:pt x="16555" y="8836"/>
                  <a:pt x="17280" y="9716"/>
                  <a:pt x="17280" y="10800"/>
                </a:cubicBezTo>
                <a:cubicBezTo>
                  <a:pt x="17280" y="11884"/>
                  <a:pt x="16555" y="12764"/>
                  <a:pt x="15660" y="12764"/>
                </a:cubicBezTo>
                <a:cubicBezTo>
                  <a:pt x="15362" y="12764"/>
                  <a:pt x="15120" y="12984"/>
                  <a:pt x="15120" y="13255"/>
                </a:cubicBezTo>
                <a:cubicBezTo>
                  <a:pt x="15120" y="13526"/>
                  <a:pt x="15362" y="13745"/>
                  <a:pt x="15660" y="13745"/>
                </a:cubicBezTo>
                <a:cubicBezTo>
                  <a:pt x="17151" y="13745"/>
                  <a:pt x="18360" y="12427"/>
                  <a:pt x="18360" y="10800"/>
                </a:cubicBezTo>
                <a:cubicBezTo>
                  <a:pt x="18360" y="9174"/>
                  <a:pt x="17151" y="7855"/>
                  <a:pt x="15660" y="7855"/>
                </a:cubicBezTo>
                <a:moveTo>
                  <a:pt x="18472" y="5611"/>
                </a:moveTo>
                <a:lnTo>
                  <a:pt x="18463" y="5625"/>
                </a:lnTo>
                <a:cubicBezTo>
                  <a:pt x="18383" y="5584"/>
                  <a:pt x="18296" y="5554"/>
                  <a:pt x="18198" y="5554"/>
                </a:cubicBezTo>
                <a:cubicBezTo>
                  <a:pt x="17900" y="5554"/>
                  <a:pt x="17660" y="5774"/>
                  <a:pt x="17660" y="6044"/>
                </a:cubicBezTo>
                <a:cubicBezTo>
                  <a:pt x="17660" y="6216"/>
                  <a:pt x="17763" y="6361"/>
                  <a:pt x="17910" y="6449"/>
                </a:cubicBezTo>
                <a:lnTo>
                  <a:pt x="17909" y="6451"/>
                </a:lnTo>
                <a:cubicBezTo>
                  <a:pt x="19460" y="7271"/>
                  <a:pt x="20520" y="8909"/>
                  <a:pt x="20520" y="10800"/>
                </a:cubicBezTo>
                <a:cubicBezTo>
                  <a:pt x="20520" y="12689"/>
                  <a:pt x="19463" y="14325"/>
                  <a:pt x="17915" y="15147"/>
                </a:cubicBezTo>
                <a:lnTo>
                  <a:pt x="17919" y="15152"/>
                </a:lnTo>
                <a:cubicBezTo>
                  <a:pt x="17771" y="15239"/>
                  <a:pt x="17668" y="15384"/>
                  <a:pt x="17668" y="15556"/>
                </a:cubicBezTo>
                <a:cubicBezTo>
                  <a:pt x="17668" y="15827"/>
                  <a:pt x="17910" y="16046"/>
                  <a:pt x="18208" y="16046"/>
                </a:cubicBezTo>
                <a:cubicBezTo>
                  <a:pt x="18306" y="16046"/>
                  <a:pt x="18393" y="16016"/>
                  <a:pt x="18473" y="15975"/>
                </a:cubicBezTo>
                <a:lnTo>
                  <a:pt x="18480" y="15985"/>
                </a:lnTo>
                <a:cubicBezTo>
                  <a:pt x="20338" y="14990"/>
                  <a:pt x="21600" y="13041"/>
                  <a:pt x="21600" y="10800"/>
                </a:cubicBezTo>
                <a:cubicBezTo>
                  <a:pt x="21600" y="8556"/>
                  <a:pt x="20334" y="6606"/>
                  <a:pt x="18472" y="5611"/>
                </a:cubicBezTo>
                <a:moveTo>
                  <a:pt x="11880" y="20121"/>
                </a:moveTo>
                <a:cubicBezTo>
                  <a:pt x="11880" y="20393"/>
                  <a:pt x="11637" y="20612"/>
                  <a:pt x="11337" y="20612"/>
                </a:cubicBezTo>
                <a:cubicBezTo>
                  <a:pt x="11181" y="20612"/>
                  <a:pt x="11043" y="20552"/>
                  <a:pt x="10944" y="20457"/>
                </a:cubicBezTo>
                <a:lnTo>
                  <a:pt x="10942" y="20459"/>
                </a:lnTo>
                <a:lnTo>
                  <a:pt x="10800" y="20342"/>
                </a:lnTo>
                <a:lnTo>
                  <a:pt x="10800" y="1256"/>
                </a:lnTo>
                <a:lnTo>
                  <a:pt x="10958" y="1126"/>
                </a:lnTo>
                <a:lnTo>
                  <a:pt x="10960" y="1127"/>
                </a:lnTo>
                <a:cubicBezTo>
                  <a:pt x="11058" y="1042"/>
                  <a:pt x="11190" y="988"/>
                  <a:pt x="11337" y="988"/>
                </a:cubicBezTo>
                <a:cubicBezTo>
                  <a:pt x="11637" y="988"/>
                  <a:pt x="11880" y="1208"/>
                  <a:pt x="11880" y="1480"/>
                </a:cubicBezTo>
                <a:cubicBezTo>
                  <a:pt x="11880" y="1480"/>
                  <a:pt x="11880" y="20121"/>
                  <a:pt x="11880" y="20121"/>
                </a:cubicBezTo>
                <a:close/>
                <a:moveTo>
                  <a:pt x="9720" y="19448"/>
                </a:moveTo>
                <a:lnTo>
                  <a:pt x="4320" y="14979"/>
                </a:lnTo>
                <a:lnTo>
                  <a:pt x="4320" y="6607"/>
                </a:lnTo>
                <a:lnTo>
                  <a:pt x="4561" y="6407"/>
                </a:lnTo>
                <a:lnTo>
                  <a:pt x="4560" y="6406"/>
                </a:lnTo>
                <a:lnTo>
                  <a:pt x="9720" y="2147"/>
                </a:lnTo>
                <a:cubicBezTo>
                  <a:pt x="9720" y="2147"/>
                  <a:pt x="9720" y="19448"/>
                  <a:pt x="9720" y="19448"/>
                </a:cubicBezTo>
                <a:close/>
                <a:moveTo>
                  <a:pt x="3240" y="14649"/>
                </a:moveTo>
                <a:cubicBezTo>
                  <a:pt x="2008" y="14285"/>
                  <a:pt x="1080" y="12700"/>
                  <a:pt x="1080" y="10800"/>
                </a:cubicBezTo>
                <a:cubicBezTo>
                  <a:pt x="1080" y="8900"/>
                  <a:pt x="2008" y="7316"/>
                  <a:pt x="3240" y="6952"/>
                </a:cubicBezTo>
                <a:cubicBezTo>
                  <a:pt x="3240" y="6952"/>
                  <a:pt x="3240" y="14649"/>
                  <a:pt x="3240" y="14649"/>
                </a:cubicBezTo>
                <a:close/>
                <a:moveTo>
                  <a:pt x="12966" y="1472"/>
                </a:moveTo>
                <a:cubicBezTo>
                  <a:pt x="12966" y="659"/>
                  <a:pt x="12238" y="0"/>
                  <a:pt x="11339" y="0"/>
                </a:cubicBezTo>
                <a:cubicBezTo>
                  <a:pt x="10879" y="0"/>
                  <a:pt x="10466" y="175"/>
                  <a:pt x="10170" y="451"/>
                </a:cubicBezTo>
                <a:lnTo>
                  <a:pt x="3565" y="5905"/>
                </a:lnTo>
                <a:cubicBezTo>
                  <a:pt x="1578" y="6051"/>
                  <a:pt x="0" y="8183"/>
                  <a:pt x="0" y="10800"/>
                </a:cubicBezTo>
                <a:cubicBezTo>
                  <a:pt x="0" y="13426"/>
                  <a:pt x="1588" y="15564"/>
                  <a:pt x="3585" y="15697"/>
                </a:cubicBezTo>
                <a:lnTo>
                  <a:pt x="10170" y="21148"/>
                </a:lnTo>
                <a:cubicBezTo>
                  <a:pt x="10466" y="21426"/>
                  <a:pt x="10879" y="21600"/>
                  <a:pt x="11339" y="21600"/>
                </a:cubicBezTo>
                <a:cubicBezTo>
                  <a:pt x="12238" y="21600"/>
                  <a:pt x="12966" y="20941"/>
                  <a:pt x="12966" y="20129"/>
                </a:cubicBezTo>
                <a:cubicBezTo>
                  <a:pt x="12966" y="20110"/>
                  <a:pt x="12961" y="20093"/>
                  <a:pt x="12960" y="20074"/>
                </a:cubicBezTo>
                <a:lnTo>
                  <a:pt x="12960" y="1527"/>
                </a:lnTo>
                <a:cubicBezTo>
                  <a:pt x="12961" y="1508"/>
                  <a:pt x="12966" y="1490"/>
                  <a:pt x="12966" y="147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8" name="Google Shape;708;p14"/>
          <p:cNvSpPr/>
          <p:nvPr/>
        </p:nvSpPr>
        <p:spPr>
          <a:xfrm>
            <a:off x="6827441" y="2512761"/>
            <a:ext cx="279328" cy="279328"/>
          </a:xfrm>
          <a:custGeom>
            <a:rect b="b" l="l" r="r" t="t"/>
            <a:pathLst>
              <a:path extrusionOk="0" h="21600" w="21600">
                <a:moveTo>
                  <a:pt x="10800" y="20121"/>
                </a:moveTo>
                <a:cubicBezTo>
                  <a:pt x="10800" y="20393"/>
                  <a:pt x="10579" y="20612"/>
                  <a:pt x="10306" y="20612"/>
                </a:cubicBezTo>
                <a:cubicBezTo>
                  <a:pt x="10165" y="20612"/>
                  <a:pt x="10039" y="20552"/>
                  <a:pt x="9949" y="20457"/>
                </a:cubicBezTo>
                <a:lnTo>
                  <a:pt x="9947" y="20459"/>
                </a:lnTo>
                <a:lnTo>
                  <a:pt x="9818" y="20342"/>
                </a:lnTo>
                <a:lnTo>
                  <a:pt x="9818" y="1256"/>
                </a:lnTo>
                <a:lnTo>
                  <a:pt x="9962" y="1126"/>
                </a:lnTo>
                <a:lnTo>
                  <a:pt x="9963" y="1127"/>
                </a:lnTo>
                <a:cubicBezTo>
                  <a:pt x="10052" y="1042"/>
                  <a:pt x="10173" y="987"/>
                  <a:pt x="10306" y="987"/>
                </a:cubicBezTo>
                <a:cubicBezTo>
                  <a:pt x="10579" y="987"/>
                  <a:pt x="10800" y="1208"/>
                  <a:pt x="10800" y="1479"/>
                </a:cubicBezTo>
                <a:cubicBezTo>
                  <a:pt x="10800" y="1479"/>
                  <a:pt x="10800" y="20121"/>
                  <a:pt x="10800" y="20121"/>
                </a:cubicBezTo>
                <a:close/>
                <a:moveTo>
                  <a:pt x="8836" y="19448"/>
                </a:moveTo>
                <a:lnTo>
                  <a:pt x="3927" y="14979"/>
                </a:lnTo>
                <a:lnTo>
                  <a:pt x="3927" y="6607"/>
                </a:lnTo>
                <a:lnTo>
                  <a:pt x="4147" y="6407"/>
                </a:lnTo>
                <a:lnTo>
                  <a:pt x="4145" y="6406"/>
                </a:lnTo>
                <a:lnTo>
                  <a:pt x="8836" y="2147"/>
                </a:lnTo>
                <a:cubicBezTo>
                  <a:pt x="8836" y="2147"/>
                  <a:pt x="8836" y="19448"/>
                  <a:pt x="8836" y="19448"/>
                </a:cubicBezTo>
                <a:close/>
                <a:moveTo>
                  <a:pt x="2945" y="14649"/>
                </a:moveTo>
                <a:cubicBezTo>
                  <a:pt x="1825" y="14285"/>
                  <a:pt x="982" y="12700"/>
                  <a:pt x="982" y="10800"/>
                </a:cubicBezTo>
                <a:cubicBezTo>
                  <a:pt x="982" y="8900"/>
                  <a:pt x="1825" y="7315"/>
                  <a:pt x="2945" y="6952"/>
                </a:cubicBezTo>
                <a:cubicBezTo>
                  <a:pt x="2945" y="6952"/>
                  <a:pt x="2945" y="14649"/>
                  <a:pt x="2945" y="14649"/>
                </a:cubicBezTo>
                <a:close/>
                <a:moveTo>
                  <a:pt x="11787" y="1472"/>
                </a:moveTo>
                <a:cubicBezTo>
                  <a:pt x="11787" y="658"/>
                  <a:pt x="11126" y="0"/>
                  <a:pt x="10308" y="0"/>
                </a:cubicBezTo>
                <a:cubicBezTo>
                  <a:pt x="9890" y="0"/>
                  <a:pt x="9515" y="174"/>
                  <a:pt x="9246" y="451"/>
                </a:cubicBezTo>
                <a:lnTo>
                  <a:pt x="3241" y="5905"/>
                </a:lnTo>
                <a:cubicBezTo>
                  <a:pt x="1434" y="6051"/>
                  <a:pt x="0" y="8183"/>
                  <a:pt x="0" y="10800"/>
                </a:cubicBezTo>
                <a:cubicBezTo>
                  <a:pt x="0" y="13425"/>
                  <a:pt x="1444" y="15563"/>
                  <a:pt x="3259" y="15696"/>
                </a:cubicBezTo>
                <a:lnTo>
                  <a:pt x="9245" y="21148"/>
                </a:lnTo>
                <a:cubicBezTo>
                  <a:pt x="9514" y="21426"/>
                  <a:pt x="9890" y="21600"/>
                  <a:pt x="10308" y="21600"/>
                </a:cubicBezTo>
                <a:cubicBezTo>
                  <a:pt x="11126" y="21600"/>
                  <a:pt x="11787" y="20941"/>
                  <a:pt x="11787" y="20129"/>
                </a:cubicBezTo>
                <a:cubicBezTo>
                  <a:pt x="11787" y="20110"/>
                  <a:pt x="11782" y="20092"/>
                  <a:pt x="11782" y="20073"/>
                </a:cubicBezTo>
                <a:lnTo>
                  <a:pt x="11782" y="1527"/>
                </a:lnTo>
                <a:cubicBezTo>
                  <a:pt x="11782" y="1508"/>
                  <a:pt x="11787" y="1490"/>
                  <a:pt x="11787" y="1472"/>
                </a:cubicBezTo>
                <a:moveTo>
                  <a:pt x="13255" y="7855"/>
                </a:moveTo>
                <a:cubicBezTo>
                  <a:pt x="12984" y="7855"/>
                  <a:pt x="12764" y="8074"/>
                  <a:pt x="12764" y="8345"/>
                </a:cubicBezTo>
                <a:cubicBezTo>
                  <a:pt x="12764" y="8617"/>
                  <a:pt x="12984" y="8836"/>
                  <a:pt x="13255" y="8836"/>
                </a:cubicBezTo>
                <a:cubicBezTo>
                  <a:pt x="14068" y="8836"/>
                  <a:pt x="14727" y="9716"/>
                  <a:pt x="14727" y="10800"/>
                </a:cubicBezTo>
                <a:cubicBezTo>
                  <a:pt x="14727" y="11884"/>
                  <a:pt x="14068" y="12764"/>
                  <a:pt x="13255" y="12764"/>
                </a:cubicBezTo>
                <a:cubicBezTo>
                  <a:pt x="12984" y="12764"/>
                  <a:pt x="12764" y="12983"/>
                  <a:pt x="12764" y="13255"/>
                </a:cubicBezTo>
                <a:cubicBezTo>
                  <a:pt x="12764" y="13526"/>
                  <a:pt x="12984" y="13745"/>
                  <a:pt x="13255" y="13745"/>
                </a:cubicBezTo>
                <a:cubicBezTo>
                  <a:pt x="14610" y="13745"/>
                  <a:pt x="15709" y="12427"/>
                  <a:pt x="15709" y="10800"/>
                </a:cubicBezTo>
                <a:cubicBezTo>
                  <a:pt x="15709" y="9173"/>
                  <a:pt x="14610" y="7855"/>
                  <a:pt x="13255" y="7855"/>
                </a:cubicBezTo>
                <a:moveTo>
                  <a:pt x="17948" y="3495"/>
                </a:moveTo>
                <a:lnTo>
                  <a:pt x="17938" y="3509"/>
                </a:lnTo>
                <a:cubicBezTo>
                  <a:pt x="17860" y="3458"/>
                  <a:pt x="17773" y="3421"/>
                  <a:pt x="17674" y="3421"/>
                </a:cubicBezTo>
                <a:cubicBezTo>
                  <a:pt x="17403" y="3421"/>
                  <a:pt x="17184" y="3641"/>
                  <a:pt x="17184" y="3912"/>
                </a:cubicBezTo>
                <a:cubicBezTo>
                  <a:pt x="17184" y="4073"/>
                  <a:pt x="17266" y="4209"/>
                  <a:pt x="17386" y="4298"/>
                </a:cubicBezTo>
                <a:cubicBezTo>
                  <a:pt x="19336" y="5711"/>
                  <a:pt x="20618" y="8095"/>
                  <a:pt x="20618" y="10800"/>
                </a:cubicBezTo>
                <a:cubicBezTo>
                  <a:pt x="20618" y="13505"/>
                  <a:pt x="19336" y="15889"/>
                  <a:pt x="17385" y="17302"/>
                </a:cubicBezTo>
                <a:lnTo>
                  <a:pt x="17389" y="17309"/>
                </a:lnTo>
                <a:cubicBezTo>
                  <a:pt x="17275" y="17398"/>
                  <a:pt x="17197" y="17531"/>
                  <a:pt x="17197" y="17688"/>
                </a:cubicBezTo>
                <a:cubicBezTo>
                  <a:pt x="17197" y="17959"/>
                  <a:pt x="17417" y="18179"/>
                  <a:pt x="17688" y="18179"/>
                </a:cubicBezTo>
                <a:cubicBezTo>
                  <a:pt x="17788" y="18179"/>
                  <a:pt x="17875" y="18142"/>
                  <a:pt x="17952" y="18091"/>
                </a:cubicBezTo>
                <a:lnTo>
                  <a:pt x="17957" y="18098"/>
                </a:lnTo>
                <a:cubicBezTo>
                  <a:pt x="17982" y="18080"/>
                  <a:pt x="18004" y="18057"/>
                  <a:pt x="18029" y="18039"/>
                </a:cubicBezTo>
                <a:cubicBezTo>
                  <a:pt x="18031" y="18037"/>
                  <a:pt x="18034" y="18035"/>
                  <a:pt x="18037" y="18033"/>
                </a:cubicBezTo>
                <a:cubicBezTo>
                  <a:pt x="20189" y="16435"/>
                  <a:pt x="21600" y="13794"/>
                  <a:pt x="21600" y="10800"/>
                </a:cubicBezTo>
                <a:cubicBezTo>
                  <a:pt x="21600" y="7763"/>
                  <a:pt x="20152" y="5085"/>
                  <a:pt x="17948" y="3495"/>
                </a:cubicBezTo>
                <a:moveTo>
                  <a:pt x="15811" y="5611"/>
                </a:moveTo>
                <a:lnTo>
                  <a:pt x="15802" y="5625"/>
                </a:lnTo>
                <a:cubicBezTo>
                  <a:pt x="15730" y="5584"/>
                  <a:pt x="15651" y="5553"/>
                  <a:pt x="15562" y="5553"/>
                </a:cubicBezTo>
                <a:cubicBezTo>
                  <a:pt x="15291" y="5553"/>
                  <a:pt x="15072" y="5773"/>
                  <a:pt x="15072" y="6044"/>
                </a:cubicBezTo>
                <a:cubicBezTo>
                  <a:pt x="15072" y="6216"/>
                  <a:pt x="15166" y="6361"/>
                  <a:pt x="15300" y="6448"/>
                </a:cubicBezTo>
                <a:lnTo>
                  <a:pt x="15299" y="6450"/>
                </a:lnTo>
                <a:cubicBezTo>
                  <a:pt x="16709" y="7270"/>
                  <a:pt x="17673" y="8909"/>
                  <a:pt x="17673" y="10800"/>
                </a:cubicBezTo>
                <a:cubicBezTo>
                  <a:pt x="17673" y="12688"/>
                  <a:pt x="16712" y="14325"/>
                  <a:pt x="15305" y="15146"/>
                </a:cubicBezTo>
                <a:lnTo>
                  <a:pt x="15309" y="15151"/>
                </a:lnTo>
                <a:cubicBezTo>
                  <a:pt x="15174" y="15239"/>
                  <a:pt x="15080" y="15384"/>
                  <a:pt x="15080" y="15555"/>
                </a:cubicBezTo>
                <a:cubicBezTo>
                  <a:pt x="15080" y="15827"/>
                  <a:pt x="15300" y="16046"/>
                  <a:pt x="15571" y="16046"/>
                </a:cubicBezTo>
                <a:cubicBezTo>
                  <a:pt x="15660" y="16046"/>
                  <a:pt x="15740" y="16016"/>
                  <a:pt x="15812" y="15975"/>
                </a:cubicBezTo>
                <a:lnTo>
                  <a:pt x="15819" y="15985"/>
                </a:lnTo>
                <a:cubicBezTo>
                  <a:pt x="17507" y="14989"/>
                  <a:pt x="18655" y="13041"/>
                  <a:pt x="18655" y="10800"/>
                </a:cubicBezTo>
                <a:cubicBezTo>
                  <a:pt x="18655" y="8556"/>
                  <a:pt x="17504" y="6606"/>
                  <a:pt x="15811" y="561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09" name="Google Shape;709;p14"/>
          <p:cNvSpPr/>
          <p:nvPr/>
        </p:nvSpPr>
        <p:spPr>
          <a:xfrm>
            <a:off x="7360702" y="2525458"/>
            <a:ext cx="279328" cy="253933"/>
          </a:xfrm>
          <a:custGeom>
            <a:rect b="b" l="l" r="r" t="t"/>
            <a:pathLst>
              <a:path extrusionOk="0" h="21524" w="21600">
                <a:moveTo>
                  <a:pt x="17182" y="13452"/>
                </a:moveTo>
                <a:cubicBezTo>
                  <a:pt x="16640" y="13452"/>
                  <a:pt x="16200" y="13935"/>
                  <a:pt x="16200" y="14529"/>
                </a:cubicBezTo>
                <a:cubicBezTo>
                  <a:pt x="16200" y="15123"/>
                  <a:pt x="16640" y="15605"/>
                  <a:pt x="17182" y="15605"/>
                </a:cubicBezTo>
                <a:cubicBezTo>
                  <a:pt x="17724" y="15605"/>
                  <a:pt x="18164" y="15123"/>
                  <a:pt x="18164" y="14529"/>
                </a:cubicBezTo>
                <a:cubicBezTo>
                  <a:pt x="18164" y="13935"/>
                  <a:pt x="17724" y="13452"/>
                  <a:pt x="17182" y="13452"/>
                </a:cubicBezTo>
                <a:moveTo>
                  <a:pt x="15218" y="15605"/>
                </a:moveTo>
                <a:cubicBezTo>
                  <a:pt x="14676" y="15605"/>
                  <a:pt x="14236" y="16087"/>
                  <a:pt x="14236" y="16681"/>
                </a:cubicBezTo>
                <a:cubicBezTo>
                  <a:pt x="14236" y="17276"/>
                  <a:pt x="14676" y="17757"/>
                  <a:pt x="15218" y="17757"/>
                </a:cubicBezTo>
                <a:cubicBezTo>
                  <a:pt x="15760" y="17757"/>
                  <a:pt x="16200" y="17276"/>
                  <a:pt x="16200" y="16681"/>
                </a:cubicBezTo>
                <a:cubicBezTo>
                  <a:pt x="16200" y="16087"/>
                  <a:pt x="15760" y="15605"/>
                  <a:pt x="15218" y="15605"/>
                </a:cubicBezTo>
                <a:moveTo>
                  <a:pt x="16200" y="20448"/>
                </a:moveTo>
                <a:cubicBezTo>
                  <a:pt x="14668" y="20448"/>
                  <a:pt x="13319" y="19593"/>
                  <a:pt x="12527" y="18295"/>
                </a:cubicBezTo>
                <a:lnTo>
                  <a:pt x="9073" y="18295"/>
                </a:lnTo>
                <a:cubicBezTo>
                  <a:pt x="8281" y="19593"/>
                  <a:pt x="6932" y="20448"/>
                  <a:pt x="5400" y="20448"/>
                </a:cubicBezTo>
                <a:cubicBezTo>
                  <a:pt x="2960" y="20448"/>
                  <a:pt x="982" y="18280"/>
                  <a:pt x="982" y="15605"/>
                </a:cubicBezTo>
                <a:cubicBezTo>
                  <a:pt x="982" y="12930"/>
                  <a:pt x="2960" y="10762"/>
                  <a:pt x="5400" y="10762"/>
                </a:cubicBezTo>
                <a:lnTo>
                  <a:pt x="16200" y="10762"/>
                </a:lnTo>
                <a:cubicBezTo>
                  <a:pt x="18640" y="10762"/>
                  <a:pt x="20618" y="12930"/>
                  <a:pt x="20618" y="15605"/>
                </a:cubicBezTo>
                <a:cubicBezTo>
                  <a:pt x="20618" y="18280"/>
                  <a:pt x="18640" y="20448"/>
                  <a:pt x="16200" y="20448"/>
                </a:cubicBezTo>
                <a:moveTo>
                  <a:pt x="16200" y="9686"/>
                </a:moveTo>
                <a:lnTo>
                  <a:pt x="11319" y="9686"/>
                </a:lnTo>
                <a:cubicBezTo>
                  <a:pt x="10837" y="8713"/>
                  <a:pt x="11227" y="8217"/>
                  <a:pt x="11943" y="7448"/>
                </a:cubicBezTo>
                <a:cubicBezTo>
                  <a:pt x="12528" y="6820"/>
                  <a:pt x="13255" y="6038"/>
                  <a:pt x="13255" y="4843"/>
                </a:cubicBezTo>
                <a:cubicBezTo>
                  <a:pt x="13255" y="1854"/>
                  <a:pt x="10169" y="128"/>
                  <a:pt x="10038" y="56"/>
                </a:cubicBezTo>
                <a:cubicBezTo>
                  <a:pt x="9796" y="-76"/>
                  <a:pt x="9501" y="32"/>
                  <a:pt x="9379" y="297"/>
                </a:cubicBezTo>
                <a:cubicBezTo>
                  <a:pt x="9258" y="562"/>
                  <a:pt x="9356" y="886"/>
                  <a:pt x="9598" y="1019"/>
                </a:cubicBezTo>
                <a:cubicBezTo>
                  <a:pt x="9625" y="1034"/>
                  <a:pt x="12273" y="2523"/>
                  <a:pt x="12273" y="4843"/>
                </a:cubicBezTo>
                <a:cubicBezTo>
                  <a:pt x="12273" y="5586"/>
                  <a:pt x="11779" y="6117"/>
                  <a:pt x="11255" y="6679"/>
                </a:cubicBezTo>
                <a:cubicBezTo>
                  <a:pt x="10584" y="7401"/>
                  <a:pt x="9775" y="8296"/>
                  <a:pt x="10277" y="9686"/>
                </a:cubicBezTo>
                <a:lnTo>
                  <a:pt x="5400" y="9686"/>
                </a:lnTo>
                <a:cubicBezTo>
                  <a:pt x="2418" y="9686"/>
                  <a:pt x="0" y="12336"/>
                  <a:pt x="0" y="15605"/>
                </a:cubicBezTo>
                <a:cubicBezTo>
                  <a:pt x="0" y="18874"/>
                  <a:pt x="2418" y="21524"/>
                  <a:pt x="5400" y="21524"/>
                </a:cubicBezTo>
                <a:cubicBezTo>
                  <a:pt x="7077" y="21524"/>
                  <a:pt x="8575" y="20686"/>
                  <a:pt x="9565" y="19372"/>
                </a:cubicBezTo>
                <a:lnTo>
                  <a:pt x="12035" y="19372"/>
                </a:lnTo>
                <a:cubicBezTo>
                  <a:pt x="13025" y="20686"/>
                  <a:pt x="14523" y="21524"/>
                  <a:pt x="16200" y="21524"/>
                </a:cubicBezTo>
                <a:cubicBezTo>
                  <a:pt x="19182" y="21524"/>
                  <a:pt x="21600" y="18874"/>
                  <a:pt x="21600" y="15605"/>
                </a:cubicBezTo>
                <a:cubicBezTo>
                  <a:pt x="21600" y="12336"/>
                  <a:pt x="19182" y="9686"/>
                  <a:pt x="16200" y="9686"/>
                </a:cubicBezTo>
                <a:moveTo>
                  <a:pt x="6873" y="15067"/>
                </a:moveTo>
                <a:lnTo>
                  <a:pt x="5891" y="15067"/>
                </a:lnTo>
                <a:lnTo>
                  <a:pt x="5891" y="13990"/>
                </a:lnTo>
                <a:cubicBezTo>
                  <a:pt x="5891" y="13694"/>
                  <a:pt x="5671" y="13452"/>
                  <a:pt x="5400" y="13452"/>
                </a:cubicBezTo>
                <a:cubicBezTo>
                  <a:pt x="5129" y="13452"/>
                  <a:pt x="4909" y="13694"/>
                  <a:pt x="4909" y="13990"/>
                </a:cubicBezTo>
                <a:lnTo>
                  <a:pt x="4909" y="15067"/>
                </a:lnTo>
                <a:lnTo>
                  <a:pt x="3927" y="15067"/>
                </a:lnTo>
                <a:cubicBezTo>
                  <a:pt x="3656" y="15067"/>
                  <a:pt x="3436" y="15307"/>
                  <a:pt x="3436" y="15605"/>
                </a:cubicBezTo>
                <a:cubicBezTo>
                  <a:pt x="3436" y="15903"/>
                  <a:pt x="3656" y="16143"/>
                  <a:pt x="3927" y="16143"/>
                </a:cubicBezTo>
                <a:lnTo>
                  <a:pt x="4909" y="16143"/>
                </a:lnTo>
                <a:lnTo>
                  <a:pt x="4909" y="17219"/>
                </a:lnTo>
                <a:cubicBezTo>
                  <a:pt x="4909" y="17517"/>
                  <a:pt x="5129" y="17757"/>
                  <a:pt x="5400" y="17757"/>
                </a:cubicBezTo>
                <a:cubicBezTo>
                  <a:pt x="5671" y="17757"/>
                  <a:pt x="5891" y="17517"/>
                  <a:pt x="5891" y="17219"/>
                </a:cubicBezTo>
                <a:lnTo>
                  <a:pt x="5891" y="16143"/>
                </a:lnTo>
                <a:lnTo>
                  <a:pt x="6873" y="16143"/>
                </a:lnTo>
                <a:cubicBezTo>
                  <a:pt x="7144" y="16143"/>
                  <a:pt x="7364" y="15903"/>
                  <a:pt x="7364" y="15605"/>
                </a:cubicBezTo>
                <a:cubicBezTo>
                  <a:pt x="7364" y="15307"/>
                  <a:pt x="7144" y="15067"/>
                  <a:pt x="6873" y="15067"/>
                </a:cubicBezTo>
                <a:moveTo>
                  <a:pt x="12273" y="12376"/>
                </a:moveTo>
                <a:cubicBezTo>
                  <a:pt x="12002" y="12376"/>
                  <a:pt x="11782" y="12617"/>
                  <a:pt x="11782" y="12914"/>
                </a:cubicBezTo>
                <a:cubicBezTo>
                  <a:pt x="11782" y="13212"/>
                  <a:pt x="12002" y="13452"/>
                  <a:pt x="12273" y="13452"/>
                </a:cubicBezTo>
                <a:cubicBezTo>
                  <a:pt x="12544" y="13452"/>
                  <a:pt x="12764" y="13212"/>
                  <a:pt x="12764" y="12914"/>
                </a:cubicBezTo>
                <a:cubicBezTo>
                  <a:pt x="12764" y="12617"/>
                  <a:pt x="12544" y="12376"/>
                  <a:pt x="12273" y="12376"/>
                </a:cubicBezTo>
                <a:moveTo>
                  <a:pt x="9327" y="12376"/>
                </a:moveTo>
                <a:cubicBezTo>
                  <a:pt x="9056" y="12376"/>
                  <a:pt x="8836" y="12617"/>
                  <a:pt x="8836" y="12914"/>
                </a:cubicBezTo>
                <a:cubicBezTo>
                  <a:pt x="8836" y="13212"/>
                  <a:pt x="9056" y="13452"/>
                  <a:pt x="9327" y="13452"/>
                </a:cubicBezTo>
                <a:cubicBezTo>
                  <a:pt x="9598" y="13452"/>
                  <a:pt x="9818" y="13212"/>
                  <a:pt x="9818" y="12914"/>
                </a:cubicBezTo>
                <a:cubicBezTo>
                  <a:pt x="9818" y="12617"/>
                  <a:pt x="9598" y="12376"/>
                  <a:pt x="9327" y="1237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0" name="Google Shape;710;p14"/>
          <p:cNvSpPr/>
          <p:nvPr/>
        </p:nvSpPr>
        <p:spPr>
          <a:xfrm>
            <a:off x="7893963" y="2512761"/>
            <a:ext cx="279328" cy="279328"/>
          </a:xfrm>
          <a:custGeom>
            <a:rect b="b" l="l" r="r" t="t"/>
            <a:pathLst>
              <a:path extrusionOk="0" h="21600" w="21600">
                <a:moveTo>
                  <a:pt x="13255" y="15709"/>
                </a:moveTo>
                <a:lnTo>
                  <a:pt x="10309" y="15709"/>
                </a:lnTo>
                <a:cubicBezTo>
                  <a:pt x="10038" y="15709"/>
                  <a:pt x="9818" y="15929"/>
                  <a:pt x="9818" y="16200"/>
                </a:cubicBezTo>
                <a:cubicBezTo>
                  <a:pt x="9818" y="16472"/>
                  <a:pt x="10038" y="16691"/>
                  <a:pt x="10309" y="16691"/>
                </a:cubicBezTo>
                <a:lnTo>
                  <a:pt x="13255" y="16691"/>
                </a:lnTo>
                <a:cubicBezTo>
                  <a:pt x="13525" y="16691"/>
                  <a:pt x="13745" y="16472"/>
                  <a:pt x="13745" y="16200"/>
                </a:cubicBezTo>
                <a:cubicBezTo>
                  <a:pt x="13745" y="15929"/>
                  <a:pt x="13525" y="15709"/>
                  <a:pt x="13255" y="15709"/>
                </a:cubicBezTo>
                <a:moveTo>
                  <a:pt x="9818" y="12273"/>
                </a:moveTo>
                <a:cubicBezTo>
                  <a:pt x="9818" y="12112"/>
                  <a:pt x="9736" y="11976"/>
                  <a:pt x="9617" y="11887"/>
                </a:cubicBezTo>
                <a:lnTo>
                  <a:pt x="9622" y="11880"/>
                </a:lnTo>
                <a:lnTo>
                  <a:pt x="5695" y="8935"/>
                </a:lnTo>
                <a:lnTo>
                  <a:pt x="5690" y="8941"/>
                </a:lnTo>
                <a:cubicBezTo>
                  <a:pt x="5608" y="8880"/>
                  <a:pt x="5511" y="8836"/>
                  <a:pt x="5400" y="8836"/>
                </a:cubicBezTo>
                <a:cubicBezTo>
                  <a:pt x="5129" y="8836"/>
                  <a:pt x="4909" y="9056"/>
                  <a:pt x="4909" y="9327"/>
                </a:cubicBezTo>
                <a:cubicBezTo>
                  <a:pt x="4909" y="9488"/>
                  <a:pt x="4991" y="9624"/>
                  <a:pt x="5110" y="9713"/>
                </a:cubicBezTo>
                <a:lnTo>
                  <a:pt x="5105" y="9720"/>
                </a:lnTo>
                <a:lnTo>
                  <a:pt x="8509" y="12273"/>
                </a:lnTo>
                <a:lnTo>
                  <a:pt x="5105" y="14826"/>
                </a:lnTo>
                <a:lnTo>
                  <a:pt x="5110" y="14832"/>
                </a:lnTo>
                <a:cubicBezTo>
                  <a:pt x="4991" y="14922"/>
                  <a:pt x="4909" y="15058"/>
                  <a:pt x="4909" y="15218"/>
                </a:cubicBezTo>
                <a:cubicBezTo>
                  <a:pt x="4909" y="15490"/>
                  <a:pt x="5129" y="15709"/>
                  <a:pt x="5400" y="15709"/>
                </a:cubicBezTo>
                <a:cubicBezTo>
                  <a:pt x="5511" y="15709"/>
                  <a:pt x="5607" y="15666"/>
                  <a:pt x="5690" y="15604"/>
                </a:cubicBezTo>
                <a:lnTo>
                  <a:pt x="5695" y="15611"/>
                </a:lnTo>
                <a:lnTo>
                  <a:pt x="9622" y="12666"/>
                </a:lnTo>
                <a:lnTo>
                  <a:pt x="9617" y="12659"/>
                </a:lnTo>
                <a:cubicBezTo>
                  <a:pt x="9736" y="12569"/>
                  <a:pt x="9818" y="12433"/>
                  <a:pt x="9818" y="12273"/>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1" name="Google Shape;711;p14"/>
          <p:cNvSpPr/>
          <p:nvPr/>
        </p:nvSpPr>
        <p:spPr>
          <a:xfrm>
            <a:off x="8427224" y="2512761"/>
            <a:ext cx="279328" cy="279328"/>
          </a:xfrm>
          <a:custGeom>
            <a:rect b="b" l="l" r="r" t="t"/>
            <a:pathLst>
              <a:path extrusionOk="0" h="21600" w="21600">
                <a:moveTo>
                  <a:pt x="6382" y="19636"/>
                </a:moveTo>
                <a:lnTo>
                  <a:pt x="11291" y="19636"/>
                </a:lnTo>
                <a:cubicBezTo>
                  <a:pt x="11562" y="19636"/>
                  <a:pt x="11782" y="19416"/>
                  <a:pt x="11782" y="19146"/>
                </a:cubicBezTo>
                <a:cubicBezTo>
                  <a:pt x="11782" y="18874"/>
                  <a:pt x="11562" y="18655"/>
                  <a:pt x="11291" y="18655"/>
                </a:cubicBezTo>
                <a:lnTo>
                  <a:pt x="6382" y="18655"/>
                </a:lnTo>
                <a:cubicBezTo>
                  <a:pt x="6111" y="18655"/>
                  <a:pt x="5891" y="18874"/>
                  <a:pt x="5891" y="19146"/>
                </a:cubicBezTo>
                <a:cubicBezTo>
                  <a:pt x="5891" y="19416"/>
                  <a:pt x="6111" y="19636"/>
                  <a:pt x="6382" y="19636"/>
                </a:cubicBezTo>
                <a:moveTo>
                  <a:pt x="20618" y="19636"/>
                </a:moveTo>
                <a:cubicBezTo>
                  <a:pt x="20618" y="20178"/>
                  <a:pt x="20178" y="20618"/>
                  <a:pt x="19636" y="20618"/>
                </a:cubicBezTo>
                <a:lnTo>
                  <a:pt x="1964" y="20618"/>
                </a:lnTo>
                <a:cubicBezTo>
                  <a:pt x="1422" y="20618"/>
                  <a:pt x="982" y="20178"/>
                  <a:pt x="982" y="19636"/>
                </a:cubicBezTo>
                <a:lnTo>
                  <a:pt x="982" y="17673"/>
                </a:lnTo>
                <a:lnTo>
                  <a:pt x="20618" y="17673"/>
                </a:lnTo>
                <a:cubicBezTo>
                  <a:pt x="20618" y="17673"/>
                  <a:pt x="20618" y="19636"/>
                  <a:pt x="20618" y="19636"/>
                </a:cubicBezTo>
                <a:close/>
                <a:moveTo>
                  <a:pt x="2822" y="10800"/>
                </a:moveTo>
                <a:lnTo>
                  <a:pt x="18778" y="10800"/>
                </a:lnTo>
                <a:lnTo>
                  <a:pt x="20461" y="16691"/>
                </a:lnTo>
                <a:lnTo>
                  <a:pt x="1139" y="16691"/>
                </a:lnTo>
                <a:cubicBezTo>
                  <a:pt x="1139" y="16691"/>
                  <a:pt x="2822" y="10800"/>
                  <a:pt x="2822" y="10800"/>
                </a:cubicBezTo>
                <a:close/>
                <a:moveTo>
                  <a:pt x="21600" y="17182"/>
                </a:moveTo>
                <a:cubicBezTo>
                  <a:pt x="21600" y="17118"/>
                  <a:pt x="21586" y="17057"/>
                  <a:pt x="21563" y="17000"/>
                </a:cubicBezTo>
                <a:lnTo>
                  <a:pt x="21565" y="17000"/>
                </a:lnTo>
                <a:lnTo>
                  <a:pt x="19602" y="10127"/>
                </a:lnTo>
                <a:lnTo>
                  <a:pt x="19599" y="10128"/>
                </a:lnTo>
                <a:cubicBezTo>
                  <a:pt x="19527" y="9947"/>
                  <a:pt x="19352" y="9818"/>
                  <a:pt x="19145" y="9818"/>
                </a:cubicBezTo>
                <a:lnTo>
                  <a:pt x="18164" y="9818"/>
                </a:lnTo>
                <a:lnTo>
                  <a:pt x="18164" y="3927"/>
                </a:lnTo>
                <a:cubicBezTo>
                  <a:pt x="18164" y="3656"/>
                  <a:pt x="17944" y="3436"/>
                  <a:pt x="17673" y="3436"/>
                </a:cubicBezTo>
                <a:cubicBezTo>
                  <a:pt x="17402" y="3436"/>
                  <a:pt x="17182" y="3656"/>
                  <a:pt x="17182" y="3927"/>
                </a:cubicBezTo>
                <a:lnTo>
                  <a:pt x="17182" y="9818"/>
                </a:lnTo>
                <a:lnTo>
                  <a:pt x="4418" y="9818"/>
                </a:lnTo>
                <a:lnTo>
                  <a:pt x="4418" y="3927"/>
                </a:lnTo>
                <a:cubicBezTo>
                  <a:pt x="4418" y="3656"/>
                  <a:pt x="4198" y="3436"/>
                  <a:pt x="3927" y="3436"/>
                </a:cubicBezTo>
                <a:cubicBezTo>
                  <a:pt x="3656" y="3436"/>
                  <a:pt x="3436" y="3656"/>
                  <a:pt x="3436" y="3927"/>
                </a:cubicBezTo>
                <a:lnTo>
                  <a:pt x="3436" y="9818"/>
                </a:lnTo>
                <a:lnTo>
                  <a:pt x="2455" y="9818"/>
                </a:lnTo>
                <a:cubicBezTo>
                  <a:pt x="2248" y="9818"/>
                  <a:pt x="2073" y="9947"/>
                  <a:pt x="2001" y="10128"/>
                </a:cubicBezTo>
                <a:lnTo>
                  <a:pt x="1998" y="10127"/>
                </a:lnTo>
                <a:lnTo>
                  <a:pt x="35" y="17000"/>
                </a:lnTo>
                <a:lnTo>
                  <a:pt x="37" y="17001"/>
                </a:lnTo>
                <a:cubicBezTo>
                  <a:pt x="14" y="17057"/>
                  <a:pt x="0" y="17118"/>
                  <a:pt x="0" y="17182"/>
                </a:cubicBezTo>
                <a:lnTo>
                  <a:pt x="0" y="18164"/>
                </a:lnTo>
                <a:lnTo>
                  <a:pt x="68" y="18164"/>
                </a:lnTo>
                <a:cubicBezTo>
                  <a:pt x="25" y="18320"/>
                  <a:pt x="0" y="18484"/>
                  <a:pt x="0" y="18655"/>
                </a:cubicBezTo>
                <a:lnTo>
                  <a:pt x="0" y="19636"/>
                </a:lnTo>
                <a:cubicBezTo>
                  <a:pt x="0" y="20721"/>
                  <a:pt x="879" y="21600"/>
                  <a:pt x="1964" y="21600"/>
                </a:cubicBezTo>
                <a:lnTo>
                  <a:pt x="19636" y="21600"/>
                </a:lnTo>
                <a:cubicBezTo>
                  <a:pt x="20721" y="21600"/>
                  <a:pt x="21600" y="20721"/>
                  <a:pt x="21600" y="19636"/>
                </a:cubicBezTo>
                <a:lnTo>
                  <a:pt x="21600" y="18655"/>
                </a:lnTo>
                <a:cubicBezTo>
                  <a:pt x="21600" y="18484"/>
                  <a:pt x="21575" y="18320"/>
                  <a:pt x="21532" y="18164"/>
                </a:cubicBezTo>
                <a:lnTo>
                  <a:pt x="21600" y="18164"/>
                </a:lnTo>
                <a:cubicBezTo>
                  <a:pt x="21600" y="18164"/>
                  <a:pt x="21600" y="17182"/>
                  <a:pt x="21600" y="17182"/>
                </a:cubicBezTo>
                <a:close/>
                <a:moveTo>
                  <a:pt x="4418" y="19636"/>
                </a:moveTo>
                <a:cubicBezTo>
                  <a:pt x="4689" y="19636"/>
                  <a:pt x="4909" y="19416"/>
                  <a:pt x="4909" y="19146"/>
                </a:cubicBezTo>
                <a:cubicBezTo>
                  <a:pt x="4909" y="18874"/>
                  <a:pt x="4689" y="18655"/>
                  <a:pt x="4418" y="18655"/>
                </a:cubicBezTo>
                <a:cubicBezTo>
                  <a:pt x="4147" y="18655"/>
                  <a:pt x="3927" y="18874"/>
                  <a:pt x="3927" y="19146"/>
                </a:cubicBezTo>
                <a:cubicBezTo>
                  <a:pt x="3927" y="19416"/>
                  <a:pt x="4147" y="19636"/>
                  <a:pt x="4418" y="19636"/>
                </a:cubicBezTo>
                <a:moveTo>
                  <a:pt x="2455" y="19636"/>
                </a:moveTo>
                <a:cubicBezTo>
                  <a:pt x="2725" y="19636"/>
                  <a:pt x="2945" y="19416"/>
                  <a:pt x="2945" y="19146"/>
                </a:cubicBezTo>
                <a:cubicBezTo>
                  <a:pt x="2945" y="18874"/>
                  <a:pt x="2725" y="18655"/>
                  <a:pt x="2455" y="18655"/>
                </a:cubicBezTo>
                <a:cubicBezTo>
                  <a:pt x="2184" y="18655"/>
                  <a:pt x="1964" y="18874"/>
                  <a:pt x="1964" y="19146"/>
                </a:cubicBezTo>
                <a:cubicBezTo>
                  <a:pt x="1964" y="19416"/>
                  <a:pt x="2184" y="19636"/>
                  <a:pt x="2455" y="19636"/>
                </a:cubicBezTo>
                <a:moveTo>
                  <a:pt x="12003" y="3573"/>
                </a:moveTo>
                <a:lnTo>
                  <a:pt x="12664" y="2838"/>
                </a:lnTo>
                <a:cubicBezTo>
                  <a:pt x="12214" y="2308"/>
                  <a:pt x="11550" y="1964"/>
                  <a:pt x="10800" y="1964"/>
                </a:cubicBezTo>
                <a:cubicBezTo>
                  <a:pt x="9997" y="1964"/>
                  <a:pt x="9290" y="2355"/>
                  <a:pt x="8842" y="2952"/>
                </a:cubicBezTo>
                <a:lnTo>
                  <a:pt x="9546" y="3655"/>
                </a:lnTo>
                <a:cubicBezTo>
                  <a:pt x="9805" y="3231"/>
                  <a:pt x="10267" y="2945"/>
                  <a:pt x="10800" y="2945"/>
                </a:cubicBezTo>
                <a:cubicBezTo>
                  <a:pt x="11298" y="2945"/>
                  <a:pt x="11736" y="3194"/>
                  <a:pt x="12003" y="3573"/>
                </a:cubicBezTo>
                <a:moveTo>
                  <a:pt x="10309" y="4418"/>
                </a:moveTo>
                <a:cubicBezTo>
                  <a:pt x="10309" y="4690"/>
                  <a:pt x="10529" y="4909"/>
                  <a:pt x="10800" y="4909"/>
                </a:cubicBezTo>
                <a:cubicBezTo>
                  <a:pt x="11071" y="4909"/>
                  <a:pt x="11291" y="4690"/>
                  <a:pt x="11291" y="4418"/>
                </a:cubicBezTo>
                <a:cubicBezTo>
                  <a:pt x="11291" y="4147"/>
                  <a:pt x="11071" y="3927"/>
                  <a:pt x="10800" y="3927"/>
                </a:cubicBezTo>
                <a:cubicBezTo>
                  <a:pt x="10529" y="3927"/>
                  <a:pt x="10309" y="4147"/>
                  <a:pt x="10309" y="4418"/>
                </a:cubicBezTo>
                <a:moveTo>
                  <a:pt x="10800" y="982"/>
                </a:moveTo>
                <a:cubicBezTo>
                  <a:pt x="11802" y="982"/>
                  <a:pt x="12701" y="1414"/>
                  <a:pt x="13330" y="2098"/>
                </a:cubicBezTo>
                <a:lnTo>
                  <a:pt x="13989" y="1366"/>
                </a:lnTo>
                <a:cubicBezTo>
                  <a:pt x="13185" y="525"/>
                  <a:pt x="12055" y="0"/>
                  <a:pt x="10800" y="0"/>
                </a:cubicBezTo>
                <a:cubicBezTo>
                  <a:pt x="9455" y="0"/>
                  <a:pt x="8252" y="603"/>
                  <a:pt x="7442" y="1551"/>
                </a:cubicBezTo>
                <a:lnTo>
                  <a:pt x="8138" y="2246"/>
                </a:lnTo>
                <a:cubicBezTo>
                  <a:pt x="8768" y="1475"/>
                  <a:pt x="9726" y="982"/>
                  <a:pt x="10800" y="9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2" name="Google Shape;712;p14"/>
          <p:cNvSpPr/>
          <p:nvPr/>
        </p:nvSpPr>
        <p:spPr>
          <a:xfrm>
            <a:off x="8960485" y="2512761"/>
            <a:ext cx="279328" cy="279328"/>
          </a:xfrm>
          <a:custGeom>
            <a:rect b="b" l="l" r="r" t="t"/>
            <a:pathLst>
              <a:path extrusionOk="0" h="21600" w="21600">
                <a:moveTo>
                  <a:pt x="20618" y="16691"/>
                </a:moveTo>
                <a:cubicBezTo>
                  <a:pt x="20618" y="17775"/>
                  <a:pt x="19739" y="18655"/>
                  <a:pt x="18655" y="18655"/>
                </a:cubicBezTo>
                <a:lnTo>
                  <a:pt x="17673" y="18655"/>
                </a:lnTo>
                <a:lnTo>
                  <a:pt x="17673" y="14727"/>
                </a:lnTo>
                <a:cubicBezTo>
                  <a:pt x="17673" y="14186"/>
                  <a:pt x="17233" y="13745"/>
                  <a:pt x="16691" y="13745"/>
                </a:cubicBezTo>
                <a:lnTo>
                  <a:pt x="4909" y="13745"/>
                </a:lnTo>
                <a:cubicBezTo>
                  <a:pt x="4367" y="13745"/>
                  <a:pt x="3927" y="14186"/>
                  <a:pt x="3927" y="14727"/>
                </a:cubicBezTo>
                <a:lnTo>
                  <a:pt x="3927" y="18655"/>
                </a:lnTo>
                <a:lnTo>
                  <a:pt x="2945" y="18655"/>
                </a:lnTo>
                <a:cubicBezTo>
                  <a:pt x="1861" y="18655"/>
                  <a:pt x="982" y="17775"/>
                  <a:pt x="982" y="16691"/>
                </a:cubicBezTo>
                <a:lnTo>
                  <a:pt x="982" y="8836"/>
                </a:lnTo>
                <a:cubicBezTo>
                  <a:pt x="982" y="7752"/>
                  <a:pt x="1861" y="6873"/>
                  <a:pt x="2945" y="6873"/>
                </a:cubicBezTo>
                <a:lnTo>
                  <a:pt x="18655" y="6873"/>
                </a:lnTo>
                <a:cubicBezTo>
                  <a:pt x="19739" y="6873"/>
                  <a:pt x="20618" y="7752"/>
                  <a:pt x="20618" y="8836"/>
                </a:cubicBezTo>
                <a:cubicBezTo>
                  <a:pt x="20618" y="8836"/>
                  <a:pt x="20618" y="16691"/>
                  <a:pt x="20618" y="16691"/>
                </a:cubicBezTo>
                <a:close/>
                <a:moveTo>
                  <a:pt x="16691" y="20618"/>
                </a:moveTo>
                <a:lnTo>
                  <a:pt x="4909" y="20618"/>
                </a:lnTo>
                <a:lnTo>
                  <a:pt x="4909" y="14727"/>
                </a:lnTo>
                <a:lnTo>
                  <a:pt x="16691" y="14727"/>
                </a:lnTo>
                <a:cubicBezTo>
                  <a:pt x="16691" y="14727"/>
                  <a:pt x="16691" y="20618"/>
                  <a:pt x="16691" y="20618"/>
                </a:cubicBezTo>
                <a:close/>
                <a:moveTo>
                  <a:pt x="4909" y="982"/>
                </a:moveTo>
                <a:lnTo>
                  <a:pt x="16691" y="982"/>
                </a:lnTo>
                <a:lnTo>
                  <a:pt x="16691" y="5891"/>
                </a:lnTo>
                <a:lnTo>
                  <a:pt x="4909" y="5891"/>
                </a:lnTo>
                <a:cubicBezTo>
                  <a:pt x="4909" y="5891"/>
                  <a:pt x="4909" y="982"/>
                  <a:pt x="4909" y="982"/>
                </a:cubicBezTo>
                <a:close/>
                <a:moveTo>
                  <a:pt x="18655" y="5891"/>
                </a:moveTo>
                <a:lnTo>
                  <a:pt x="17673" y="5891"/>
                </a:lnTo>
                <a:lnTo>
                  <a:pt x="17673" y="982"/>
                </a:lnTo>
                <a:cubicBezTo>
                  <a:pt x="17673" y="440"/>
                  <a:pt x="17233" y="0"/>
                  <a:pt x="16691" y="0"/>
                </a:cubicBezTo>
                <a:lnTo>
                  <a:pt x="4909" y="0"/>
                </a:lnTo>
                <a:cubicBezTo>
                  <a:pt x="4367" y="0"/>
                  <a:pt x="3927" y="440"/>
                  <a:pt x="3927" y="982"/>
                </a:cubicBezTo>
                <a:lnTo>
                  <a:pt x="3927" y="5891"/>
                </a:lnTo>
                <a:lnTo>
                  <a:pt x="2945" y="5891"/>
                </a:lnTo>
                <a:cubicBezTo>
                  <a:pt x="1318" y="5891"/>
                  <a:pt x="0" y="7210"/>
                  <a:pt x="0" y="8836"/>
                </a:cubicBezTo>
                <a:lnTo>
                  <a:pt x="0" y="16691"/>
                </a:lnTo>
                <a:cubicBezTo>
                  <a:pt x="0" y="18318"/>
                  <a:pt x="1318" y="19636"/>
                  <a:pt x="2945" y="19636"/>
                </a:cubicBezTo>
                <a:lnTo>
                  <a:pt x="3927" y="19636"/>
                </a:lnTo>
                <a:lnTo>
                  <a:pt x="3927" y="20618"/>
                </a:lnTo>
                <a:cubicBezTo>
                  <a:pt x="3927" y="21161"/>
                  <a:pt x="4367" y="21600"/>
                  <a:pt x="4909" y="21600"/>
                </a:cubicBezTo>
                <a:lnTo>
                  <a:pt x="16691" y="21600"/>
                </a:lnTo>
                <a:cubicBezTo>
                  <a:pt x="17233" y="21600"/>
                  <a:pt x="17673" y="21161"/>
                  <a:pt x="17673" y="20618"/>
                </a:cubicBezTo>
                <a:lnTo>
                  <a:pt x="17673" y="19636"/>
                </a:lnTo>
                <a:lnTo>
                  <a:pt x="18655" y="19636"/>
                </a:lnTo>
                <a:cubicBezTo>
                  <a:pt x="20282" y="19636"/>
                  <a:pt x="21600" y="18318"/>
                  <a:pt x="21600" y="16691"/>
                </a:cubicBezTo>
                <a:lnTo>
                  <a:pt x="21600" y="8836"/>
                </a:lnTo>
                <a:cubicBezTo>
                  <a:pt x="21600" y="7210"/>
                  <a:pt x="20282" y="5891"/>
                  <a:pt x="18655" y="5891"/>
                </a:cubicBezTo>
                <a:moveTo>
                  <a:pt x="17673" y="8836"/>
                </a:moveTo>
                <a:cubicBezTo>
                  <a:pt x="17131" y="8836"/>
                  <a:pt x="16691" y="9276"/>
                  <a:pt x="16691" y="9818"/>
                </a:cubicBezTo>
                <a:cubicBezTo>
                  <a:pt x="16691" y="10360"/>
                  <a:pt x="17131" y="10800"/>
                  <a:pt x="17673" y="10800"/>
                </a:cubicBezTo>
                <a:cubicBezTo>
                  <a:pt x="18214" y="10800"/>
                  <a:pt x="18655" y="10360"/>
                  <a:pt x="18655" y="9818"/>
                </a:cubicBezTo>
                <a:cubicBezTo>
                  <a:pt x="18655" y="9276"/>
                  <a:pt x="18214" y="8836"/>
                  <a:pt x="17673" y="8836"/>
                </a:cubicBezTo>
                <a:moveTo>
                  <a:pt x="14727" y="8836"/>
                </a:moveTo>
                <a:cubicBezTo>
                  <a:pt x="14186" y="8836"/>
                  <a:pt x="13745" y="9276"/>
                  <a:pt x="13745" y="9818"/>
                </a:cubicBezTo>
                <a:cubicBezTo>
                  <a:pt x="13745" y="10360"/>
                  <a:pt x="14186" y="10800"/>
                  <a:pt x="14727" y="10800"/>
                </a:cubicBezTo>
                <a:cubicBezTo>
                  <a:pt x="15269" y="10800"/>
                  <a:pt x="15709" y="10360"/>
                  <a:pt x="15709" y="9818"/>
                </a:cubicBezTo>
                <a:cubicBezTo>
                  <a:pt x="15709" y="9276"/>
                  <a:pt x="15269" y="8836"/>
                  <a:pt x="14727" y="8836"/>
                </a:cubicBezTo>
                <a:moveTo>
                  <a:pt x="7364" y="16691"/>
                </a:moveTo>
                <a:lnTo>
                  <a:pt x="12273" y="16691"/>
                </a:lnTo>
                <a:cubicBezTo>
                  <a:pt x="12544" y="16691"/>
                  <a:pt x="12764" y="16472"/>
                  <a:pt x="12764" y="16200"/>
                </a:cubicBezTo>
                <a:cubicBezTo>
                  <a:pt x="12764" y="15929"/>
                  <a:pt x="12544" y="15709"/>
                  <a:pt x="12273" y="15709"/>
                </a:cubicBezTo>
                <a:lnTo>
                  <a:pt x="7364" y="15709"/>
                </a:lnTo>
                <a:cubicBezTo>
                  <a:pt x="7092" y="15709"/>
                  <a:pt x="6873" y="15929"/>
                  <a:pt x="6873" y="16200"/>
                </a:cubicBezTo>
                <a:cubicBezTo>
                  <a:pt x="6873" y="16472"/>
                  <a:pt x="7092" y="16691"/>
                  <a:pt x="7364" y="16691"/>
                </a:cubicBezTo>
                <a:moveTo>
                  <a:pt x="7364" y="18655"/>
                </a:moveTo>
                <a:lnTo>
                  <a:pt x="14236" y="18655"/>
                </a:lnTo>
                <a:cubicBezTo>
                  <a:pt x="14508" y="18655"/>
                  <a:pt x="14727" y="18435"/>
                  <a:pt x="14727" y="18164"/>
                </a:cubicBezTo>
                <a:cubicBezTo>
                  <a:pt x="14727" y="17893"/>
                  <a:pt x="14508" y="17673"/>
                  <a:pt x="14236" y="17673"/>
                </a:cubicBezTo>
                <a:lnTo>
                  <a:pt x="7364" y="17673"/>
                </a:lnTo>
                <a:cubicBezTo>
                  <a:pt x="7092" y="17673"/>
                  <a:pt x="6873" y="17893"/>
                  <a:pt x="6873" y="18164"/>
                </a:cubicBezTo>
                <a:cubicBezTo>
                  <a:pt x="6873" y="18435"/>
                  <a:pt x="7092" y="18655"/>
                  <a:pt x="7364" y="186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3" name="Google Shape;713;p14"/>
          <p:cNvSpPr/>
          <p:nvPr/>
        </p:nvSpPr>
        <p:spPr>
          <a:xfrm>
            <a:off x="9531836" y="2512761"/>
            <a:ext cx="203145" cy="279292"/>
          </a:xfrm>
          <a:custGeom>
            <a:rect b="b" l="l" r="r" t="t"/>
            <a:pathLst>
              <a:path extrusionOk="0" h="21528" w="21505">
                <a:moveTo>
                  <a:pt x="13441" y="9294"/>
                </a:moveTo>
                <a:lnTo>
                  <a:pt x="13441" y="9784"/>
                </a:lnTo>
                <a:lnTo>
                  <a:pt x="1344" y="9784"/>
                </a:lnTo>
                <a:lnTo>
                  <a:pt x="1344" y="9294"/>
                </a:lnTo>
                <a:cubicBezTo>
                  <a:pt x="1344" y="7028"/>
                  <a:pt x="3696" y="5163"/>
                  <a:pt x="6720" y="4919"/>
                </a:cubicBezTo>
                <a:lnTo>
                  <a:pt x="6720" y="9784"/>
                </a:lnTo>
                <a:lnTo>
                  <a:pt x="8065" y="9784"/>
                </a:lnTo>
                <a:lnTo>
                  <a:pt x="8065" y="4919"/>
                </a:lnTo>
                <a:cubicBezTo>
                  <a:pt x="11089" y="5163"/>
                  <a:pt x="13441" y="7028"/>
                  <a:pt x="13441" y="9294"/>
                </a:cubicBezTo>
                <a:moveTo>
                  <a:pt x="13441" y="16145"/>
                </a:moveTo>
                <a:cubicBezTo>
                  <a:pt x="13441" y="18578"/>
                  <a:pt x="10733" y="20549"/>
                  <a:pt x="7393" y="20549"/>
                </a:cubicBezTo>
                <a:cubicBezTo>
                  <a:pt x="4052" y="20549"/>
                  <a:pt x="1344" y="18578"/>
                  <a:pt x="1344" y="16145"/>
                </a:cubicBezTo>
                <a:lnTo>
                  <a:pt x="1344" y="10762"/>
                </a:lnTo>
                <a:lnTo>
                  <a:pt x="13441" y="10762"/>
                </a:lnTo>
                <a:cubicBezTo>
                  <a:pt x="13441" y="10762"/>
                  <a:pt x="13441" y="16145"/>
                  <a:pt x="13441" y="16145"/>
                </a:cubicBezTo>
                <a:close/>
                <a:moveTo>
                  <a:pt x="21134" y="48"/>
                </a:moveTo>
                <a:cubicBezTo>
                  <a:pt x="20801" y="-72"/>
                  <a:pt x="20436" y="41"/>
                  <a:pt x="20232" y="268"/>
                </a:cubicBezTo>
                <a:cubicBezTo>
                  <a:pt x="18723" y="1944"/>
                  <a:pt x="16716" y="3504"/>
                  <a:pt x="13069" y="2006"/>
                </a:cubicBezTo>
                <a:cubicBezTo>
                  <a:pt x="10993" y="1153"/>
                  <a:pt x="9603" y="1431"/>
                  <a:pt x="8642" y="1862"/>
                </a:cubicBezTo>
                <a:cubicBezTo>
                  <a:pt x="7655" y="2307"/>
                  <a:pt x="6969" y="3089"/>
                  <a:pt x="6778" y="3935"/>
                </a:cubicBezTo>
                <a:cubicBezTo>
                  <a:pt x="2984" y="4162"/>
                  <a:pt x="0" y="6473"/>
                  <a:pt x="0" y="9294"/>
                </a:cubicBezTo>
                <a:lnTo>
                  <a:pt x="0" y="16145"/>
                </a:lnTo>
                <a:cubicBezTo>
                  <a:pt x="0" y="19118"/>
                  <a:pt x="3310" y="21528"/>
                  <a:pt x="7393" y="21528"/>
                </a:cubicBezTo>
                <a:cubicBezTo>
                  <a:pt x="11475" y="21528"/>
                  <a:pt x="14785" y="19118"/>
                  <a:pt x="14785" y="16145"/>
                </a:cubicBezTo>
                <a:lnTo>
                  <a:pt x="14785" y="9294"/>
                </a:lnTo>
                <a:cubicBezTo>
                  <a:pt x="14785" y="6507"/>
                  <a:pt x="11875" y="4215"/>
                  <a:pt x="8146" y="3940"/>
                </a:cubicBezTo>
                <a:cubicBezTo>
                  <a:pt x="8301" y="3479"/>
                  <a:pt x="8690" y="2991"/>
                  <a:pt x="9348" y="2695"/>
                </a:cubicBezTo>
                <a:cubicBezTo>
                  <a:pt x="10308" y="2263"/>
                  <a:pt x="10946" y="2328"/>
                  <a:pt x="12468" y="2882"/>
                </a:cubicBezTo>
                <a:cubicBezTo>
                  <a:pt x="15022" y="3811"/>
                  <a:pt x="16657" y="3572"/>
                  <a:pt x="17947" y="3206"/>
                </a:cubicBezTo>
                <a:cubicBezTo>
                  <a:pt x="19526" y="2759"/>
                  <a:pt x="20650" y="1847"/>
                  <a:pt x="21434" y="705"/>
                </a:cubicBezTo>
                <a:cubicBezTo>
                  <a:pt x="21600" y="463"/>
                  <a:pt x="21466" y="170"/>
                  <a:pt x="21134" y="48"/>
                </a:cubicBezTo>
                <a:moveTo>
                  <a:pt x="7393" y="18592"/>
                </a:moveTo>
                <a:cubicBezTo>
                  <a:pt x="8134" y="18592"/>
                  <a:pt x="8737" y="18153"/>
                  <a:pt x="8737" y="17613"/>
                </a:cubicBezTo>
                <a:cubicBezTo>
                  <a:pt x="8737" y="17073"/>
                  <a:pt x="8134" y="16635"/>
                  <a:pt x="7393" y="16635"/>
                </a:cubicBezTo>
                <a:cubicBezTo>
                  <a:pt x="6650" y="16635"/>
                  <a:pt x="6048" y="17073"/>
                  <a:pt x="6048" y="17613"/>
                </a:cubicBezTo>
                <a:cubicBezTo>
                  <a:pt x="6048" y="18153"/>
                  <a:pt x="6650" y="18592"/>
                  <a:pt x="7393" y="1859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4" name="Google Shape;714;p14"/>
          <p:cNvSpPr/>
          <p:nvPr/>
        </p:nvSpPr>
        <p:spPr>
          <a:xfrm>
            <a:off x="10027008" y="2512761"/>
            <a:ext cx="279328" cy="279606"/>
          </a:xfrm>
          <a:custGeom>
            <a:rect b="b" l="l" r="r" t="t"/>
            <a:pathLst>
              <a:path extrusionOk="0" h="21540" w="21600">
                <a:moveTo>
                  <a:pt x="4418" y="19095"/>
                </a:moveTo>
                <a:lnTo>
                  <a:pt x="5400" y="19095"/>
                </a:lnTo>
                <a:lnTo>
                  <a:pt x="5400" y="18117"/>
                </a:lnTo>
                <a:lnTo>
                  <a:pt x="4418" y="18117"/>
                </a:lnTo>
                <a:cubicBezTo>
                  <a:pt x="4418" y="18117"/>
                  <a:pt x="4418" y="19095"/>
                  <a:pt x="4418" y="19095"/>
                </a:cubicBezTo>
                <a:close/>
                <a:moveTo>
                  <a:pt x="6382" y="16160"/>
                </a:moveTo>
                <a:lnTo>
                  <a:pt x="5400" y="16160"/>
                </a:lnTo>
                <a:lnTo>
                  <a:pt x="5400" y="17139"/>
                </a:lnTo>
                <a:lnTo>
                  <a:pt x="6382" y="17139"/>
                </a:lnTo>
                <a:cubicBezTo>
                  <a:pt x="6382" y="17139"/>
                  <a:pt x="6382" y="16160"/>
                  <a:pt x="6382" y="16160"/>
                </a:cubicBezTo>
                <a:close/>
                <a:moveTo>
                  <a:pt x="2455" y="19095"/>
                </a:moveTo>
                <a:lnTo>
                  <a:pt x="3436" y="19095"/>
                </a:lnTo>
                <a:lnTo>
                  <a:pt x="3436" y="18117"/>
                </a:lnTo>
                <a:lnTo>
                  <a:pt x="2455" y="18117"/>
                </a:lnTo>
                <a:cubicBezTo>
                  <a:pt x="2455" y="18117"/>
                  <a:pt x="2455" y="19095"/>
                  <a:pt x="2455" y="19095"/>
                </a:cubicBezTo>
                <a:close/>
                <a:moveTo>
                  <a:pt x="4418" y="16160"/>
                </a:moveTo>
                <a:lnTo>
                  <a:pt x="2455" y="16160"/>
                </a:lnTo>
                <a:lnTo>
                  <a:pt x="2455" y="17139"/>
                </a:lnTo>
                <a:lnTo>
                  <a:pt x="4418" y="17139"/>
                </a:lnTo>
                <a:cubicBezTo>
                  <a:pt x="4418" y="17139"/>
                  <a:pt x="4418" y="16160"/>
                  <a:pt x="4418" y="16160"/>
                </a:cubicBezTo>
                <a:close/>
                <a:moveTo>
                  <a:pt x="3436" y="12248"/>
                </a:moveTo>
                <a:lnTo>
                  <a:pt x="2455" y="12248"/>
                </a:lnTo>
                <a:lnTo>
                  <a:pt x="2455" y="13226"/>
                </a:lnTo>
                <a:lnTo>
                  <a:pt x="3436" y="13226"/>
                </a:lnTo>
                <a:cubicBezTo>
                  <a:pt x="3436" y="13226"/>
                  <a:pt x="3436" y="12248"/>
                  <a:pt x="3436" y="12248"/>
                </a:cubicBezTo>
                <a:close/>
                <a:moveTo>
                  <a:pt x="3436" y="14204"/>
                </a:moveTo>
                <a:lnTo>
                  <a:pt x="2455" y="14204"/>
                </a:lnTo>
                <a:lnTo>
                  <a:pt x="2455" y="15182"/>
                </a:lnTo>
                <a:lnTo>
                  <a:pt x="3436" y="15182"/>
                </a:lnTo>
                <a:cubicBezTo>
                  <a:pt x="3436" y="15182"/>
                  <a:pt x="3436" y="14204"/>
                  <a:pt x="3436" y="14204"/>
                </a:cubicBezTo>
                <a:close/>
                <a:moveTo>
                  <a:pt x="6382" y="19095"/>
                </a:moveTo>
                <a:lnTo>
                  <a:pt x="13255" y="19095"/>
                </a:lnTo>
                <a:lnTo>
                  <a:pt x="13255" y="18117"/>
                </a:lnTo>
                <a:lnTo>
                  <a:pt x="6382" y="18117"/>
                </a:lnTo>
                <a:cubicBezTo>
                  <a:pt x="6382" y="18117"/>
                  <a:pt x="6382" y="19095"/>
                  <a:pt x="6382" y="19095"/>
                </a:cubicBezTo>
                <a:close/>
                <a:moveTo>
                  <a:pt x="18164" y="15182"/>
                </a:moveTo>
                <a:lnTo>
                  <a:pt x="19145" y="15182"/>
                </a:lnTo>
                <a:lnTo>
                  <a:pt x="19145" y="14204"/>
                </a:lnTo>
                <a:lnTo>
                  <a:pt x="18164" y="14204"/>
                </a:lnTo>
                <a:cubicBezTo>
                  <a:pt x="18164" y="14204"/>
                  <a:pt x="18164" y="15182"/>
                  <a:pt x="18164" y="15182"/>
                </a:cubicBezTo>
                <a:close/>
                <a:moveTo>
                  <a:pt x="5400" y="14204"/>
                </a:moveTo>
                <a:lnTo>
                  <a:pt x="4418" y="14204"/>
                </a:lnTo>
                <a:lnTo>
                  <a:pt x="4418" y="15182"/>
                </a:lnTo>
                <a:lnTo>
                  <a:pt x="5400" y="15182"/>
                </a:lnTo>
                <a:cubicBezTo>
                  <a:pt x="5400" y="15182"/>
                  <a:pt x="5400" y="14204"/>
                  <a:pt x="5400" y="14204"/>
                </a:cubicBezTo>
                <a:close/>
                <a:moveTo>
                  <a:pt x="14236" y="16160"/>
                </a:moveTo>
                <a:lnTo>
                  <a:pt x="13255" y="16160"/>
                </a:lnTo>
                <a:lnTo>
                  <a:pt x="13255" y="17139"/>
                </a:lnTo>
                <a:lnTo>
                  <a:pt x="14236" y="17139"/>
                </a:lnTo>
                <a:cubicBezTo>
                  <a:pt x="14236" y="17139"/>
                  <a:pt x="14236" y="16160"/>
                  <a:pt x="14236" y="16160"/>
                </a:cubicBezTo>
                <a:close/>
                <a:moveTo>
                  <a:pt x="20618" y="19584"/>
                </a:moveTo>
                <a:cubicBezTo>
                  <a:pt x="20618" y="20124"/>
                  <a:pt x="20178" y="20562"/>
                  <a:pt x="19636" y="20562"/>
                </a:cubicBezTo>
                <a:lnTo>
                  <a:pt x="1964" y="20562"/>
                </a:lnTo>
                <a:cubicBezTo>
                  <a:pt x="1421" y="20562"/>
                  <a:pt x="982" y="20124"/>
                  <a:pt x="982" y="19584"/>
                </a:cubicBezTo>
                <a:lnTo>
                  <a:pt x="982" y="11759"/>
                </a:lnTo>
                <a:cubicBezTo>
                  <a:pt x="982" y="11219"/>
                  <a:pt x="1421" y="10781"/>
                  <a:pt x="1964" y="10781"/>
                </a:cubicBezTo>
                <a:lnTo>
                  <a:pt x="19636" y="10781"/>
                </a:lnTo>
                <a:cubicBezTo>
                  <a:pt x="20178" y="10781"/>
                  <a:pt x="20618" y="11219"/>
                  <a:pt x="20618" y="11759"/>
                </a:cubicBezTo>
                <a:cubicBezTo>
                  <a:pt x="20618" y="11759"/>
                  <a:pt x="20618" y="19584"/>
                  <a:pt x="20618" y="19584"/>
                </a:cubicBezTo>
                <a:close/>
                <a:moveTo>
                  <a:pt x="19636" y="9803"/>
                </a:moveTo>
                <a:lnTo>
                  <a:pt x="10965" y="9803"/>
                </a:lnTo>
                <a:cubicBezTo>
                  <a:pt x="10831" y="9456"/>
                  <a:pt x="10774" y="9056"/>
                  <a:pt x="10870" y="8651"/>
                </a:cubicBezTo>
                <a:cubicBezTo>
                  <a:pt x="11059" y="7853"/>
                  <a:pt x="11782" y="7224"/>
                  <a:pt x="12961" y="6833"/>
                </a:cubicBezTo>
                <a:cubicBezTo>
                  <a:pt x="14940" y="6175"/>
                  <a:pt x="15841" y="4938"/>
                  <a:pt x="16249" y="4015"/>
                </a:cubicBezTo>
                <a:cubicBezTo>
                  <a:pt x="16747" y="2886"/>
                  <a:pt x="16801" y="1546"/>
                  <a:pt x="16396" y="335"/>
                </a:cubicBezTo>
                <a:cubicBezTo>
                  <a:pt x="16310" y="79"/>
                  <a:pt x="16032" y="-60"/>
                  <a:pt x="15774" y="25"/>
                </a:cubicBezTo>
                <a:cubicBezTo>
                  <a:pt x="15517" y="112"/>
                  <a:pt x="15378" y="388"/>
                  <a:pt x="15464" y="644"/>
                </a:cubicBezTo>
                <a:cubicBezTo>
                  <a:pt x="16091" y="2519"/>
                  <a:pt x="15480" y="4964"/>
                  <a:pt x="12650" y="5904"/>
                </a:cubicBezTo>
                <a:cubicBezTo>
                  <a:pt x="10733" y="6542"/>
                  <a:pt x="10105" y="7627"/>
                  <a:pt x="9915" y="8427"/>
                </a:cubicBezTo>
                <a:cubicBezTo>
                  <a:pt x="9809" y="8876"/>
                  <a:pt x="9824" y="9351"/>
                  <a:pt x="9937" y="9803"/>
                </a:cubicBezTo>
                <a:lnTo>
                  <a:pt x="1964" y="9803"/>
                </a:lnTo>
                <a:cubicBezTo>
                  <a:pt x="879" y="9803"/>
                  <a:pt x="0" y="10679"/>
                  <a:pt x="0" y="11759"/>
                </a:cubicBezTo>
                <a:lnTo>
                  <a:pt x="0" y="19584"/>
                </a:lnTo>
                <a:cubicBezTo>
                  <a:pt x="0" y="20664"/>
                  <a:pt x="879" y="21540"/>
                  <a:pt x="1964" y="21540"/>
                </a:cubicBezTo>
                <a:lnTo>
                  <a:pt x="19636" y="21540"/>
                </a:lnTo>
                <a:cubicBezTo>
                  <a:pt x="20721" y="21540"/>
                  <a:pt x="21600" y="20664"/>
                  <a:pt x="21600" y="19584"/>
                </a:cubicBezTo>
                <a:lnTo>
                  <a:pt x="21600" y="11759"/>
                </a:lnTo>
                <a:cubicBezTo>
                  <a:pt x="21600" y="10679"/>
                  <a:pt x="20721" y="9803"/>
                  <a:pt x="19636" y="9803"/>
                </a:cubicBezTo>
                <a:moveTo>
                  <a:pt x="17182" y="17139"/>
                </a:moveTo>
                <a:lnTo>
                  <a:pt x="19145" y="17139"/>
                </a:lnTo>
                <a:lnTo>
                  <a:pt x="19145" y="16160"/>
                </a:lnTo>
                <a:lnTo>
                  <a:pt x="17182" y="16160"/>
                </a:lnTo>
                <a:cubicBezTo>
                  <a:pt x="17182" y="16160"/>
                  <a:pt x="17182" y="17139"/>
                  <a:pt x="17182" y="17139"/>
                </a:cubicBezTo>
                <a:close/>
                <a:moveTo>
                  <a:pt x="14236" y="19095"/>
                </a:moveTo>
                <a:lnTo>
                  <a:pt x="15218" y="19095"/>
                </a:lnTo>
                <a:lnTo>
                  <a:pt x="15218" y="18117"/>
                </a:lnTo>
                <a:lnTo>
                  <a:pt x="14236" y="18117"/>
                </a:lnTo>
                <a:cubicBezTo>
                  <a:pt x="14236" y="18117"/>
                  <a:pt x="14236" y="19095"/>
                  <a:pt x="14236" y="19095"/>
                </a:cubicBezTo>
                <a:close/>
                <a:moveTo>
                  <a:pt x="16200" y="19095"/>
                </a:moveTo>
                <a:lnTo>
                  <a:pt x="17182" y="19095"/>
                </a:lnTo>
                <a:lnTo>
                  <a:pt x="17182" y="18117"/>
                </a:lnTo>
                <a:lnTo>
                  <a:pt x="16200" y="18117"/>
                </a:lnTo>
                <a:cubicBezTo>
                  <a:pt x="16200" y="18117"/>
                  <a:pt x="16200" y="19095"/>
                  <a:pt x="16200" y="19095"/>
                </a:cubicBezTo>
                <a:close/>
                <a:moveTo>
                  <a:pt x="18164" y="19095"/>
                </a:moveTo>
                <a:lnTo>
                  <a:pt x="19145" y="19095"/>
                </a:lnTo>
                <a:lnTo>
                  <a:pt x="19145" y="18117"/>
                </a:lnTo>
                <a:lnTo>
                  <a:pt x="18164" y="18117"/>
                </a:lnTo>
                <a:cubicBezTo>
                  <a:pt x="18164" y="18117"/>
                  <a:pt x="18164" y="19095"/>
                  <a:pt x="18164" y="19095"/>
                </a:cubicBezTo>
                <a:close/>
                <a:moveTo>
                  <a:pt x="16200" y="16160"/>
                </a:moveTo>
                <a:lnTo>
                  <a:pt x="15218" y="16160"/>
                </a:lnTo>
                <a:lnTo>
                  <a:pt x="15218" y="17139"/>
                </a:lnTo>
                <a:lnTo>
                  <a:pt x="16200" y="17139"/>
                </a:lnTo>
                <a:cubicBezTo>
                  <a:pt x="16200" y="17139"/>
                  <a:pt x="16200" y="16160"/>
                  <a:pt x="16200" y="16160"/>
                </a:cubicBezTo>
                <a:close/>
                <a:moveTo>
                  <a:pt x="18164" y="13226"/>
                </a:moveTo>
                <a:lnTo>
                  <a:pt x="19145" y="13226"/>
                </a:lnTo>
                <a:lnTo>
                  <a:pt x="19145" y="12248"/>
                </a:lnTo>
                <a:lnTo>
                  <a:pt x="18164" y="12248"/>
                </a:lnTo>
                <a:cubicBezTo>
                  <a:pt x="18164" y="12248"/>
                  <a:pt x="18164" y="13226"/>
                  <a:pt x="18164" y="13226"/>
                </a:cubicBezTo>
                <a:close/>
                <a:moveTo>
                  <a:pt x="13255" y="12248"/>
                </a:moveTo>
                <a:lnTo>
                  <a:pt x="12273" y="12248"/>
                </a:lnTo>
                <a:lnTo>
                  <a:pt x="12273" y="13226"/>
                </a:lnTo>
                <a:lnTo>
                  <a:pt x="13255" y="13226"/>
                </a:lnTo>
                <a:cubicBezTo>
                  <a:pt x="13255" y="13226"/>
                  <a:pt x="13255" y="12248"/>
                  <a:pt x="13255" y="12248"/>
                </a:cubicBezTo>
                <a:close/>
                <a:moveTo>
                  <a:pt x="13255" y="14204"/>
                </a:moveTo>
                <a:lnTo>
                  <a:pt x="12273" y="14204"/>
                </a:lnTo>
                <a:lnTo>
                  <a:pt x="12273" y="15182"/>
                </a:lnTo>
                <a:lnTo>
                  <a:pt x="13255" y="15182"/>
                </a:lnTo>
                <a:cubicBezTo>
                  <a:pt x="13255" y="15182"/>
                  <a:pt x="13255" y="14204"/>
                  <a:pt x="13255" y="14204"/>
                </a:cubicBezTo>
                <a:close/>
                <a:moveTo>
                  <a:pt x="15218" y="14204"/>
                </a:moveTo>
                <a:lnTo>
                  <a:pt x="14236" y="14204"/>
                </a:lnTo>
                <a:lnTo>
                  <a:pt x="14236" y="15182"/>
                </a:lnTo>
                <a:lnTo>
                  <a:pt x="15218" y="15182"/>
                </a:lnTo>
                <a:cubicBezTo>
                  <a:pt x="15218" y="15182"/>
                  <a:pt x="15218" y="14204"/>
                  <a:pt x="15218" y="14204"/>
                </a:cubicBezTo>
                <a:close/>
                <a:moveTo>
                  <a:pt x="17182" y="14204"/>
                </a:moveTo>
                <a:lnTo>
                  <a:pt x="16200" y="14204"/>
                </a:lnTo>
                <a:lnTo>
                  <a:pt x="16200" y="15182"/>
                </a:lnTo>
                <a:lnTo>
                  <a:pt x="17182" y="15182"/>
                </a:lnTo>
                <a:cubicBezTo>
                  <a:pt x="17182" y="15182"/>
                  <a:pt x="17182" y="14204"/>
                  <a:pt x="17182" y="14204"/>
                </a:cubicBezTo>
                <a:close/>
                <a:moveTo>
                  <a:pt x="15218" y="12248"/>
                </a:moveTo>
                <a:lnTo>
                  <a:pt x="14236" y="12248"/>
                </a:lnTo>
                <a:lnTo>
                  <a:pt x="14236" y="13226"/>
                </a:lnTo>
                <a:lnTo>
                  <a:pt x="15218" y="13226"/>
                </a:lnTo>
                <a:cubicBezTo>
                  <a:pt x="15218" y="13226"/>
                  <a:pt x="15218" y="12248"/>
                  <a:pt x="15218" y="12248"/>
                </a:cubicBezTo>
                <a:close/>
                <a:moveTo>
                  <a:pt x="17182" y="12248"/>
                </a:moveTo>
                <a:lnTo>
                  <a:pt x="16200" y="12248"/>
                </a:lnTo>
                <a:lnTo>
                  <a:pt x="16200" y="13226"/>
                </a:lnTo>
                <a:lnTo>
                  <a:pt x="17182" y="13226"/>
                </a:lnTo>
                <a:cubicBezTo>
                  <a:pt x="17182" y="13226"/>
                  <a:pt x="17182" y="12248"/>
                  <a:pt x="17182" y="12248"/>
                </a:cubicBezTo>
                <a:close/>
                <a:moveTo>
                  <a:pt x="11291" y="12248"/>
                </a:moveTo>
                <a:lnTo>
                  <a:pt x="10309" y="12248"/>
                </a:lnTo>
                <a:lnTo>
                  <a:pt x="10309" y="13226"/>
                </a:lnTo>
                <a:lnTo>
                  <a:pt x="11291" y="13226"/>
                </a:lnTo>
                <a:cubicBezTo>
                  <a:pt x="11291" y="13226"/>
                  <a:pt x="11291" y="12248"/>
                  <a:pt x="11291" y="12248"/>
                </a:cubicBezTo>
                <a:close/>
                <a:moveTo>
                  <a:pt x="5400" y="12248"/>
                </a:moveTo>
                <a:lnTo>
                  <a:pt x="4418" y="12248"/>
                </a:lnTo>
                <a:lnTo>
                  <a:pt x="4418" y="13226"/>
                </a:lnTo>
                <a:lnTo>
                  <a:pt x="5400" y="13226"/>
                </a:lnTo>
                <a:cubicBezTo>
                  <a:pt x="5400" y="13226"/>
                  <a:pt x="5400" y="12248"/>
                  <a:pt x="5400" y="12248"/>
                </a:cubicBezTo>
                <a:close/>
                <a:moveTo>
                  <a:pt x="7364" y="17139"/>
                </a:moveTo>
                <a:lnTo>
                  <a:pt x="8345" y="17139"/>
                </a:lnTo>
                <a:lnTo>
                  <a:pt x="8345" y="16160"/>
                </a:lnTo>
                <a:lnTo>
                  <a:pt x="7364" y="16160"/>
                </a:lnTo>
                <a:cubicBezTo>
                  <a:pt x="7364" y="16160"/>
                  <a:pt x="7364" y="17139"/>
                  <a:pt x="7364" y="17139"/>
                </a:cubicBezTo>
                <a:close/>
                <a:moveTo>
                  <a:pt x="7364" y="14204"/>
                </a:moveTo>
                <a:lnTo>
                  <a:pt x="6382" y="14204"/>
                </a:lnTo>
                <a:lnTo>
                  <a:pt x="6382" y="15182"/>
                </a:lnTo>
                <a:lnTo>
                  <a:pt x="7364" y="15182"/>
                </a:lnTo>
                <a:cubicBezTo>
                  <a:pt x="7364" y="15182"/>
                  <a:pt x="7364" y="14204"/>
                  <a:pt x="7364" y="14204"/>
                </a:cubicBezTo>
                <a:close/>
                <a:moveTo>
                  <a:pt x="7364" y="12248"/>
                </a:moveTo>
                <a:lnTo>
                  <a:pt x="6382" y="12248"/>
                </a:lnTo>
                <a:lnTo>
                  <a:pt x="6382" y="13226"/>
                </a:lnTo>
                <a:lnTo>
                  <a:pt x="7364" y="13226"/>
                </a:lnTo>
                <a:cubicBezTo>
                  <a:pt x="7364" y="13226"/>
                  <a:pt x="7364" y="12248"/>
                  <a:pt x="7364" y="12248"/>
                </a:cubicBezTo>
                <a:close/>
                <a:moveTo>
                  <a:pt x="9327" y="14204"/>
                </a:moveTo>
                <a:lnTo>
                  <a:pt x="8345" y="14204"/>
                </a:lnTo>
                <a:lnTo>
                  <a:pt x="8345" y="15182"/>
                </a:lnTo>
                <a:lnTo>
                  <a:pt x="9327" y="15182"/>
                </a:lnTo>
                <a:cubicBezTo>
                  <a:pt x="9327" y="15182"/>
                  <a:pt x="9327" y="14204"/>
                  <a:pt x="9327" y="14204"/>
                </a:cubicBezTo>
                <a:close/>
                <a:moveTo>
                  <a:pt x="11291" y="14204"/>
                </a:moveTo>
                <a:lnTo>
                  <a:pt x="10309" y="14204"/>
                </a:lnTo>
                <a:lnTo>
                  <a:pt x="10309" y="15182"/>
                </a:lnTo>
                <a:lnTo>
                  <a:pt x="11291" y="15182"/>
                </a:lnTo>
                <a:cubicBezTo>
                  <a:pt x="11291" y="15182"/>
                  <a:pt x="11291" y="14204"/>
                  <a:pt x="11291" y="14204"/>
                </a:cubicBezTo>
                <a:close/>
                <a:moveTo>
                  <a:pt x="9327" y="12248"/>
                </a:moveTo>
                <a:lnTo>
                  <a:pt x="8345" y="12248"/>
                </a:lnTo>
                <a:lnTo>
                  <a:pt x="8345" y="13226"/>
                </a:lnTo>
                <a:lnTo>
                  <a:pt x="9327" y="13226"/>
                </a:lnTo>
                <a:cubicBezTo>
                  <a:pt x="9327" y="13226"/>
                  <a:pt x="9327" y="12248"/>
                  <a:pt x="9327" y="12248"/>
                </a:cubicBezTo>
                <a:close/>
                <a:moveTo>
                  <a:pt x="11291" y="17139"/>
                </a:moveTo>
                <a:lnTo>
                  <a:pt x="12273" y="17139"/>
                </a:lnTo>
                <a:lnTo>
                  <a:pt x="12273" y="16160"/>
                </a:lnTo>
                <a:lnTo>
                  <a:pt x="11291" y="16160"/>
                </a:lnTo>
                <a:cubicBezTo>
                  <a:pt x="11291" y="16160"/>
                  <a:pt x="11291" y="17139"/>
                  <a:pt x="11291" y="17139"/>
                </a:cubicBezTo>
                <a:close/>
                <a:moveTo>
                  <a:pt x="9327" y="17139"/>
                </a:moveTo>
                <a:lnTo>
                  <a:pt x="10309" y="17139"/>
                </a:lnTo>
                <a:lnTo>
                  <a:pt x="10309" y="16160"/>
                </a:lnTo>
                <a:lnTo>
                  <a:pt x="9327" y="16160"/>
                </a:lnTo>
                <a:cubicBezTo>
                  <a:pt x="9327" y="16160"/>
                  <a:pt x="9327" y="17139"/>
                  <a:pt x="9327" y="17139"/>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5" name="Google Shape;715;p14"/>
          <p:cNvSpPr/>
          <p:nvPr/>
        </p:nvSpPr>
        <p:spPr>
          <a:xfrm>
            <a:off x="10560269" y="2512761"/>
            <a:ext cx="279328" cy="279328"/>
          </a:xfrm>
          <a:custGeom>
            <a:rect b="b" l="l" r="r" t="t"/>
            <a:pathLst>
              <a:path extrusionOk="0" h="21600" w="21600">
                <a:moveTo>
                  <a:pt x="20618" y="19145"/>
                </a:moveTo>
                <a:cubicBezTo>
                  <a:pt x="20618" y="19959"/>
                  <a:pt x="19959" y="20618"/>
                  <a:pt x="19145" y="20618"/>
                </a:cubicBezTo>
                <a:cubicBezTo>
                  <a:pt x="18332" y="20618"/>
                  <a:pt x="17673" y="19959"/>
                  <a:pt x="17673" y="19145"/>
                </a:cubicBezTo>
                <a:lnTo>
                  <a:pt x="17673" y="14236"/>
                </a:lnTo>
                <a:cubicBezTo>
                  <a:pt x="17673" y="13424"/>
                  <a:pt x="18332" y="12764"/>
                  <a:pt x="19145" y="12764"/>
                </a:cubicBezTo>
                <a:cubicBezTo>
                  <a:pt x="19959" y="12764"/>
                  <a:pt x="20618" y="13424"/>
                  <a:pt x="20618" y="14236"/>
                </a:cubicBezTo>
                <a:cubicBezTo>
                  <a:pt x="20618" y="14236"/>
                  <a:pt x="20618" y="19145"/>
                  <a:pt x="20618" y="19145"/>
                </a:cubicBezTo>
                <a:close/>
                <a:moveTo>
                  <a:pt x="3927" y="14236"/>
                </a:moveTo>
                <a:lnTo>
                  <a:pt x="3927" y="19145"/>
                </a:lnTo>
                <a:cubicBezTo>
                  <a:pt x="3927" y="19959"/>
                  <a:pt x="3268" y="20618"/>
                  <a:pt x="2455" y="20618"/>
                </a:cubicBezTo>
                <a:cubicBezTo>
                  <a:pt x="1641" y="20618"/>
                  <a:pt x="982" y="19959"/>
                  <a:pt x="982" y="19145"/>
                </a:cubicBezTo>
                <a:lnTo>
                  <a:pt x="982" y="14236"/>
                </a:lnTo>
                <a:cubicBezTo>
                  <a:pt x="982" y="13424"/>
                  <a:pt x="1641" y="12764"/>
                  <a:pt x="2455" y="12764"/>
                </a:cubicBezTo>
                <a:cubicBezTo>
                  <a:pt x="3268" y="12764"/>
                  <a:pt x="3927" y="13424"/>
                  <a:pt x="3927" y="14236"/>
                </a:cubicBezTo>
                <a:moveTo>
                  <a:pt x="19636" y="11831"/>
                </a:moveTo>
                <a:lnTo>
                  <a:pt x="19636" y="5891"/>
                </a:lnTo>
                <a:cubicBezTo>
                  <a:pt x="19636" y="2638"/>
                  <a:pt x="16999" y="0"/>
                  <a:pt x="13745" y="0"/>
                </a:cubicBezTo>
                <a:lnTo>
                  <a:pt x="7855" y="0"/>
                </a:lnTo>
                <a:cubicBezTo>
                  <a:pt x="4601" y="0"/>
                  <a:pt x="1964" y="2638"/>
                  <a:pt x="1964" y="5891"/>
                </a:cubicBezTo>
                <a:lnTo>
                  <a:pt x="1964" y="11831"/>
                </a:lnTo>
                <a:cubicBezTo>
                  <a:pt x="843" y="12059"/>
                  <a:pt x="0" y="13049"/>
                  <a:pt x="0" y="14236"/>
                </a:cubicBezTo>
                <a:lnTo>
                  <a:pt x="0" y="19145"/>
                </a:lnTo>
                <a:cubicBezTo>
                  <a:pt x="0" y="20501"/>
                  <a:pt x="1099" y="21600"/>
                  <a:pt x="2455" y="21600"/>
                </a:cubicBezTo>
                <a:cubicBezTo>
                  <a:pt x="3810" y="21600"/>
                  <a:pt x="4909" y="20501"/>
                  <a:pt x="4909" y="19145"/>
                </a:cubicBezTo>
                <a:lnTo>
                  <a:pt x="4909" y="14236"/>
                </a:lnTo>
                <a:cubicBezTo>
                  <a:pt x="4909" y="13049"/>
                  <a:pt x="4066" y="12059"/>
                  <a:pt x="2945" y="11831"/>
                </a:cubicBezTo>
                <a:lnTo>
                  <a:pt x="2945" y="5891"/>
                </a:lnTo>
                <a:cubicBezTo>
                  <a:pt x="2945" y="3180"/>
                  <a:pt x="5144" y="982"/>
                  <a:pt x="7855" y="982"/>
                </a:cubicBezTo>
                <a:lnTo>
                  <a:pt x="13745" y="982"/>
                </a:lnTo>
                <a:cubicBezTo>
                  <a:pt x="16457" y="982"/>
                  <a:pt x="18655" y="3180"/>
                  <a:pt x="18655" y="5891"/>
                </a:cubicBezTo>
                <a:lnTo>
                  <a:pt x="18655" y="11831"/>
                </a:lnTo>
                <a:cubicBezTo>
                  <a:pt x="17534" y="12059"/>
                  <a:pt x="16691" y="13049"/>
                  <a:pt x="16691" y="14236"/>
                </a:cubicBezTo>
                <a:lnTo>
                  <a:pt x="16691" y="19145"/>
                </a:lnTo>
                <a:cubicBezTo>
                  <a:pt x="16691" y="20501"/>
                  <a:pt x="17790" y="21600"/>
                  <a:pt x="19145" y="21600"/>
                </a:cubicBezTo>
                <a:cubicBezTo>
                  <a:pt x="20501" y="21600"/>
                  <a:pt x="21600" y="20501"/>
                  <a:pt x="21600" y="19145"/>
                </a:cubicBezTo>
                <a:lnTo>
                  <a:pt x="21600" y="14236"/>
                </a:lnTo>
                <a:cubicBezTo>
                  <a:pt x="21600" y="13049"/>
                  <a:pt x="20757" y="12059"/>
                  <a:pt x="19636" y="1183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6" name="Google Shape;716;p14"/>
          <p:cNvSpPr/>
          <p:nvPr/>
        </p:nvSpPr>
        <p:spPr>
          <a:xfrm>
            <a:off x="11093530" y="2512761"/>
            <a:ext cx="279328" cy="279328"/>
          </a:xfrm>
          <a:custGeom>
            <a:rect b="b" l="l" r="r" t="t"/>
            <a:pathLst>
              <a:path extrusionOk="0" h="21600" w="21600">
                <a:moveTo>
                  <a:pt x="20618" y="17673"/>
                </a:moveTo>
                <a:cubicBezTo>
                  <a:pt x="20618" y="18215"/>
                  <a:pt x="20178" y="18655"/>
                  <a:pt x="19636" y="18655"/>
                </a:cubicBezTo>
                <a:lnTo>
                  <a:pt x="19636" y="14727"/>
                </a:lnTo>
                <a:cubicBezTo>
                  <a:pt x="20178" y="14727"/>
                  <a:pt x="20618" y="15167"/>
                  <a:pt x="20618" y="15709"/>
                </a:cubicBezTo>
                <a:cubicBezTo>
                  <a:pt x="20618" y="15709"/>
                  <a:pt x="20618" y="17673"/>
                  <a:pt x="20618" y="17673"/>
                </a:cubicBezTo>
                <a:close/>
                <a:moveTo>
                  <a:pt x="18655" y="19145"/>
                </a:moveTo>
                <a:cubicBezTo>
                  <a:pt x="18655" y="19959"/>
                  <a:pt x="17995" y="20618"/>
                  <a:pt x="17182" y="20618"/>
                </a:cubicBezTo>
                <a:cubicBezTo>
                  <a:pt x="16368" y="20618"/>
                  <a:pt x="15709" y="19959"/>
                  <a:pt x="15709" y="19145"/>
                </a:cubicBezTo>
                <a:lnTo>
                  <a:pt x="15709" y="14236"/>
                </a:lnTo>
                <a:cubicBezTo>
                  <a:pt x="15709" y="13424"/>
                  <a:pt x="16368" y="12764"/>
                  <a:pt x="17182" y="12764"/>
                </a:cubicBezTo>
                <a:cubicBezTo>
                  <a:pt x="17995" y="12764"/>
                  <a:pt x="18655" y="13424"/>
                  <a:pt x="18655" y="14236"/>
                </a:cubicBezTo>
                <a:cubicBezTo>
                  <a:pt x="18655" y="14236"/>
                  <a:pt x="18655" y="19145"/>
                  <a:pt x="18655" y="19145"/>
                </a:cubicBezTo>
                <a:close/>
                <a:moveTo>
                  <a:pt x="4418" y="12764"/>
                </a:moveTo>
                <a:cubicBezTo>
                  <a:pt x="5231" y="12764"/>
                  <a:pt x="5891" y="13424"/>
                  <a:pt x="5891" y="14236"/>
                </a:cubicBezTo>
                <a:lnTo>
                  <a:pt x="5891" y="19145"/>
                </a:lnTo>
                <a:cubicBezTo>
                  <a:pt x="5891" y="19959"/>
                  <a:pt x="5231" y="20618"/>
                  <a:pt x="4418" y="20618"/>
                </a:cubicBezTo>
                <a:cubicBezTo>
                  <a:pt x="3605" y="20618"/>
                  <a:pt x="2945" y="19959"/>
                  <a:pt x="2945" y="19145"/>
                </a:cubicBezTo>
                <a:lnTo>
                  <a:pt x="2945" y="14236"/>
                </a:lnTo>
                <a:cubicBezTo>
                  <a:pt x="2945" y="13424"/>
                  <a:pt x="3605" y="12764"/>
                  <a:pt x="4418" y="12764"/>
                </a:cubicBezTo>
                <a:moveTo>
                  <a:pt x="1964" y="18655"/>
                </a:moveTo>
                <a:cubicBezTo>
                  <a:pt x="1422" y="18655"/>
                  <a:pt x="982" y="18215"/>
                  <a:pt x="982" y="17673"/>
                </a:cubicBezTo>
                <a:lnTo>
                  <a:pt x="982" y="15709"/>
                </a:lnTo>
                <a:cubicBezTo>
                  <a:pt x="982" y="15167"/>
                  <a:pt x="1422" y="14727"/>
                  <a:pt x="1964" y="14727"/>
                </a:cubicBezTo>
                <a:cubicBezTo>
                  <a:pt x="1964" y="14727"/>
                  <a:pt x="1964" y="18655"/>
                  <a:pt x="1964" y="18655"/>
                </a:cubicBezTo>
                <a:close/>
                <a:moveTo>
                  <a:pt x="19636" y="13745"/>
                </a:moveTo>
                <a:lnTo>
                  <a:pt x="19636" y="5891"/>
                </a:lnTo>
                <a:cubicBezTo>
                  <a:pt x="19636" y="2638"/>
                  <a:pt x="16999" y="0"/>
                  <a:pt x="13745" y="0"/>
                </a:cubicBezTo>
                <a:lnTo>
                  <a:pt x="7855" y="0"/>
                </a:lnTo>
                <a:cubicBezTo>
                  <a:pt x="4601" y="0"/>
                  <a:pt x="1964" y="2638"/>
                  <a:pt x="1964" y="5891"/>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3" y="11782"/>
                  <a:pt x="3357" y="11973"/>
                  <a:pt x="2945" y="12284"/>
                </a:cubicBezTo>
                <a:lnTo>
                  <a:pt x="2945" y="5891"/>
                </a:lnTo>
                <a:cubicBezTo>
                  <a:pt x="2945" y="3180"/>
                  <a:pt x="5144" y="982"/>
                  <a:pt x="7855" y="982"/>
                </a:cubicBezTo>
                <a:lnTo>
                  <a:pt x="13745" y="982"/>
                </a:lnTo>
                <a:cubicBezTo>
                  <a:pt x="16456" y="982"/>
                  <a:pt x="18655" y="3180"/>
                  <a:pt x="18655" y="5891"/>
                </a:cubicBezTo>
                <a:lnTo>
                  <a:pt x="18655" y="12284"/>
                </a:lnTo>
                <a:cubicBezTo>
                  <a:pt x="18243" y="11973"/>
                  <a:pt x="17737" y="11782"/>
                  <a:pt x="17182" y="11782"/>
                </a:cubicBezTo>
                <a:cubicBezTo>
                  <a:pt x="15826" y="11782"/>
                  <a:pt x="14727" y="12881"/>
                  <a:pt x="14727" y="14236"/>
                </a:cubicBezTo>
                <a:lnTo>
                  <a:pt x="14727" y="19145"/>
                </a:lnTo>
                <a:cubicBezTo>
                  <a:pt x="14727" y="20501"/>
                  <a:pt x="15826" y="21600"/>
                  <a:pt x="17182" y="21600"/>
                </a:cubicBezTo>
                <a:cubicBezTo>
                  <a:pt x="18369" y="21600"/>
                  <a:pt x="19359"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7" name="Google Shape;717;p14"/>
          <p:cNvSpPr/>
          <p:nvPr/>
        </p:nvSpPr>
        <p:spPr>
          <a:xfrm>
            <a:off x="6294179" y="3046022"/>
            <a:ext cx="279328" cy="279328"/>
          </a:xfrm>
          <a:custGeom>
            <a:rect b="b" l="l" r="r" t="t"/>
            <a:pathLst>
              <a:path extrusionOk="0" h="21600" w="2160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8" name="Google Shape;718;p14"/>
          <p:cNvSpPr/>
          <p:nvPr/>
        </p:nvSpPr>
        <p:spPr>
          <a:xfrm>
            <a:off x="6827441" y="3046022"/>
            <a:ext cx="279328" cy="279328"/>
          </a:xfrm>
          <a:custGeom>
            <a:rect b="b" l="l" r="r" t="t"/>
            <a:pathLst>
              <a:path extrusionOk="0" h="21600" w="2160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19" name="Google Shape;719;p14"/>
          <p:cNvSpPr/>
          <p:nvPr/>
        </p:nvSpPr>
        <p:spPr>
          <a:xfrm>
            <a:off x="7360702" y="3046022"/>
            <a:ext cx="279328" cy="279328"/>
          </a:xfrm>
          <a:custGeom>
            <a:rect b="b" l="l" r="r" t="t"/>
            <a:pathLst>
              <a:path extrusionOk="0" h="21600" w="2160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0" name="Google Shape;720;p14"/>
          <p:cNvSpPr/>
          <p:nvPr/>
        </p:nvSpPr>
        <p:spPr>
          <a:xfrm>
            <a:off x="7893963" y="3058719"/>
            <a:ext cx="279328" cy="253935"/>
          </a:xfrm>
          <a:custGeom>
            <a:rect b="b" l="l" r="r" t="t"/>
            <a:pathLst>
              <a:path extrusionOk="0" h="21600" w="2160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1" name="Google Shape;721;p14"/>
          <p:cNvSpPr/>
          <p:nvPr/>
        </p:nvSpPr>
        <p:spPr>
          <a:xfrm>
            <a:off x="8490708" y="3046022"/>
            <a:ext cx="152361" cy="279328"/>
          </a:xfrm>
          <a:custGeom>
            <a:rect b="b" l="l" r="r" t="t"/>
            <a:pathLst>
              <a:path extrusionOk="0" h="21600" w="21600">
                <a:moveTo>
                  <a:pt x="12600" y="19924"/>
                </a:moveTo>
                <a:lnTo>
                  <a:pt x="12600" y="12476"/>
                </a:lnTo>
                <a:lnTo>
                  <a:pt x="19427" y="16200"/>
                </a:lnTo>
                <a:cubicBezTo>
                  <a:pt x="19427" y="16200"/>
                  <a:pt x="12600" y="19924"/>
                  <a:pt x="12600" y="19924"/>
                </a:cubicBezTo>
                <a:close/>
                <a:moveTo>
                  <a:pt x="12600" y="1676"/>
                </a:moveTo>
                <a:lnTo>
                  <a:pt x="19427" y="5400"/>
                </a:lnTo>
                <a:lnTo>
                  <a:pt x="12600" y="9124"/>
                </a:lnTo>
                <a:cubicBezTo>
                  <a:pt x="12600" y="9124"/>
                  <a:pt x="12600" y="1676"/>
                  <a:pt x="12600" y="1676"/>
                </a:cubicBezTo>
                <a:close/>
                <a:moveTo>
                  <a:pt x="21352" y="15862"/>
                </a:moveTo>
                <a:lnTo>
                  <a:pt x="21337" y="15854"/>
                </a:lnTo>
                <a:cubicBezTo>
                  <a:pt x="21336" y="15853"/>
                  <a:pt x="21335" y="15853"/>
                  <a:pt x="21335" y="15852"/>
                </a:cubicBezTo>
                <a:lnTo>
                  <a:pt x="12600" y="11088"/>
                </a:lnTo>
                <a:lnTo>
                  <a:pt x="12600" y="10512"/>
                </a:lnTo>
                <a:lnTo>
                  <a:pt x="21335" y="5748"/>
                </a:lnTo>
                <a:lnTo>
                  <a:pt x="21336" y="5747"/>
                </a:lnTo>
                <a:lnTo>
                  <a:pt x="21352" y="5739"/>
                </a:lnTo>
                <a:lnTo>
                  <a:pt x="21349" y="5738"/>
                </a:lnTo>
                <a:cubicBezTo>
                  <a:pt x="21503" y="5649"/>
                  <a:pt x="21600" y="5532"/>
                  <a:pt x="21600" y="5400"/>
                </a:cubicBezTo>
                <a:cubicBezTo>
                  <a:pt x="21600" y="5265"/>
                  <a:pt x="21499" y="5142"/>
                  <a:pt x="21336" y="5053"/>
                </a:cubicBezTo>
                <a:lnTo>
                  <a:pt x="12336" y="144"/>
                </a:lnTo>
                <a:cubicBezTo>
                  <a:pt x="12173" y="55"/>
                  <a:pt x="11948" y="0"/>
                  <a:pt x="11700" y="0"/>
                </a:cubicBezTo>
                <a:cubicBezTo>
                  <a:pt x="11203" y="0"/>
                  <a:pt x="10800" y="220"/>
                  <a:pt x="10800" y="491"/>
                </a:cubicBezTo>
                <a:lnTo>
                  <a:pt x="10800" y="10106"/>
                </a:lnTo>
                <a:lnTo>
                  <a:pt x="1552" y="5062"/>
                </a:lnTo>
                <a:lnTo>
                  <a:pt x="1549" y="5063"/>
                </a:lnTo>
                <a:cubicBezTo>
                  <a:pt x="1385" y="4969"/>
                  <a:pt x="1157" y="4909"/>
                  <a:pt x="900" y="4909"/>
                </a:cubicBezTo>
                <a:cubicBezTo>
                  <a:pt x="403" y="4909"/>
                  <a:pt x="0" y="5129"/>
                  <a:pt x="0" y="5400"/>
                </a:cubicBezTo>
                <a:cubicBezTo>
                  <a:pt x="0" y="5532"/>
                  <a:pt x="97" y="5649"/>
                  <a:pt x="251" y="5738"/>
                </a:cubicBezTo>
                <a:lnTo>
                  <a:pt x="248" y="5739"/>
                </a:lnTo>
                <a:lnTo>
                  <a:pt x="264" y="5747"/>
                </a:lnTo>
                <a:lnTo>
                  <a:pt x="264" y="5748"/>
                </a:lnTo>
                <a:lnTo>
                  <a:pt x="9527" y="10800"/>
                </a:lnTo>
                <a:lnTo>
                  <a:pt x="265" y="15852"/>
                </a:lnTo>
                <a:cubicBezTo>
                  <a:pt x="265" y="15853"/>
                  <a:pt x="264" y="15853"/>
                  <a:pt x="263" y="15854"/>
                </a:cubicBezTo>
                <a:lnTo>
                  <a:pt x="248" y="15862"/>
                </a:lnTo>
                <a:lnTo>
                  <a:pt x="251" y="15863"/>
                </a:lnTo>
                <a:cubicBezTo>
                  <a:pt x="97" y="15951"/>
                  <a:pt x="0" y="16069"/>
                  <a:pt x="0" y="16200"/>
                </a:cubicBezTo>
                <a:cubicBezTo>
                  <a:pt x="0" y="16471"/>
                  <a:pt x="403" y="16691"/>
                  <a:pt x="900" y="16691"/>
                </a:cubicBezTo>
                <a:cubicBezTo>
                  <a:pt x="1157" y="16691"/>
                  <a:pt x="1385" y="16631"/>
                  <a:pt x="1549" y="16537"/>
                </a:cubicBezTo>
                <a:lnTo>
                  <a:pt x="1552" y="16539"/>
                </a:lnTo>
                <a:lnTo>
                  <a:pt x="10800" y="11494"/>
                </a:lnTo>
                <a:lnTo>
                  <a:pt x="10800" y="21109"/>
                </a:lnTo>
                <a:cubicBezTo>
                  <a:pt x="10800" y="21380"/>
                  <a:pt x="11203" y="21600"/>
                  <a:pt x="11700" y="21600"/>
                </a:cubicBezTo>
                <a:cubicBezTo>
                  <a:pt x="11948" y="21600"/>
                  <a:pt x="12173" y="21546"/>
                  <a:pt x="12336" y="21456"/>
                </a:cubicBezTo>
                <a:lnTo>
                  <a:pt x="21336" y="16547"/>
                </a:lnTo>
                <a:cubicBezTo>
                  <a:pt x="21499" y="16458"/>
                  <a:pt x="21600" y="16336"/>
                  <a:pt x="21600" y="16200"/>
                </a:cubicBezTo>
                <a:cubicBezTo>
                  <a:pt x="21600" y="16069"/>
                  <a:pt x="21503" y="15951"/>
                  <a:pt x="21349" y="15863"/>
                </a:cubicBezTo>
                <a:cubicBezTo>
                  <a:pt x="21349" y="15863"/>
                  <a:pt x="21352" y="15862"/>
                  <a:pt x="21352" y="15862"/>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2" name="Google Shape;722;p14"/>
          <p:cNvSpPr/>
          <p:nvPr/>
        </p:nvSpPr>
        <p:spPr>
          <a:xfrm>
            <a:off x="8985879" y="3046022"/>
            <a:ext cx="228541" cy="279328"/>
          </a:xfrm>
          <a:custGeom>
            <a:rect b="b" l="l" r="r" t="t"/>
            <a:pathLst>
              <a:path extrusionOk="0" h="21600" w="21600">
                <a:moveTo>
                  <a:pt x="13200" y="16691"/>
                </a:moveTo>
                <a:lnTo>
                  <a:pt x="15600" y="16691"/>
                </a:lnTo>
                <a:lnTo>
                  <a:pt x="15600" y="14727"/>
                </a:lnTo>
                <a:lnTo>
                  <a:pt x="13200" y="14727"/>
                </a:lnTo>
                <a:cubicBezTo>
                  <a:pt x="13200" y="14727"/>
                  <a:pt x="13200" y="16691"/>
                  <a:pt x="13200" y="16691"/>
                </a:cubicBezTo>
                <a:close/>
                <a:moveTo>
                  <a:pt x="9600" y="10800"/>
                </a:moveTo>
                <a:lnTo>
                  <a:pt x="12000" y="10800"/>
                </a:lnTo>
                <a:lnTo>
                  <a:pt x="12000" y="8836"/>
                </a:lnTo>
                <a:lnTo>
                  <a:pt x="9600" y="8836"/>
                </a:lnTo>
                <a:cubicBezTo>
                  <a:pt x="9600" y="8836"/>
                  <a:pt x="9600" y="10800"/>
                  <a:pt x="9600" y="10800"/>
                </a:cubicBezTo>
                <a:close/>
                <a:moveTo>
                  <a:pt x="13200" y="19636"/>
                </a:moveTo>
                <a:lnTo>
                  <a:pt x="15600" y="19636"/>
                </a:lnTo>
                <a:lnTo>
                  <a:pt x="15600" y="17673"/>
                </a:lnTo>
                <a:lnTo>
                  <a:pt x="13200" y="17673"/>
                </a:lnTo>
                <a:cubicBezTo>
                  <a:pt x="13200" y="17673"/>
                  <a:pt x="13200" y="19636"/>
                  <a:pt x="13200" y="19636"/>
                </a:cubicBezTo>
                <a:close/>
                <a:moveTo>
                  <a:pt x="13200" y="13745"/>
                </a:moveTo>
                <a:lnTo>
                  <a:pt x="15600" y="13745"/>
                </a:lnTo>
                <a:lnTo>
                  <a:pt x="15600" y="11782"/>
                </a:lnTo>
                <a:lnTo>
                  <a:pt x="13200" y="11782"/>
                </a:lnTo>
                <a:cubicBezTo>
                  <a:pt x="13200" y="11782"/>
                  <a:pt x="13200" y="13745"/>
                  <a:pt x="13200" y="13745"/>
                </a:cubicBezTo>
                <a:close/>
                <a:moveTo>
                  <a:pt x="16800" y="10800"/>
                </a:moveTo>
                <a:lnTo>
                  <a:pt x="19200" y="10800"/>
                </a:lnTo>
                <a:lnTo>
                  <a:pt x="19200" y="8836"/>
                </a:lnTo>
                <a:lnTo>
                  <a:pt x="16800" y="8836"/>
                </a:lnTo>
                <a:cubicBezTo>
                  <a:pt x="16800" y="8836"/>
                  <a:pt x="16800" y="10800"/>
                  <a:pt x="16800" y="10800"/>
                </a:cubicBezTo>
                <a:close/>
                <a:moveTo>
                  <a:pt x="20400" y="19636"/>
                </a:moveTo>
                <a:cubicBezTo>
                  <a:pt x="20400" y="20178"/>
                  <a:pt x="19862" y="20618"/>
                  <a:pt x="19200" y="20618"/>
                </a:cubicBezTo>
                <a:lnTo>
                  <a:pt x="2400" y="20618"/>
                </a:lnTo>
                <a:cubicBezTo>
                  <a:pt x="1738" y="20618"/>
                  <a:pt x="1200" y="20178"/>
                  <a:pt x="1200" y="19636"/>
                </a:cubicBezTo>
                <a:lnTo>
                  <a:pt x="1200" y="1964"/>
                </a:lnTo>
                <a:cubicBezTo>
                  <a:pt x="1200" y="1422"/>
                  <a:pt x="1738" y="982"/>
                  <a:pt x="2400" y="982"/>
                </a:cubicBezTo>
                <a:lnTo>
                  <a:pt x="19200" y="982"/>
                </a:lnTo>
                <a:cubicBezTo>
                  <a:pt x="19862" y="982"/>
                  <a:pt x="20400" y="1422"/>
                  <a:pt x="20400" y="1964"/>
                </a:cubicBezTo>
                <a:cubicBezTo>
                  <a:pt x="20400" y="1964"/>
                  <a:pt x="20400" y="19636"/>
                  <a:pt x="20400" y="19636"/>
                </a:cubicBezTo>
                <a:close/>
                <a:moveTo>
                  <a:pt x="192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1964"/>
                </a:lnTo>
                <a:cubicBezTo>
                  <a:pt x="21600" y="879"/>
                  <a:pt x="20525" y="0"/>
                  <a:pt x="19200" y="0"/>
                </a:cubicBezTo>
                <a:moveTo>
                  <a:pt x="13200" y="10800"/>
                </a:moveTo>
                <a:lnTo>
                  <a:pt x="15600" y="10800"/>
                </a:lnTo>
                <a:lnTo>
                  <a:pt x="15600" y="8836"/>
                </a:lnTo>
                <a:lnTo>
                  <a:pt x="13200" y="8836"/>
                </a:lnTo>
                <a:cubicBezTo>
                  <a:pt x="13200" y="8836"/>
                  <a:pt x="13200" y="10800"/>
                  <a:pt x="13200" y="10800"/>
                </a:cubicBezTo>
                <a:close/>
                <a:moveTo>
                  <a:pt x="3600" y="2945"/>
                </a:moveTo>
                <a:lnTo>
                  <a:pt x="18000" y="2945"/>
                </a:lnTo>
                <a:lnTo>
                  <a:pt x="18000" y="6873"/>
                </a:lnTo>
                <a:lnTo>
                  <a:pt x="3600" y="6873"/>
                </a:lnTo>
                <a:cubicBezTo>
                  <a:pt x="3600" y="6873"/>
                  <a:pt x="3600" y="2945"/>
                  <a:pt x="3600" y="2945"/>
                </a:cubicBezTo>
                <a:close/>
                <a:moveTo>
                  <a:pt x="2400" y="7855"/>
                </a:moveTo>
                <a:lnTo>
                  <a:pt x="19200" y="7855"/>
                </a:lnTo>
                <a:lnTo>
                  <a:pt x="19200" y="1964"/>
                </a:lnTo>
                <a:lnTo>
                  <a:pt x="2400" y="1964"/>
                </a:lnTo>
                <a:cubicBezTo>
                  <a:pt x="2400" y="1964"/>
                  <a:pt x="2400" y="7855"/>
                  <a:pt x="2400" y="7855"/>
                </a:cubicBezTo>
                <a:close/>
                <a:moveTo>
                  <a:pt x="9600" y="13745"/>
                </a:moveTo>
                <a:lnTo>
                  <a:pt x="12000" y="13745"/>
                </a:lnTo>
                <a:lnTo>
                  <a:pt x="12000" y="11782"/>
                </a:lnTo>
                <a:lnTo>
                  <a:pt x="9600" y="11782"/>
                </a:lnTo>
                <a:cubicBezTo>
                  <a:pt x="9600" y="11782"/>
                  <a:pt x="9600" y="13745"/>
                  <a:pt x="9600" y="13745"/>
                </a:cubicBezTo>
                <a:close/>
                <a:moveTo>
                  <a:pt x="16800" y="19636"/>
                </a:moveTo>
                <a:lnTo>
                  <a:pt x="19200" y="19636"/>
                </a:lnTo>
                <a:lnTo>
                  <a:pt x="19200" y="11782"/>
                </a:lnTo>
                <a:lnTo>
                  <a:pt x="16800" y="11782"/>
                </a:lnTo>
                <a:cubicBezTo>
                  <a:pt x="16800" y="11782"/>
                  <a:pt x="16800" y="19636"/>
                  <a:pt x="16800" y="19636"/>
                </a:cubicBezTo>
                <a:close/>
                <a:moveTo>
                  <a:pt x="2400" y="16691"/>
                </a:moveTo>
                <a:lnTo>
                  <a:pt x="4800" y="16691"/>
                </a:lnTo>
                <a:lnTo>
                  <a:pt x="4800" y="14727"/>
                </a:lnTo>
                <a:lnTo>
                  <a:pt x="2400" y="14727"/>
                </a:lnTo>
                <a:cubicBezTo>
                  <a:pt x="2400" y="14727"/>
                  <a:pt x="2400" y="16691"/>
                  <a:pt x="2400" y="16691"/>
                </a:cubicBezTo>
                <a:close/>
                <a:moveTo>
                  <a:pt x="2400" y="10800"/>
                </a:moveTo>
                <a:lnTo>
                  <a:pt x="4800" y="10800"/>
                </a:lnTo>
                <a:lnTo>
                  <a:pt x="4800" y="8836"/>
                </a:lnTo>
                <a:lnTo>
                  <a:pt x="2400" y="8836"/>
                </a:lnTo>
                <a:cubicBezTo>
                  <a:pt x="2400" y="8836"/>
                  <a:pt x="2400" y="10800"/>
                  <a:pt x="2400" y="10800"/>
                </a:cubicBezTo>
                <a:close/>
                <a:moveTo>
                  <a:pt x="2400" y="19636"/>
                </a:moveTo>
                <a:lnTo>
                  <a:pt x="4800" y="19636"/>
                </a:lnTo>
                <a:lnTo>
                  <a:pt x="4800" y="17673"/>
                </a:lnTo>
                <a:lnTo>
                  <a:pt x="2400" y="17673"/>
                </a:lnTo>
                <a:cubicBezTo>
                  <a:pt x="2400" y="17673"/>
                  <a:pt x="2400" y="19636"/>
                  <a:pt x="2400" y="19636"/>
                </a:cubicBezTo>
                <a:close/>
                <a:moveTo>
                  <a:pt x="2400" y="13745"/>
                </a:moveTo>
                <a:lnTo>
                  <a:pt x="4800" y="13745"/>
                </a:lnTo>
                <a:lnTo>
                  <a:pt x="4800" y="11782"/>
                </a:lnTo>
                <a:lnTo>
                  <a:pt x="2400" y="11782"/>
                </a:lnTo>
                <a:cubicBezTo>
                  <a:pt x="2400" y="11782"/>
                  <a:pt x="2400" y="13745"/>
                  <a:pt x="2400" y="13745"/>
                </a:cubicBezTo>
                <a:close/>
                <a:moveTo>
                  <a:pt x="9600" y="16691"/>
                </a:moveTo>
                <a:lnTo>
                  <a:pt x="12000" y="16691"/>
                </a:lnTo>
                <a:lnTo>
                  <a:pt x="12000" y="14727"/>
                </a:lnTo>
                <a:lnTo>
                  <a:pt x="9600" y="14727"/>
                </a:lnTo>
                <a:cubicBezTo>
                  <a:pt x="9600" y="14727"/>
                  <a:pt x="9600" y="16691"/>
                  <a:pt x="9600" y="16691"/>
                </a:cubicBezTo>
                <a:close/>
                <a:moveTo>
                  <a:pt x="6000" y="19636"/>
                </a:moveTo>
                <a:lnTo>
                  <a:pt x="8400" y="19636"/>
                </a:lnTo>
                <a:lnTo>
                  <a:pt x="8400" y="17673"/>
                </a:lnTo>
                <a:lnTo>
                  <a:pt x="6000" y="17673"/>
                </a:lnTo>
                <a:cubicBezTo>
                  <a:pt x="6000" y="17673"/>
                  <a:pt x="6000" y="19636"/>
                  <a:pt x="6000" y="19636"/>
                </a:cubicBezTo>
                <a:close/>
                <a:moveTo>
                  <a:pt x="9600" y="19636"/>
                </a:moveTo>
                <a:lnTo>
                  <a:pt x="12000" y="19636"/>
                </a:lnTo>
                <a:lnTo>
                  <a:pt x="12000" y="17673"/>
                </a:lnTo>
                <a:lnTo>
                  <a:pt x="9600" y="17673"/>
                </a:lnTo>
                <a:cubicBezTo>
                  <a:pt x="9600" y="17673"/>
                  <a:pt x="9600" y="19636"/>
                  <a:pt x="9600" y="19636"/>
                </a:cubicBezTo>
                <a:close/>
                <a:moveTo>
                  <a:pt x="6000" y="16691"/>
                </a:moveTo>
                <a:lnTo>
                  <a:pt x="8400" y="16691"/>
                </a:lnTo>
                <a:lnTo>
                  <a:pt x="8400" y="14727"/>
                </a:lnTo>
                <a:lnTo>
                  <a:pt x="6000" y="14727"/>
                </a:lnTo>
                <a:cubicBezTo>
                  <a:pt x="6000" y="14727"/>
                  <a:pt x="6000" y="16691"/>
                  <a:pt x="6000" y="16691"/>
                </a:cubicBezTo>
                <a:close/>
                <a:moveTo>
                  <a:pt x="6000" y="13745"/>
                </a:moveTo>
                <a:lnTo>
                  <a:pt x="8400" y="13745"/>
                </a:lnTo>
                <a:lnTo>
                  <a:pt x="8400" y="11782"/>
                </a:lnTo>
                <a:lnTo>
                  <a:pt x="6000" y="11782"/>
                </a:lnTo>
                <a:cubicBezTo>
                  <a:pt x="6000" y="11782"/>
                  <a:pt x="6000" y="13745"/>
                  <a:pt x="6000" y="13745"/>
                </a:cubicBezTo>
                <a:close/>
                <a:moveTo>
                  <a:pt x="6000" y="10800"/>
                </a:moveTo>
                <a:lnTo>
                  <a:pt x="8400" y="10800"/>
                </a:lnTo>
                <a:lnTo>
                  <a:pt x="8400" y="8836"/>
                </a:lnTo>
                <a:lnTo>
                  <a:pt x="6000" y="8836"/>
                </a:lnTo>
                <a:cubicBezTo>
                  <a:pt x="6000" y="8836"/>
                  <a:pt x="6000" y="10800"/>
                  <a:pt x="6000" y="108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3" name="Google Shape;723;p14"/>
          <p:cNvSpPr/>
          <p:nvPr/>
        </p:nvSpPr>
        <p:spPr>
          <a:xfrm>
            <a:off x="9493747" y="3046022"/>
            <a:ext cx="279328" cy="279328"/>
          </a:xfrm>
          <a:custGeom>
            <a:rect b="b" l="l" r="r" t="t"/>
            <a:pathLst>
              <a:path extrusionOk="0" h="21600" w="21600">
                <a:moveTo>
                  <a:pt x="11782" y="11782"/>
                </a:moveTo>
                <a:lnTo>
                  <a:pt x="9818" y="11782"/>
                </a:lnTo>
                <a:lnTo>
                  <a:pt x="9818" y="13745"/>
                </a:lnTo>
                <a:lnTo>
                  <a:pt x="11782" y="13745"/>
                </a:lnTo>
                <a:cubicBezTo>
                  <a:pt x="11782" y="13745"/>
                  <a:pt x="11782" y="11782"/>
                  <a:pt x="11782" y="11782"/>
                </a:cubicBezTo>
                <a:close/>
                <a:moveTo>
                  <a:pt x="7855" y="17673"/>
                </a:moveTo>
                <a:lnTo>
                  <a:pt x="9818" y="17673"/>
                </a:lnTo>
                <a:lnTo>
                  <a:pt x="9818" y="16691"/>
                </a:lnTo>
                <a:lnTo>
                  <a:pt x="7855" y="16691"/>
                </a:lnTo>
                <a:cubicBezTo>
                  <a:pt x="7855" y="16691"/>
                  <a:pt x="7855" y="17673"/>
                  <a:pt x="7855" y="17673"/>
                </a:cubicBezTo>
                <a:close/>
                <a:moveTo>
                  <a:pt x="11782" y="17673"/>
                </a:moveTo>
                <a:lnTo>
                  <a:pt x="13745" y="17673"/>
                </a:lnTo>
                <a:lnTo>
                  <a:pt x="13745" y="16691"/>
                </a:lnTo>
                <a:lnTo>
                  <a:pt x="11782" y="16691"/>
                </a:lnTo>
                <a:cubicBezTo>
                  <a:pt x="11782" y="16691"/>
                  <a:pt x="11782" y="17673"/>
                  <a:pt x="11782" y="17673"/>
                </a:cubicBezTo>
                <a:close/>
                <a:moveTo>
                  <a:pt x="12764" y="8836"/>
                </a:moveTo>
                <a:cubicBezTo>
                  <a:pt x="12492" y="8836"/>
                  <a:pt x="12273" y="9056"/>
                  <a:pt x="12273" y="9327"/>
                </a:cubicBezTo>
                <a:cubicBezTo>
                  <a:pt x="12273" y="9599"/>
                  <a:pt x="12492" y="9818"/>
                  <a:pt x="12764" y="9818"/>
                </a:cubicBezTo>
                <a:cubicBezTo>
                  <a:pt x="13035" y="9818"/>
                  <a:pt x="13255" y="9599"/>
                  <a:pt x="13255" y="9327"/>
                </a:cubicBezTo>
                <a:cubicBezTo>
                  <a:pt x="13255" y="9056"/>
                  <a:pt x="13035" y="8836"/>
                  <a:pt x="12764" y="8836"/>
                </a:cubicBezTo>
                <a:moveTo>
                  <a:pt x="3927" y="12764"/>
                </a:moveTo>
                <a:cubicBezTo>
                  <a:pt x="3927" y="11679"/>
                  <a:pt x="4806" y="10800"/>
                  <a:pt x="5891" y="10800"/>
                </a:cubicBezTo>
                <a:cubicBezTo>
                  <a:pt x="6975" y="10800"/>
                  <a:pt x="7855" y="11679"/>
                  <a:pt x="7855" y="12764"/>
                </a:cubicBezTo>
                <a:cubicBezTo>
                  <a:pt x="7855" y="13848"/>
                  <a:pt x="6975" y="14727"/>
                  <a:pt x="5891" y="14727"/>
                </a:cubicBezTo>
                <a:cubicBezTo>
                  <a:pt x="4806" y="14727"/>
                  <a:pt x="3927" y="13848"/>
                  <a:pt x="3927" y="12764"/>
                </a:cubicBezTo>
                <a:moveTo>
                  <a:pt x="17673" y="12764"/>
                </a:moveTo>
                <a:cubicBezTo>
                  <a:pt x="17673" y="13848"/>
                  <a:pt x="16794" y="14727"/>
                  <a:pt x="15709" y="14727"/>
                </a:cubicBezTo>
                <a:cubicBezTo>
                  <a:pt x="14625" y="14727"/>
                  <a:pt x="13745" y="13848"/>
                  <a:pt x="13745" y="12764"/>
                </a:cubicBezTo>
                <a:cubicBezTo>
                  <a:pt x="13745" y="11679"/>
                  <a:pt x="14625" y="10800"/>
                  <a:pt x="15709" y="10800"/>
                </a:cubicBezTo>
                <a:cubicBezTo>
                  <a:pt x="16794" y="10800"/>
                  <a:pt x="17673" y="11679"/>
                  <a:pt x="17673" y="12764"/>
                </a:cubicBezTo>
                <a:moveTo>
                  <a:pt x="20618" y="8836"/>
                </a:moveTo>
                <a:lnTo>
                  <a:pt x="19145" y="8836"/>
                </a:lnTo>
                <a:cubicBezTo>
                  <a:pt x="18874" y="8836"/>
                  <a:pt x="18655" y="9056"/>
                  <a:pt x="18655" y="9327"/>
                </a:cubicBezTo>
                <a:cubicBezTo>
                  <a:pt x="18655" y="9599"/>
                  <a:pt x="18874" y="9818"/>
                  <a:pt x="19145" y="9818"/>
                </a:cubicBezTo>
                <a:lnTo>
                  <a:pt x="20618" y="9818"/>
                </a:lnTo>
                <a:lnTo>
                  <a:pt x="20618" y="12273"/>
                </a:lnTo>
                <a:lnTo>
                  <a:pt x="18605" y="12273"/>
                </a:lnTo>
                <a:cubicBezTo>
                  <a:pt x="18370" y="10881"/>
                  <a:pt x="17167" y="9818"/>
                  <a:pt x="15709" y="9818"/>
                </a:cubicBezTo>
                <a:cubicBezTo>
                  <a:pt x="14082" y="9818"/>
                  <a:pt x="12764" y="11137"/>
                  <a:pt x="12764" y="12764"/>
                </a:cubicBezTo>
                <a:cubicBezTo>
                  <a:pt x="12764" y="14390"/>
                  <a:pt x="14082" y="15709"/>
                  <a:pt x="15709" y="15709"/>
                </a:cubicBezTo>
                <a:cubicBezTo>
                  <a:pt x="17167" y="15709"/>
                  <a:pt x="18370" y="14646"/>
                  <a:pt x="18605" y="13255"/>
                </a:cubicBezTo>
                <a:lnTo>
                  <a:pt x="20618" y="13255"/>
                </a:lnTo>
                <a:lnTo>
                  <a:pt x="20618" y="18655"/>
                </a:lnTo>
                <a:lnTo>
                  <a:pt x="982" y="18655"/>
                </a:lnTo>
                <a:lnTo>
                  <a:pt x="982" y="13255"/>
                </a:lnTo>
                <a:lnTo>
                  <a:pt x="2995" y="13255"/>
                </a:lnTo>
                <a:cubicBezTo>
                  <a:pt x="3230" y="14646"/>
                  <a:pt x="4433" y="15709"/>
                  <a:pt x="5891" y="15709"/>
                </a:cubicBezTo>
                <a:cubicBezTo>
                  <a:pt x="7517" y="15709"/>
                  <a:pt x="8836" y="14390"/>
                  <a:pt x="8836" y="12764"/>
                </a:cubicBezTo>
                <a:cubicBezTo>
                  <a:pt x="8836" y="11137"/>
                  <a:pt x="7517" y="9818"/>
                  <a:pt x="5891" y="9818"/>
                </a:cubicBezTo>
                <a:cubicBezTo>
                  <a:pt x="4433" y="9818"/>
                  <a:pt x="3230" y="10881"/>
                  <a:pt x="2995" y="12273"/>
                </a:cubicBezTo>
                <a:lnTo>
                  <a:pt x="982" y="12273"/>
                </a:lnTo>
                <a:lnTo>
                  <a:pt x="982" y="9818"/>
                </a:lnTo>
                <a:lnTo>
                  <a:pt x="2455" y="9818"/>
                </a:lnTo>
                <a:cubicBezTo>
                  <a:pt x="2726" y="9818"/>
                  <a:pt x="2945" y="9599"/>
                  <a:pt x="2945" y="9327"/>
                </a:cubicBezTo>
                <a:cubicBezTo>
                  <a:pt x="2945" y="9056"/>
                  <a:pt x="2726" y="8836"/>
                  <a:pt x="2455" y="8836"/>
                </a:cubicBezTo>
                <a:lnTo>
                  <a:pt x="982" y="8836"/>
                </a:lnTo>
                <a:lnTo>
                  <a:pt x="982" y="7855"/>
                </a:lnTo>
                <a:cubicBezTo>
                  <a:pt x="982" y="7313"/>
                  <a:pt x="1421" y="6873"/>
                  <a:pt x="1964" y="6873"/>
                </a:cubicBezTo>
                <a:lnTo>
                  <a:pt x="19636" y="6873"/>
                </a:lnTo>
                <a:cubicBezTo>
                  <a:pt x="20178" y="6873"/>
                  <a:pt x="20618" y="7313"/>
                  <a:pt x="20618" y="7855"/>
                </a:cubicBezTo>
                <a:cubicBezTo>
                  <a:pt x="20618" y="7855"/>
                  <a:pt x="20618" y="8836"/>
                  <a:pt x="20618" y="8836"/>
                </a:cubicBezTo>
                <a:close/>
                <a:moveTo>
                  <a:pt x="19636" y="20618"/>
                </a:moveTo>
                <a:lnTo>
                  <a:pt x="1964" y="20618"/>
                </a:lnTo>
                <a:cubicBezTo>
                  <a:pt x="1421" y="20618"/>
                  <a:pt x="982" y="20178"/>
                  <a:pt x="982" y="19636"/>
                </a:cubicBezTo>
                <a:lnTo>
                  <a:pt x="20618" y="19636"/>
                </a:lnTo>
                <a:cubicBezTo>
                  <a:pt x="20618" y="20178"/>
                  <a:pt x="20178" y="20618"/>
                  <a:pt x="19636" y="20618"/>
                </a:cubicBezTo>
                <a:moveTo>
                  <a:pt x="5891" y="4909"/>
                </a:moveTo>
                <a:lnTo>
                  <a:pt x="15709" y="4909"/>
                </a:lnTo>
                <a:lnTo>
                  <a:pt x="15709" y="5891"/>
                </a:lnTo>
                <a:lnTo>
                  <a:pt x="5891" y="5891"/>
                </a:lnTo>
                <a:cubicBezTo>
                  <a:pt x="5891" y="5891"/>
                  <a:pt x="5891" y="4909"/>
                  <a:pt x="5891" y="4909"/>
                </a:cubicBezTo>
                <a:close/>
                <a:moveTo>
                  <a:pt x="19636" y="5891"/>
                </a:moveTo>
                <a:lnTo>
                  <a:pt x="19636" y="2855"/>
                </a:lnTo>
                <a:cubicBezTo>
                  <a:pt x="20207" y="2653"/>
                  <a:pt x="20618" y="2113"/>
                  <a:pt x="20618" y="1473"/>
                </a:cubicBezTo>
                <a:cubicBezTo>
                  <a:pt x="20618" y="659"/>
                  <a:pt x="19959" y="0"/>
                  <a:pt x="19145" y="0"/>
                </a:cubicBezTo>
                <a:cubicBezTo>
                  <a:pt x="18332" y="0"/>
                  <a:pt x="17673" y="659"/>
                  <a:pt x="17673" y="1473"/>
                </a:cubicBezTo>
                <a:cubicBezTo>
                  <a:pt x="17673" y="2113"/>
                  <a:pt x="18084" y="2653"/>
                  <a:pt x="18655" y="2855"/>
                </a:cubicBezTo>
                <a:lnTo>
                  <a:pt x="18655" y="5891"/>
                </a:lnTo>
                <a:lnTo>
                  <a:pt x="16691" y="5891"/>
                </a:lnTo>
                <a:lnTo>
                  <a:pt x="16691" y="4909"/>
                </a:lnTo>
                <a:cubicBezTo>
                  <a:pt x="16691" y="4367"/>
                  <a:pt x="16251" y="3927"/>
                  <a:pt x="15709" y="3927"/>
                </a:cubicBezTo>
                <a:lnTo>
                  <a:pt x="5891" y="3927"/>
                </a:lnTo>
                <a:cubicBezTo>
                  <a:pt x="5348" y="3927"/>
                  <a:pt x="4909" y="4367"/>
                  <a:pt x="4909" y="4909"/>
                </a:cubicBezTo>
                <a:lnTo>
                  <a:pt x="4909" y="5891"/>
                </a:lnTo>
                <a:lnTo>
                  <a:pt x="1964" y="5891"/>
                </a:lnTo>
                <a:cubicBezTo>
                  <a:pt x="879" y="5891"/>
                  <a:pt x="0" y="6770"/>
                  <a:pt x="0" y="7855"/>
                </a:cubicBezTo>
                <a:lnTo>
                  <a:pt x="0" y="19636"/>
                </a:lnTo>
                <a:cubicBezTo>
                  <a:pt x="0" y="20721"/>
                  <a:pt x="879" y="21600"/>
                  <a:pt x="1964" y="21600"/>
                </a:cubicBezTo>
                <a:lnTo>
                  <a:pt x="19636" y="21600"/>
                </a:lnTo>
                <a:cubicBezTo>
                  <a:pt x="20721" y="21600"/>
                  <a:pt x="21600" y="20721"/>
                  <a:pt x="21600" y="19636"/>
                </a:cubicBezTo>
                <a:lnTo>
                  <a:pt x="21600" y="7855"/>
                </a:lnTo>
                <a:cubicBezTo>
                  <a:pt x="21600" y="6770"/>
                  <a:pt x="20721" y="5891"/>
                  <a:pt x="19636" y="5891"/>
                </a:cubicBezTo>
                <a:moveTo>
                  <a:pt x="10800" y="9818"/>
                </a:moveTo>
                <a:cubicBezTo>
                  <a:pt x="11071" y="9818"/>
                  <a:pt x="11291" y="9599"/>
                  <a:pt x="11291" y="9327"/>
                </a:cubicBezTo>
                <a:cubicBezTo>
                  <a:pt x="11291" y="9056"/>
                  <a:pt x="11071" y="8836"/>
                  <a:pt x="10800" y="8836"/>
                </a:cubicBezTo>
                <a:cubicBezTo>
                  <a:pt x="10529" y="8836"/>
                  <a:pt x="10309" y="9056"/>
                  <a:pt x="10309" y="9327"/>
                </a:cubicBezTo>
                <a:cubicBezTo>
                  <a:pt x="10309" y="9599"/>
                  <a:pt x="10529" y="9818"/>
                  <a:pt x="10800" y="9818"/>
                </a:cubicBezTo>
                <a:moveTo>
                  <a:pt x="9327" y="9327"/>
                </a:moveTo>
                <a:cubicBezTo>
                  <a:pt x="9327" y="9056"/>
                  <a:pt x="9108" y="8836"/>
                  <a:pt x="8836" y="8836"/>
                </a:cubicBezTo>
                <a:cubicBezTo>
                  <a:pt x="8565" y="8836"/>
                  <a:pt x="8345" y="9056"/>
                  <a:pt x="8345" y="9327"/>
                </a:cubicBezTo>
                <a:cubicBezTo>
                  <a:pt x="8345" y="9599"/>
                  <a:pt x="8565" y="9818"/>
                  <a:pt x="8836" y="9818"/>
                </a:cubicBezTo>
                <a:cubicBezTo>
                  <a:pt x="9108" y="9818"/>
                  <a:pt x="9327" y="9599"/>
                  <a:pt x="9327" y="93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4" name="Google Shape;724;p14"/>
          <p:cNvSpPr/>
          <p:nvPr/>
        </p:nvSpPr>
        <p:spPr>
          <a:xfrm>
            <a:off x="10027008" y="3046022"/>
            <a:ext cx="279328" cy="279328"/>
          </a:xfrm>
          <a:custGeom>
            <a:rect b="b" l="l" r="r" t="t"/>
            <a:pathLst>
              <a:path extrusionOk="0" h="21600" w="21600">
                <a:moveTo>
                  <a:pt x="13538" y="14727"/>
                </a:moveTo>
                <a:cubicBezTo>
                  <a:pt x="13628" y="14411"/>
                  <a:pt x="13690" y="14083"/>
                  <a:pt x="13721" y="13745"/>
                </a:cubicBezTo>
                <a:lnTo>
                  <a:pt x="2970" y="13745"/>
                </a:lnTo>
                <a:cubicBezTo>
                  <a:pt x="3001" y="14083"/>
                  <a:pt x="3063" y="14411"/>
                  <a:pt x="3153" y="14727"/>
                </a:cubicBezTo>
                <a:cubicBezTo>
                  <a:pt x="3153" y="14727"/>
                  <a:pt x="13538" y="14727"/>
                  <a:pt x="13538" y="14727"/>
                </a:cubicBezTo>
                <a:close/>
                <a:moveTo>
                  <a:pt x="18655" y="12764"/>
                </a:moveTo>
                <a:cubicBezTo>
                  <a:pt x="18383" y="12764"/>
                  <a:pt x="18164" y="12984"/>
                  <a:pt x="18164" y="13255"/>
                </a:cubicBezTo>
                <a:cubicBezTo>
                  <a:pt x="18164" y="13526"/>
                  <a:pt x="18383" y="13745"/>
                  <a:pt x="18655" y="13745"/>
                </a:cubicBezTo>
                <a:cubicBezTo>
                  <a:pt x="18926" y="13745"/>
                  <a:pt x="19145" y="13526"/>
                  <a:pt x="19145" y="13255"/>
                </a:cubicBezTo>
                <a:cubicBezTo>
                  <a:pt x="19145" y="12984"/>
                  <a:pt x="18926" y="12764"/>
                  <a:pt x="18655" y="12764"/>
                </a:cubicBezTo>
                <a:moveTo>
                  <a:pt x="18655" y="8836"/>
                </a:moveTo>
                <a:cubicBezTo>
                  <a:pt x="18112" y="8836"/>
                  <a:pt x="17673" y="9276"/>
                  <a:pt x="17673" y="9818"/>
                </a:cubicBezTo>
                <a:cubicBezTo>
                  <a:pt x="17673" y="10360"/>
                  <a:pt x="18112" y="10800"/>
                  <a:pt x="18655" y="10800"/>
                </a:cubicBezTo>
                <a:cubicBezTo>
                  <a:pt x="19197" y="10800"/>
                  <a:pt x="19636" y="10360"/>
                  <a:pt x="19636" y="9818"/>
                </a:cubicBezTo>
                <a:cubicBezTo>
                  <a:pt x="19636" y="9276"/>
                  <a:pt x="19197" y="8836"/>
                  <a:pt x="18655" y="8836"/>
                </a:cubicBezTo>
                <a:moveTo>
                  <a:pt x="20618" y="19636"/>
                </a:moveTo>
                <a:cubicBezTo>
                  <a:pt x="20618" y="20178"/>
                  <a:pt x="20179" y="20618"/>
                  <a:pt x="19636" y="20618"/>
                </a:cubicBezTo>
                <a:lnTo>
                  <a:pt x="16691" y="20618"/>
                </a:lnTo>
                <a:lnTo>
                  <a:pt x="16691" y="5891"/>
                </a:lnTo>
                <a:lnTo>
                  <a:pt x="19636" y="5891"/>
                </a:lnTo>
                <a:cubicBezTo>
                  <a:pt x="20179" y="5891"/>
                  <a:pt x="20618" y="6331"/>
                  <a:pt x="20618" y="6873"/>
                </a:cubicBezTo>
                <a:cubicBezTo>
                  <a:pt x="20618" y="6873"/>
                  <a:pt x="20618" y="19636"/>
                  <a:pt x="20618" y="19636"/>
                </a:cubicBezTo>
                <a:close/>
                <a:moveTo>
                  <a:pt x="15709" y="20618"/>
                </a:moveTo>
                <a:lnTo>
                  <a:pt x="1964" y="20618"/>
                </a:lnTo>
                <a:cubicBezTo>
                  <a:pt x="1421" y="20618"/>
                  <a:pt x="982" y="20178"/>
                  <a:pt x="982" y="19636"/>
                </a:cubicBezTo>
                <a:lnTo>
                  <a:pt x="982" y="6873"/>
                </a:lnTo>
                <a:cubicBezTo>
                  <a:pt x="982" y="6331"/>
                  <a:pt x="1421" y="5891"/>
                  <a:pt x="1964" y="5891"/>
                </a:cubicBezTo>
                <a:lnTo>
                  <a:pt x="15709" y="5891"/>
                </a:lnTo>
                <a:cubicBezTo>
                  <a:pt x="15709" y="5891"/>
                  <a:pt x="15709" y="20618"/>
                  <a:pt x="15709" y="20618"/>
                </a:cubicBezTo>
                <a:close/>
                <a:moveTo>
                  <a:pt x="19636" y="4909"/>
                </a:moveTo>
                <a:lnTo>
                  <a:pt x="4909" y="4909"/>
                </a:lnTo>
                <a:lnTo>
                  <a:pt x="4909" y="2855"/>
                </a:lnTo>
                <a:cubicBezTo>
                  <a:pt x="5480" y="2653"/>
                  <a:pt x="5891" y="2113"/>
                  <a:pt x="5891" y="1473"/>
                </a:cubicBezTo>
                <a:cubicBezTo>
                  <a:pt x="5891" y="659"/>
                  <a:pt x="5231" y="0"/>
                  <a:pt x="4418" y="0"/>
                </a:cubicBezTo>
                <a:cubicBezTo>
                  <a:pt x="3605" y="0"/>
                  <a:pt x="2945" y="659"/>
                  <a:pt x="2945" y="1473"/>
                </a:cubicBezTo>
                <a:cubicBezTo>
                  <a:pt x="2945" y="2113"/>
                  <a:pt x="3357" y="2653"/>
                  <a:pt x="3927" y="2855"/>
                </a:cubicBezTo>
                <a:lnTo>
                  <a:pt x="3927" y="4909"/>
                </a:lnTo>
                <a:lnTo>
                  <a:pt x="1964" y="4909"/>
                </a:lnTo>
                <a:cubicBezTo>
                  <a:pt x="879" y="4909"/>
                  <a:pt x="0" y="5788"/>
                  <a:pt x="0" y="6873"/>
                </a:cubicBezTo>
                <a:lnTo>
                  <a:pt x="0" y="19636"/>
                </a:lnTo>
                <a:cubicBezTo>
                  <a:pt x="0" y="20721"/>
                  <a:pt x="879" y="21600"/>
                  <a:pt x="1964" y="21600"/>
                </a:cubicBezTo>
                <a:lnTo>
                  <a:pt x="19636" y="21600"/>
                </a:lnTo>
                <a:cubicBezTo>
                  <a:pt x="20721" y="21600"/>
                  <a:pt x="21600" y="20721"/>
                  <a:pt x="21600" y="19636"/>
                </a:cubicBezTo>
                <a:lnTo>
                  <a:pt x="21600" y="6873"/>
                </a:lnTo>
                <a:cubicBezTo>
                  <a:pt x="21600" y="5788"/>
                  <a:pt x="20721" y="4909"/>
                  <a:pt x="19636" y="4909"/>
                </a:cubicBezTo>
                <a:moveTo>
                  <a:pt x="18655" y="15709"/>
                </a:moveTo>
                <a:cubicBezTo>
                  <a:pt x="18383" y="15709"/>
                  <a:pt x="18164" y="15929"/>
                  <a:pt x="18164" y="16200"/>
                </a:cubicBezTo>
                <a:cubicBezTo>
                  <a:pt x="18164" y="16471"/>
                  <a:pt x="18383" y="16691"/>
                  <a:pt x="18655" y="16691"/>
                </a:cubicBezTo>
                <a:cubicBezTo>
                  <a:pt x="18926" y="16691"/>
                  <a:pt x="19145" y="16471"/>
                  <a:pt x="19145" y="16200"/>
                </a:cubicBezTo>
                <a:cubicBezTo>
                  <a:pt x="19145" y="15929"/>
                  <a:pt x="18926" y="15709"/>
                  <a:pt x="18655" y="15709"/>
                </a:cubicBezTo>
                <a:moveTo>
                  <a:pt x="4199" y="16691"/>
                </a:moveTo>
                <a:lnTo>
                  <a:pt x="12492" y="16691"/>
                </a:lnTo>
                <a:cubicBezTo>
                  <a:pt x="12744" y="16387"/>
                  <a:pt x="12971" y="16064"/>
                  <a:pt x="13152" y="15709"/>
                </a:cubicBezTo>
                <a:lnTo>
                  <a:pt x="3539" y="15709"/>
                </a:lnTo>
                <a:cubicBezTo>
                  <a:pt x="3720" y="16064"/>
                  <a:pt x="3947" y="16387"/>
                  <a:pt x="4199" y="16691"/>
                </a:cubicBezTo>
                <a:moveTo>
                  <a:pt x="8345" y="7855"/>
                </a:moveTo>
                <a:cubicBezTo>
                  <a:pt x="7196" y="7855"/>
                  <a:pt x="6138" y="8224"/>
                  <a:pt x="5263" y="8836"/>
                </a:cubicBezTo>
                <a:lnTo>
                  <a:pt x="11428" y="8836"/>
                </a:lnTo>
                <a:cubicBezTo>
                  <a:pt x="10553" y="8224"/>
                  <a:pt x="9495" y="7855"/>
                  <a:pt x="8345" y="7855"/>
                </a:cubicBezTo>
                <a:moveTo>
                  <a:pt x="8345" y="18655"/>
                </a:moveTo>
                <a:cubicBezTo>
                  <a:pt x="9495" y="18655"/>
                  <a:pt x="10553" y="18285"/>
                  <a:pt x="11428" y="17673"/>
                </a:cubicBezTo>
                <a:lnTo>
                  <a:pt x="5263" y="17673"/>
                </a:lnTo>
                <a:cubicBezTo>
                  <a:pt x="6138" y="18285"/>
                  <a:pt x="7196" y="18655"/>
                  <a:pt x="8345" y="18655"/>
                </a:cubicBezTo>
                <a:moveTo>
                  <a:pt x="12492" y="9818"/>
                </a:moveTo>
                <a:lnTo>
                  <a:pt x="4199" y="9818"/>
                </a:lnTo>
                <a:cubicBezTo>
                  <a:pt x="3947" y="10122"/>
                  <a:pt x="3720" y="10446"/>
                  <a:pt x="3539" y="10800"/>
                </a:cubicBezTo>
                <a:lnTo>
                  <a:pt x="13152" y="10800"/>
                </a:lnTo>
                <a:cubicBezTo>
                  <a:pt x="12971" y="10446"/>
                  <a:pt x="12744" y="10122"/>
                  <a:pt x="12492" y="9818"/>
                </a:cubicBezTo>
                <a:moveTo>
                  <a:pt x="13538" y="11782"/>
                </a:moveTo>
                <a:lnTo>
                  <a:pt x="3153" y="11782"/>
                </a:lnTo>
                <a:cubicBezTo>
                  <a:pt x="3063" y="12098"/>
                  <a:pt x="3001" y="12427"/>
                  <a:pt x="2970" y="12764"/>
                </a:cubicBezTo>
                <a:lnTo>
                  <a:pt x="13721" y="12764"/>
                </a:lnTo>
                <a:cubicBezTo>
                  <a:pt x="13690" y="12427"/>
                  <a:pt x="13628" y="12098"/>
                  <a:pt x="13538"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5" name="Google Shape;725;p14"/>
          <p:cNvSpPr/>
          <p:nvPr/>
        </p:nvSpPr>
        <p:spPr>
          <a:xfrm>
            <a:off x="10560269" y="3046022"/>
            <a:ext cx="279328" cy="279328"/>
          </a:xfrm>
          <a:custGeom>
            <a:rect b="b" l="l" r="r" t="t"/>
            <a:pathLst>
              <a:path extrusionOk="0" h="21600" w="21600">
                <a:moveTo>
                  <a:pt x="14727" y="15218"/>
                </a:moveTo>
                <a:cubicBezTo>
                  <a:pt x="14727" y="15490"/>
                  <a:pt x="14947" y="15709"/>
                  <a:pt x="15218" y="15709"/>
                </a:cubicBezTo>
                <a:cubicBezTo>
                  <a:pt x="15490" y="15709"/>
                  <a:pt x="15709" y="15490"/>
                  <a:pt x="15709" y="15218"/>
                </a:cubicBezTo>
                <a:cubicBezTo>
                  <a:pt x="15709" y="14947"/>
                  <a:pt x="15490" y="14727"/>
                  <a:pt x="15218" y="14727"/>
                </a:cubicBezTo>
                <a:cubicBezTo>
                  <a:pt x="14947" y="14727"/>
                  <a:pt x="14727" y="14947"/>
                  <a:pt x="14727" y="15218"/>
                </a:cubicBezTo>
                <a:moveTo>
                  <a:pt x="20618" y="12764"/>
                </a:moveTo>
                <a:lnTo>
                  <a:pt x="17673" y="12764"/>
                </a:lnTo>
                <a:lnTo>
                  <a:pt x="17673" y="3927"/>
                </a:lnTo>
                <a:lnTo>
                  <a:pt x="3927" y="3927"/>
                </a:lnTo>
                <a:lnTo>
                  <a:pt x="3927" y="9510"/>
                </a:lnTo>
                <a:cubicBezTo>
                  <a:pt x="3308" y="10442"/>
                  <a:pt x="2945" y="11560"/>
                  <a:pt x="2945" y="12764"/>
                </a:cubicBezTo>
                <a:lnTo>
                  <a:pt x="982" y="12764"/>
                </a:lnTo>
                <a:lnTo>
                  <a:pt x="982" y="1964"/>
                </a:lnTo>
                <a:cubicBezTo>
                  <a:pt x="982" y="1422"/>
                  <a:pt x="1422" y="982"/>
                  <a:pt x="1964" y="982"/>
                </a:cubicBezTo>
                <a:lnTo>
                  <a:pt x="19636" y="982"/>
                </a:lnTo>
                <a:cubicBezTo>
                  <a:pt x="20178" y="982"/>
                  <a:pt x="20618" y="1422"/>
                  <a:pt x="20618" y="1964"/>
                </a:cubicBezTo>
                <a:cubicBezTo>
                  <a:pt x="20618" y="1964"/>
                  <a:pt x="20618" y="12764"/>
                  <a:pt x="20618" y="12764"/>
                </a:cubicBezTo>
                <a:close/>
                <a:moveTo>
                  <a:pt x="9327" y="12764"/>
                </a:moveTo>
                <a:cubicBezTo>
                  <a:pt x="9327" y="13035"/>
                  <a:pt x="9108" y="13255"/>
                  <a:pt x="8836" y="13255"/>
                </a:cubicBezTo>
                <a:cubicBezTo>
                  <a:pt x="8565" y="13255"/>
                  <a:pt x="8345" y="13035"/>
                  <a:pt x="8345" y="12764"/>
                </a:cubicBezTo>
                <a:cubicBezTo>
                  <a:pt x="8345" y="12493"/>
                  <a:pt x="8565" y="12273"/>
                  <a:pt x="8836" y="12273"/>
                </a:cubicBezTo>
                <a:cubicBezTo>
                  <a:pt x="9108" y="12273"/>
                  <a:pt x="9327" y="12493"/>
                  <a:pt x="9327" y="12764"/>
                </a:cubicBezTo>
                <a:moveTo>
                  <a:pt x="8836" y="7855"/>
                </a:moveTo>
                <a:cubicBezTo>
                  <a:pt x="10295" y="7855"/>
                  <a:pt x="11601" y="8494"/>
                  <a:pt x="12500" y="9504"/>
                </a:cubicBezTo>
                <a:lnTo>
                  <a:pt x="10301" y="12846"/>
                </a:lnTo>
                <a:cubicBezTo>
                  <a:pt x="10302" y="12818"/>
                  <a:pt x="10309" y="12792"/>
                  <a:pt x="10309" y="12764"/>
                </a:cubicBezTo>
                <a:cubicBezTo>
                  <a:pt x="10309" y="11951"/>
                  <a:pt x="9649" y="11291"/>
                  <a:pt x="8836" y="11291"/>
                </a:cubicBezTo>
                <a:cubicBezTo>
                  <a:pt x="8023" y="11291"/>
                  <a:pt x="7364" y="11951"/>
                  <a:pt x="7364" y="12764"/>
                </a:cubicBezTo>
                <a:cubicBezTo>
                  <a:pt x="7364" y="13577"/>
                  <a:pt x="8023" y="14236"/>
                  <a:pt x="8836" y="14236"/>
                </a:cubicBezTo>
                <a:cubicBezTo>
                  <a:pt x="9072" y="14236"/>
                  <a:pt x="9293" y="14175"/>
                  <a:pt x="9491" y="14076"/>
                </a:cubicBezTo>
                <a:lnTo>
                  <a:pt x="8925" y="14938"/>
                </a:lnTo>
                <a:lnTo>
                  <a:pt x="8639" y="14741"/>
                </a:lnTo>
                <a:lnTo>
                  <a:pt x="7962" y="16664"/>
                </a:lnTo>
                <a:lnTo>
                  <a:pt x="8494" y="17043"/>
                </a:lnTo>
                <a:lnTo>
                  <a:pt x="8881" y="16700"/>
                </a:lnTo>
                <a:lnTo>
                  <a:pt x="10064" y="16936"/>
                </a:lnTo>
                <a:lnTo>
                  <a:pt x="9561" y="16099"/>
                </a:lnTo>
                <a:lnTo>
                  <a:pt x="10020" y="15694"/>
                </a:lnTo>
                <a:lnTo>
                  <a:pt x="9423" y="15282"/>
                </a:lnTo>
                <a:lnTo>
                  <a:pt x="9736" y="15491"/>
                </a:lnTo>
                <a:lnTo>
                  <a:pt x="13114" y="10359"/>
                </a:lnTo>
                <a:cubicBezTo>
                  <a:pt x="13514" y="11069"/>
                  <a:pt x="13745" y="11889"/>
                  <a:pt x="13745" y="12764"/>
                </a:cubicBezTo>
                <a:cubicBezTo>
                  <a:pt x="13745" y="15475"/>
                  <a:pt x="11548" y="17673"/>
                  <a:pt x="8836" y="17673"/>
                </a:cubicBezTo>
                <a:cubicBezTo>
                  <a:pt x="6125" y="17673"/>
                  <a:pt x="3927" y="15475"/>
                  <a:pt x="3927" y="12764"/>
                </a:cubicBezTo>
                <a:cubicBezTo>
                  <a:pt x="3927" y="10053"/>
                  <a:pt x="6125" y="7855"/>
                  <a:pt x="8836" y="7855"/>
                </a:cubicBezTo>
                <a:moveTo>
                  <a:pt x="14727" y="5891"/>
                </a:moveTo>
                <a:cubicBezTo>
                  <a:pt x="14186" y="5891"/>
                  <a:pt x="13745" y="6331"/>
                  <a:pt x="13745" y="6873"/>
                </a:cubicBezTo>
                <a:cubicBezTo>
                  <a:pt x="13745" y="7062"/>
                  <a:pt x="13802" y="7237"/>
                  <a:pt x="13894" y="7386"/>
                </a:cubicBezTo>
                <a:lnTo>
                  <a:pt x="13057" y="8659"/>
                </a:lnTo>
                <a:cubicBezTo>
                  <a:pt x="11987" y="7558"/>
                  <a:pt x="10492" y="6873"/>
                  <a:pt x="8836" y="6873"/>
                </a:cubicBezTo>
                <a:cubicBezTo>
                  <a:pt x="7325" y="6873"/>
                  <a:pt x="5952" y="7447"/>
                  <a:pt x="4909" y="8382"/>
                </a:cubicBezTo>
                <a:lnTo>
                  <a:pt x="4909" y="4909"/>
                </a:lnTo>
                <a:lnTo>
                  <a:pt x="16691" y="4909"/>
                </a:lnTo>
                <a:lnTo>
                  <a:pt x="16691" y="16691"/>
                </a:lnTo>
                <a:lnTo>
                  <a:pt x="13219" y="16691"/>
                </a:lnTo>
                <a:cubicBezTo>
                  <a:pt x="14154" y="15648"/>
                  <a:pt x="14727" y="14275"/>
                  <a:pt x="14727" y="12764"/>
                </a:cubicBezTo>
                <a:cubicBezTo>
                  <a:pt x="14727" y="11536"/>
                  <a:pt x="14351" y="10398"/>
                  <a:pt x="13709" y="9453"/>
                </a:cubicBezTo>
                <a:lnTo>
                  <a:pt x="14764" y="7851"/>
                </a:lnTo>
                <a:cubicBezTo>
                  <a:pt x="15288" y="7832"/>
                  <a:pt x="15709" y="7402"/>
                  <a:pt x="15709" y="6873"/>
                </a:cubicBezTo>
                <a:cubicBezTo>
                  <a:pt x="15709" y="6331"/>
                  <a:pt x="15269" y="5891"/>
                  <a:pt x="14727" y="5891"/>
                </a:cubicBezTo>
                <a:moveTo>
                  <a:pt x="20618" y="19636"/>
                </a:moveTo>
                <a:cubicBezTo>
                  <a:pt x="20618" y="20178"/>
                  <a:pt x="20178" y="20618"/>
                  <a:pt x="19636" y="20618"/>
                </a:cubicBezTo>
                <a:lnTo>
                  <a:pt x="1964" y="20618"/>
                </a:lnTo>
                <a:cubicBezTo>
                  <a:pt x="1422" y="20618"/>
                  <a:pt x="982" y="20178"/>
                  <a:pt x="982" y="19636"/>
                </a:cubicBezTo>
                <a:lnTo>
                  <a:pt x="982" y="13745"/>
                </a:lnTo>
                <a:lnTo>
                  <a:pt x="3034" y="13745"/>
                </a:lnTo>
                <a:cubicBezTo>
                  <a:pt x="3502" y="16531"/>
                  <a:pt x="5918" y="18655"/>
                  <a:pt x="8836" y="18655"/>
                </a:cubicBezTo>
                <a:cubicBezTo>
                  <a:pt x="10040" y="18655"/>
                  <a:pt x="11158" y="18292"/>
                  <a:pt x="12090" y="17673"/>
                </a:cubicBezTo>
                <a:lnTo>
                  <a:pt x="17673" y="17673"/>
                </a:lnTo>
                <a:lnTo>
                  <a:pt x="17673" y="13745"/>
                </a:lnTo>
                <a:lnTo>
                  <a:pt x="20618" y="13745"/>
                </a:lnTo>
                <a:cubicBezTo>
                  <a:pt x="20618" y="13745"/>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6" name="Google Shape;726;p14"/>
          <p:cNvSpPr/>
          <p:nvPr/>
        </p:nvSpPr>
        <p:spPr>
          <a:xfrm>
            <a:off x="11093530" y="3046022"/>
            <a:ext cx="279328" cy="279328"/>
          </a:xfrm>
          <a:custGeom>
            <a:rect b="b" l="l" r="r" t="t"/>
            <a:pathLst>
              <a:path extrusionOk="0" h="21600" w="2160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7" name="Google Shape;727;p14"/>
          <p:cNvSpPr/>
          <p:nvPr/>
        </p:nvSpPr>
        <p:spPr>
          <a:xfrm>
            <a:off x="6306876" y="3579283"/>
            <a:ext cx="253935" cy="279328"/>
          </a:xfrm>
          <a:custGeom>
            <a:rect b="b" l="l" r="r" t="t"/>
            <a:pathLst>
              <a:path extrusionOk="0" h="21600" w="21600">
                <a:moveTo>
                  <a:pt x="7020" y="13745"/>
                </a:moveTo>
                <a:lnTo>
                  <a:pt x="4860" y="13745"/>
                </a:lnTo>
                <a:lnTo>
                  <a:pt x="4860" y="15709"/>
                </a:lnTo>
                <a:lnTo>
                  <a:pt x="7020" y="15709"/>
                </a:lnTo>
                <a:cubicBezTo>
                  <a:pt x="7020" y="15709"/>
                  <a:pt x="7020" y="13745"/>
                  <a:pt x="7020" y="13745"/>
                </a:cubicBezTo>
                <a:close/>
                <a:moveTo>
                  <a:pt x="5400" y="10800"/>
                </a:moveTo>
                <a:lnTo>
                  <a:pt x="3240" y="10800"/>
                </a:lnTo>
                <a:lnTo>
                  <a:pt x="3240" y="12764"/>
                </a:lnTo>
                <a:lnTo>
                  <a:pt x="5400" y="12764"/>
                </a:lnTo>
                <a:cubicBezTo>
                  <a:pt x="5400" y="12764"/>
                  <a:pt x="5400" y="10800"/>
                  <a:pt x="5400" y="10800"/>
                </a:cubicBezTo>
                <a:close/>
                <a:moveTo>
                  <a:pt x="5940" y="18655"/>
                </a:moveTo>
                <a:lnTo>
                  <a:pt x="15660" y="18655"/>
                </a:lnTo>
                <a:lnTo>
                  <a:pt x="15660" y="16691"/>
                </a:lnTo>
                <a:lnTo>
                  <a:pt x="5940" y="16691"/>
                </a:lnTo>
                <a:cubicBezTo>
                  <a:pt x="5940" y="16691"/>
                  <a:pt x="5940" y="18655"/>
                  <a:pt x="5940" y="18655"/>
                </a:cubicBezTo>
                <a:close/>
                <a:moveTo>
                  <a:pt x="20520" y="19636"/>
                </a:moveTo>
                <a:cubicBezTo>
                  <a:pt x="20520" y="20179"/>
                  <a:pt x="20036" y="20618"/>
                  <a:pt x="19440" y="20618"/>
                </a:cubicBezTo>
                <a:lnTo>
                  <a:pt x="2160" y="20618"/>
                </a:lnTo>
                <a:cubicBezTo>
                  <a:pt x="1564" y="20618"/>
                  <a:pt x="1080" y="20179"/>
                  <a:pt x="1080" y="19636"/>
                </a:cubicBezTo>
                <a:lnTo>
                  <a:pt x="1080" y="9818"/>
                </a:lnTo>
                <a:cubicBezTo>
                  <a:pt x="1080" y="9276"/>
                  <a:pt x="1564" y="8836"/>
                  <a:pt x="2160" y="8836"/>
                </a:cubicBezTo>
                <a:lnTo>
                  <a:pt x="19440" y="8836"/>
                </a:lnTo>
                <a:cubicBezTo>
                  <a:pt x="20036" y="8836"/>
                  <a:pt x="20520" y="9276"/>
                  <a:pt x="20520" y="9818"/>
                </a:cubicBezTo>
                <a:cubicBezTo>
                  <a:pt x="20520" y="9818"/>
                  <a:pt x="20520" y="19636"/>
                  <a:pt x="20520" y="19636"/>
                </a:cubicBezTo>
                <a:close/>
                <a:moveTo>
                  <a:pt x="19440" y="7855"/>
                </a:moveTo>
                <a:lnTo>
                  <a:pt x="2160" y="7855"/>
                </a:lnTo>
                <a:cubicBezTo>
                  <a:pt x="967" y="7855"/>
                  <a:pt x="0" y="8734"/>
                  <a:pt x="0" y="9818"/>
                </a:cubicBezTo>
                <a:lnTo>
                  <a:pt x="0" y="19636"/>
                </a:lnTo>
                <a:cubicBezTo>
                  <a:pt x="0" y="20721"/>
                  <a:pt x="967" y="21600"/>
                  <a:pt x="2160" y="21600"/>
                </a:cubicBezTo>
                <a:lnTo>
                  <a:pt x="19440" y="21600"/>
                </a:lnTo>
                <a:cubicBezTo>
                  <a:pt x="20633" y="21600"/>
                  <a:pt x="21600" y="20721"/>
                  <a:pt x="21600" y="19636"/>
                </a:cubicBezTo>
                <a:lnTo>
                  <a:pt x="21600" y="9818"/>
                </a:lnTo>
                <a:cubicBezTo>
                  <a:pt x="21600" y="8734"/>
                  <a:pt x="20633" y="7855"/>
                  <a:pt x="19440" y="7855"/>
                </a:cubicBezTo>
                <a:moveTo>
                  <a:pt x="16200" y="12764"/>
                </a:moveTo>
                <a:lnTo>
                  <a:pt x="18360" y="12764"/>
                </a:lnTo>
                <a:lnTo>
                  <a:pt x="18360" y="10800"/>
                </a:lnTo>
                <a:lnTo>
                  <a:pt x="16200" y="10800"/>
                </a:lnTo>
                <a:cubicBezTo>
                  <a:pt x="16200" y="10800"/>
                  <a:pt x="16200" y="12764"/>
                  <a:pt x="16200" y="12764"/>
                </a:cubicBezTo>
                <a:close/>
                <a:moveTo>
                  <a:pt x="14580" y="15709"/>
                </a:moveTo>
                <a:lnTo>
                  <a:pt x="16740" y="15709"/>
                </a:lnTo>
                <a:lnTo>
                  <a:pt x="16740" y="13745"/>
                </a:lnTo>
                <a:lnTo>
                  <a:pt x="14580" y="13745"/>
                </a:lnTo>
                <a:cubicBezTo>
                  <a:pt x="14580" y="13745"/>
                  <a:pt x="14580" y="15709"/>
                  <a:pt x="14580" y="15709"/>
                </a:cubicBezTo>
                <a:close/>
                <a:moveTo>
                  <a:pt x="10800" y="0"/>
                </a:moveTo>
                <a:lnTo>
                  <a:pt x="6480" y="3927"/>
                </a:lnTo>
                <a:lnTo>
                  <a:pt x="15120" y="3927"/>
                </a:lnTo>
                <a:cubicBezTo>
                  <a:pt x="15120" y="3927"/>
                  <a:pt x="10800" y="0"/>
                  <a:pt x="10800" y="0"/>
                </a:cubicBezTo>
                <a:close/>
                <a:moveTo>
                  <a:pt x="8640" y="10800"/>
                </a:moveTo>
                <a:lnTo>
                  <a:pt x="6480" y="10800"/>
                </a:lnTo>
                <a:lnTo>
                  <a:pt x="6480" y="12764"/>
                </a:lnTo>
                <a:lnTo>
                  <a:pt x="8640" y="12764"/>
                </a:lnTo>
                <a:cubicBezTo>
                  <a:pt x="8640" y="12764"/>
                  <a:pt x="8640" y="10800"/>
                  <a:pt x="8640" y="10800"/>
                </a:cubicBezTo>
                <a:close/>
                <a:moveTo>
                  <a:pt x="11340" y="15709"/>
                </a:moveTo>
                <a:lnTo>
                  <a:pt x="13500" y="15709"/>
                </a:lnTo>
                <a:lnTo>
                  <a:pt x="13500" y="13745"/>
                </a:lnTo>
                <a:lnTo>
                  <a:pt x="11340" y="13745"/>
                </a:lnTo>
                <a:cubicBezTo>
                  <a:pt x="11340" y="13745"/>
                  <a:pt x="11340" y="15709"/>
                  <a:pt x="11340" y="15709"/>
                </a:cubicBezTo>
                <a:close/>
                <a:moveTo>
                  <a:pt x="15120" y="10800"/>
                </a:moveTo>
                <a:lnTo>
                  <a:pt x="12960" y="10800"/>
                </a:lnTo>
                <a:lnTo>
                  <a:pt x="12960" y="12764"/>
                </a:lnTo>
                <a:lnTo>
                  <a:pt x="15120" y="12764"/>
                </a:lnTo>
                <a:cubicBezTo>
                  <a:pt x="15120" y="12764"/>
                  <a:pt x="15120" y="10800"/>
                  <a:pt x="15120" y="10800"/>
                </a:cubicBezTo>
                <a:close/>
                <a:moveTo>
                  <a:pt x="11880" y="10800"/>
                </a:moveTo>
                <a:lnTo>
                  <a:pt x="9720" y="10800"/>
                </a:lnTo>
                <a:lnTo>
                  <a:pt x="9720" y="12764"/>
                </a:lnTo>
                <a:lnTo>
                  <a:pt x="11880" y="12764"/>
                </a:lnTo>
                <a:cubicBezTo>
                  <a:pt x="11880" y="12764"/>
                  <a:pt x="11880" y="10800"/>
                  <a:pt x="11880" y="10800"/>
                </a:cubicBezTo>
                <a:close/>
                <a:moveTo>
                  <a:pt x="8100" y="15709"/>
                </a:moveTo>
                <a:lnTo>
                  <a:pt x="10260" y="15709"/>
                </a:lnTo>
                <a:lnTo>
                  <a:pt x="10260" y="13745"/>
                </a:lnTo>
                <a:lnTo>
                  <a:pt x="8100" y="13745"/>
                </a:lnTo>
                <a:cubicBezTo>
                  <a:pt x="8100" y="13745"/>
                  <a:pt x="8100" y="15709"/>
                  <a:pt x="8100" y="15709"/>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8" name="Google Shape;728;p14"/>
          <p:cNvSpPr/>
          <p:nvPr/>
        </p:nvSpPr>
        <p:spPr>
          <a:xfrm>
            <a:off x="6840138" y="3579283"/>
            <a:ext cx="253935" cy="279328"/>
          </a:xfrm>
          <a:custGeom>
            <a:rect b="b" l="l" r="r" t="t"/>
            <a:pathLst>
              <a:path extrusionOk="0" h="21600" w="21600">
                <a:moveTo>
                  <a:pt x="5940" y="10800"/>
                </a:moveTo>
                <a:lnTo>
                  <a:pt x="15660" y="10800"/>
                </a:lnTo>
                <a:lnTo>
                  <a:pt x="15660" y="8836"/>
                </a:lnTo>
                <a:lnTo>
                  <a:pt x="5940" y="8836"/>
                </a:lnTo>
                <a:cubicBezTo>
                  <a:pt x="5940" y="8836"/>
                  <a:pt x="5940" y="10800"/>
                  <a:pt x="5940" y="10800"/>
                </a:cubicBezTo>
                <a:close/>
                <a:moveTo>
                  <a:pt x="5400" y="2945"/>
                </a:moveTo>
                <a:lnTo>
                  <a:pt x="3240" y="2945"/>
                </a:lnTo>
                <a:lnTo>
                  <a:pt x="3240" y="4909"/>
                </a:lnTo>
                <a:lnTo>
                  <a:pt x="5400" y="4909"/>
                </a:lnTo>
                <a:cubicBezTo>
                  <a:pt x="5400" y="4909"/>
                  <a:pt x="5400" y="2945"/>
                  <a:pt x="5400" y="2945"/>
                </a:cubicBezTo>
                <a:close/>
                <a:moveTo>
                  <a:pt x="7020" y="5891"/>
                </a:moveTo>
                <a:lnTo>
                  <a:pt x="4860" y="5891"/>
                </a:lnTo>
                <a:lnTo>
                  <a:pt x="4860" y="7855"/>
                </a:lnTo>
                <a:lnTo>
                  <a:pt x="7020" y="7855"/>
                </a:lnTo>
                <a:cubicBezTo>
                  <a:pt x="7020" y="7855"/>
                  <a:pt x="7020" y="5891"/>
                  <a:pt x="7020" y="5891"/>
                </a:cubicBezTo>
                <a:close/>
                <a:moveTo>
                  <a:pt x="14580" y="7855"/>
                </a:moveTo>
                <a:lnTo>
                  <a:pt x="16740" y="7855"/>
                </a:lnTo>
                <a:lnTo>
                  <a:pt x="16740" y="5891"/>
                </a:lnTo>
                <a:lnTo>
                  <a:pt x="14580" y="5891"/>
                </a:lnTo>
                <a:cubicBezTo>
                  <a:pt x="14580" y="5891"/>
                  <a:pt x="14580" y="7855"/>
                  <a:pt x="14580" y="7855"/>
                </a:cubicBezTo>
                <a:close/>
                <a:moveTo>
                  <a:pt x="20520" y="11782"/>
                </a:moveTo>
                <a:cubicBezTo>
                  <a:pt x="20520" y="12324"/>
                  <a:pt x="20036" y="12764"/>
                  <a:pt x="19440" y="12764"/>
                </a:cubicBezTo>
                <a:lnTo>
                  <a:pt x="2160" y="12764"/>
                </a:lnTo>
                <a:cubicBezTo>
                  <a:pt x="1564" y="12764"/>
                  <a:pt x="1080" y="12324"/>
                  <a:pt x="1080" y="11782"/>
                </a:cubicBezTo>
                <a:lnTo>
                  <a:pt x="1080" y="1964"/>
                </a:lnTo>
                <a:cubicBezTo>
                  <a:pt x="1080" y="1422"/>
                  <a:pt x="1564" y="982"/>
                  <a:pt x="2160" y="982"/>
                </a:cubicBezTo>
                <a:lnTo>
                  <a:pt x="19440" y="982"/>
                </a:lnTo>
                <a:cubicBezTo>
                  <a:pt x="20036" y="982"/>
                  <a:pt x="20520" y="1422"/>
                  <a:pt x="20520" y="1964"/>
                </a:cubicBezTo>
                <a:cubicBezTo>
                  <a:pt x="20520" y="1964"/>
                  <a:pt x="20520" y="11782"/>
                  <a:pt x="20520" y="11782"/>
                </a:cubicBezTo>
                <a:close/>
                <a:moveTo>
                  <a:pt x="19440" y="0"/>
                </a:moveTo>
                <a:lnTo>
                  <a:pt x="2160" y="0"/>
                </a:lnTo>
                <a:cubicBezTo>
                  <a:pt x="967" y="0"/>
                  <a:pt x="0" y="879"/>
                  <a:pt x="0" y="1964"/>
                </a:cubicBezTo>
                <a:lnTo>
                  <a:pt x="0" y="11782"/>
                </a:lnTo>
                <a:cubicBezTo>
                  <a:pt x="0" y="12866"/>
                  <a:pt x="967" y="13745"/>
                  <a:pt x="2160" y="13745"/>
                </a:cubicBezTo>
                <a:lnTo>
                  <a:pt x="19440" y="13745"/>
                </a:lnTo>
                <a:cubicBezTo>
                  <a:pt x="20633" y="13745"/>
                  <a:pt x="21600" y="12866"/>
                  <a:pt x="21600" y="11782"/>
                </a:cubicBezTo>
                <a:lnTo>
                  <a:pt x="21600" y="1964"/>
                </a:lnTo>
                <a:cubicBezTo>
                  <a:pt x="21600" y="879"/>
                  <a:pt x="20633" y="0"/>
                  <a:pt x="19440" y="0"/>
                </a:cubicBezTo>
                <a:moveTo>
                  <a:pt x="16200" y="4909"/>
                </a:moveTo>
                <a:lnTo>
                  <a:pt x="18360" y="4909"/>
                </a:lnTo>
                <a:lnTo>
                  <a:pt x="18360" y="2945"/>
                </a:lnTo>
                <a:lnTo>
                  <a:pt x="16200" y="2945"/>
                </a:lnTo>
                <a:cubicBezTo>
                  <a:pt x="16200" y="2945"/>
                  <a:pt x="16200" y="4909"/>
                  <a:pt x="16200" y="4909"/>
                </a:cubicBezTo>
                <a:close/>
                <a:moveTo>
                  <a:pt x="8640" y="2945"/>
                </a:moveTo>
                <a:lnTo>
                  <a:pt x="6480" y="2945"/>
                </a:lnTo>
                <a:lnTo>
                  <a:pt x="6480" y="4909"/>
                </a:lnTo>
                <a:lnTo>
                  <a:pt x="8640" y="4909"/>
                </a:lnTo>
                <a:cubicBezTo>
                  <a:pt x="8640" y="4909"/>
                  <a:pt x="8640" y="2945"/>
                  <a:pt x="8640" y="2945"/>
                </a:cubicBezTo>
                <a:close/>
                <a:moveTo>
                  <a:pt x="11340" y="7855"/>
                </a:moveTo>
                <a:lnTo>
                  <a:pt x="13500" y="7855"/>
                </a:lnTo>
                <a:lnTo>
                  <a:pt x="13500" y="5891"/>
                </a:lnTo>
                <a:lnTo>
                  <a:pt x="11340" y="5891"/>
                </a:lnTo>
                <a:cubicBezTo>
                  <a:pt x="11340" y="5891"/>
                  <a:pt x="11340" y="7855"/>
                  <a:pt x="11340" y="7855"/>
                </a:cubicBezTo>
                <a:close/>
                <a:moveTo>
                  <a:pt x="10800" y="21600"/>
                </a:moveTo>
                <a:lnTo>
                  <a:pt x="15120" y="17673"/>
                </a:lnTo>
                <a:lnTo>
                  <a:pt x="6480" y="17673"/>
                </a:lnTo>
                <a:cubicBezTo>
                  <a:pt x="6480" y="17673"/>
                  <a:pt x="10800" y="21600"/>
                  <a:pt x="10800" y="21600"/>
                </a:cubicBezTo>
                <a:close/>
                <a:moveTo>
                  <a:pt x="15120" y="2945"/>
                </a:moveTo>
                <a:lnTo>
                  <a:pt x="12960" y="2945"/>
                </a:lnTo>
                <a:lnTo>
                  <a:pt x="12960" y="4909"/>
                </a:lnTo>
                <a:lnTo>
                  <a:pt x="15120" y="4909"/>
                </a:lnTo>
                <a:cubicBezTo>
                  <a:pt x="15120" y="4909"/>
                  <a:pt x="15120" y="2945"/>
                  <a:pt x="15120" y="2945"/>
                </a:cubicBezTo>
                <a:close/>
                <a:moveTo>
                  <a:pt x="8100" y="7855"/>
                </a:moveTo>
                <a:lnTo>
                  <a:pt x="10260" y="7855"/>
                </a:lnTo>
                <a:lnTo>
                  <a:pt x="10260" y="5891"/>
                </a:lnTo>
                <a:lnTo>
                  <a:pt x="8100" y="5891"/>
                </a:lnTo>
                <a:cubicBezTo>
                  <a:pt x="8100" y="5891"/>
                  <a:pt x="8100" y="7855"/>
                  <a:pt x="8100" y="7855"/>
                </a:cubicBezTo>
                <a:close/>
                <a:moveTo>
                  <a:pt x="11880" y="2945"/>
                </a:moveTo>
                <a:lnTo>
                  <a:pt x="9720" y="2945"/>
                </a:lnTo>
                <a:lnTo>
                  <a:pt x="9720" y="4909"/>
                </a:lnTo>
                <a:lnTo>
                  <a:pt x="11880" y="4909"/>
                </a:lnTo>
                <a:cubicBezTo>
                  <a:pt x="11880" y="4909"/>
                  <a:pt x="11880" y="2945"/>
                  <a:pt x="11880" y="294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29" name="Google Shape;729;p14"/>
          <p:cNvSpPr/>
          <p:nvPr/>
        </p:nvSpPr>
        <p:spPr>
          <a:xfrm>
            <a:off x="7360702" y="3604677"/>
            <a:ext cx="279328" cy="228541"/>
          </a:xfrm>
          <a:custGeom>
            <a:rect b="b" l="l" r="r" t="t"/>
            <a:pathLst>
              <a:path extrusionOk="0" h="21600" w="21600">
                <a:moveTo>
                  <a:pt x="5976" y="20400"/>
                </a:moveTo>
                <a:lnTo>
                  <a:pt x="10800" y="13522"/>
                </a:lnTo>
                <a:lnTo>
                  <a:pt x="15623" y="20400"/>
                </a:lnTo>
                <a:cubicBezTo>
                  <a:pt x="15623" y="20400"/>
                  <a:pt x="5976" y="20400"/>
                  <a:pt x="5976" y="20400"/>
                </a:cubicBezTo>
                <a:close/>
                <a:moveTo>
                  <a:pt x="17063" y="20610"/>
                </a:moveTo>
                <a:lnTo>
                  <a:pt x="11172" y="12210"/>
                </a:lnTo>
                <a:lnTo>
                  <a:pt x="11168" y="12214"/>
                </a:lnTo>
                <a:cubicBezTo>
                  <a:pt x="11078" y="12086"/>
                  <a:pt x="10949" y="12000"/>
                  <a:pt x="10800" y="12000"/>
                </a:cubicBezTo>
                <a:cubicBezTo>
                  <a:pt x="10651" y="12000"/>
                  <a:pt x="10521" y="12086"/>
                  <a:pt x="10432" y="12214"/>
                </a:cubicBezTo>
                <a:lnTo>
                  <a:pt x="10427" y="12210"/>
                </a:lnTo>
                <a:lnTo>
                  <a:pt x="4536" y="20610"/>
                </a:lnTo>
                <a:lnTo>
                  <a:pt x="4540" y="20614"/>
                </a:lnTo>
                <a:cubicBezTo>
                  <a:pt x="4467" y="20719"/>
                  <a:pt x="4418" y="20851"/>
                  <a:pt x="4418" y="21000"/>
                </a:cubicBezTo>
                <a:cubicBezTo>
                  <a:pt x="4418" y="21332"/>
                  <a:pt x="4638" y="21600"/>
                  <a:pt x="4909" y="21600"/>
                </a:cubicBezTo>
                <a:lnTo>
                  <a:pt x="16691" y="21600"/>
                </a:lnTo>
                <a:cubicBezTo>
                  <a:pt x="16962" y="21600"/>
                  <a:pt x="17182" y="21332"/>
                  <a:pt x="17182" y="21000"/>
                </a:cubicBezTo>
                <a:cubicBezTo>
                  <a:pt x="17182" y="20851"/>
                  <a:pt x="17133" y="20719"/>
                  <a:pt x="17059" y="20614"/>
                </a:cubicBezTo>
                <a:cubicBezTo>
                  <a:pt x="17059" y="20614"/>
                  <a:pt x="17063" y="20610"/>
                  <a:pt x="17063" y="20610"/>
                </a:cubicBezTo>
                <a:close/>
                <a:moveTo>
                  <a:pt x="21109" y="0"/>
                </a:moveTo>
                <a:lnTo>
                  <a:pt x="491" y="0"/>
                </a:lnTo>
                <a:cubicBezTo>
                  <a:pt x="220" y="0"/>
                  <a:pt x="0" y="269"/>
                  <a:pt x="0" y="600"/>
                </a:cubicBezTo>
                <a:lnTo>
                  <a:pt x="0" y="17400"/>
                </a:lnTo>
                <a:cubicBezTo>
                  <a:pt x="0" y="17732"/>
                  <a:pt x="220" y="18000"/>
                  <a:pt x="491" y="18000"/>
                </a:cubicBezTo>
                <a:lnTo>
                  <a:pt x="4418" y="18000"/>
                </a:lnTo>
                <a:cubicBezTo>
                  <a:pt x="4689" y="18000"/>
                  <a:pt x="4909" y="17732"/>
                  <a:pt x="4909" y="17400"/>
                </a:cubicBezTo>
                <a:cubicBezTo>
                  <a:pt x="4909" y="17068"/>
                  <a:pt x="4689" y="16800"/>
                  <a:pt x="4418" y="16800"/>
                </a:cubicBezTo>
                <a:lnTo>
                  <a:pt x="982" y="16800"/>
                </a:lnTo>
                <a:lnTo>
                  <a:pt x="982" y="1200"/>
                </a:lnTo>
                <a:lnTo>
                  <a:pt x="20618" y="1200"/>
                </a:lnTo>
                <a:lnTo>
                  <a:pt x="20618" y="16800"/>
                </a:lnTo>
                <a:lnTo>
                  <a:pt x="17182" y="16800"/>
                </a:lnTo>
                <a:cubicBezTo>
                  <a:pt x="16911" y="16800"/>
                  <a:pt x="16691" y="17068"/>
                  <a:pt x="16691" y="17400"/>
                </a:cubicBezTo>
                <a:cubicBezTo>
                  <a:pt x="16691" y="17732"/>
                  <a:pt x="16911" y="18000"/>
                  <a:pt x="17182" y="18000"/>
                </a:cubicBezTo>
                <a:lnTo>
                  <a:pt x="21109" y="18000"/>
                </a:lnTo>
                <a:cubicBezTo>
                  <a:pt x="21380" y="18000"/>
                  <a:pt x="21600" y="17732"/>
                  <a:pt x="21600" y="17400"/>
                </a:cubicBezTo>
                <a:lnTo>
                  <a:pt x="21600" y="600"/>
                </a:lnTo>
                <a:cubicBezTo>
                  <a:pt x="21600" y="269"/>
                  <a:pt x="21380" y="0"/>
                  <a:pt x="21109"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30" name="Google Shape;730;p14"/>
          <p:cNvSpPr/>
          <p:nvPr/>
        </p:nvSpPr>
        <p:spPr>
          <a:xfrm>
            <a:off x="7893963" y="3579283"/>
            <a:ext cx="279328" cy="279328"/>
          </a:xfrm>
          <a:custGeom>
            <a:rect b="b" l="l" r="r" t="t"/>
            <a:pathLst>
              <a:path extrusionOk="0" h="21600" w="21600">
                <a:moveTo>
                  <a:pt x="10804" y="20618"/>
                </a:moveTo>
                <a:lnTo>
                  <a:pt x="15069" y="13232"/>
                </a:lnTo>
                <a:lnTo>
                  <a:pt x="15063" y="13228"/>
                </a:lnTo>
                <a:cubicBezTo>
                  <a:pt x="15472" y="12512"/>
                  <a:pt x="15709" y="11684"/>
                  <a:pt x="15709" y="10800"/>
                </a:cubicBezTo>
                <a:cubicBezTo>
                  <a:pt x="15709" y="9192"/>
                  <a:pt x="14932" y="7768"/>
                  <a:pt x="13737" y="6873"/>
                </a:cubicBezTo>
                <a:lnTo>
                  <a:pt x="19796" y="6873"/>
                </a:lnTo>
                <a:cubicBezTo>
                  <a:pt x="20322" y="8076"/>
                  <a:pt x="20618" y="9403"/>
                  <a:pt x="20618" y="10800"/>
                </a:cubicBezTo>
                <a:cubicBezTo>
                  <a:pt x="20618" y="16221"/>
                  <a:pt x="16225" y="20615"/>
                  <a:pt x="10804" y="20618"/>
                </a:cubicBezTo>
                <a:moveTo>
                  <a:pt x="9708" y="20554"/>
                </a:moveTo>
                <a:cubicBezTo>
                  <a:pt x="4800" y="20010"/>
                  <a:pt x="982" y="15853"/>
                  <a:pt x="982" y="10800"/>
                </a:cubicBezTo>
                <a:cubicBezTo>
                  <a:pt x="982" y="9010"/>
                  <a:pt x="1468" y="7337"/>
                  <a:pt x="2305" y="5892"/>
                </a:cubicBezTo>
                <a:lnTo>
                  <a:pt x="6452" y="13076"/>
                </a:lnTo>
                <a:cubicBezTo>
                  <a:pt x="7273" y="14640"/>
                  <a:pt x="8911" y="15709"/>
                  <a:pt x="10800" y="15709"/>
                </a:cubicBezTo>
                <a:cubicBezTo>
                  <a:pt x="11487" y="15709"/>
                  <a:pt x="12141" y="15567"/>
                  <a:pt x="12734" y="15312"/>
                </a:cubicBezTo>
                <a:cubicBezTo>
                  <a:pt x="12734" y="15312"/>
                  <a:pt x="9708" y="20554"/>
                  <a:pt x="9708" y="20554"/>
                </a:cubicBezTo>
                <a:close/>
                <a:moveTo>
                  <a:pt x="7315" y="12607"/>
                </a:moveTo>
                <a:cubicBezTo>
                  <a:pt x="7034" y="12065"/>
                  <a:pt x="6873" y="11452"/>
                  <a:pt x="6873" y="10800"/>
                </a:cubicBezTo>
                <a:cubicBezTo>
                  <a:pt x="6873" y="8631"/>
                  <a:pt x="8631" y="6873"/>
                  <a:pt x="10800" y="6873"/>
                </a:cubicBezTo>
                <a:cubicBezTo>
                  <a:pt x="12969" y="6873"/>
                  <a:pt x="14727" y="8631"/>
                  <a:pt x="14727" y="10800"/>
                </a:cubicBezTo>
                <a:cubicBezTo>
                  <a:pt x="14727" y="12969"/>
                  <a:pt x="12969" y="14727"/>
                  <a:pt x="10800" y="14727"/>
                </a:cubicBezTo>
                <a:cubicBezTo>
                  <a:pt x="9318" y="14727"/>
                  <a:pt x="8029" y="13906"/>
                  <a:pt x="7360" y="12694"/>
                </a:cubicBezTo>
                <a:lnTo>
                  <a:pt x="7364" y="12691"/>
                </a:lnTo>
                <a:cubicBezTo>
                  <a:pt x="7364" y="12691"/>
                  <a:pt x="7315" y="12607"/>
                  <a:pt x="7315" y="12607"/>
                </a:cubicBezTo>
                <a:close/>
                <a:moveTo>
                  <a:pt x="10800" y="982"/>
                </a:moveTo>
                <a:cubicBezTo>
                  <a:pt x="14432" y="982"/>
                  <a:pt x="17596" y="2959"/>
                  <a:pt x="19294" y="5891"/>
                </a:cubicBezTo>
                <a:lnTo>
                  <a:pt x="10800" y="5891"/>
                </a:lnTo>
                <a:cubicBezTo>
                  <a:pt x="8290" y="5891"/>
                  <a:pt x="6223" y="7776"/>
                  <a:pt x="5930" y="10207"/>
                </a:cubicBezTo>
                <a:lnTo>
                  <a:pt x="2909" y="4975"/>
                </a:lnTo>
                <a:cubicBezTo>
                  <a:pt x="4697" y="2557"/>
                  <a:pt x="7561" y="982"/>
                  <a:pt x="10800" y="982"/>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31" name="Google Shape;731;p14"/>
          <p:cNvSpPr/>
          <p:nvPr/>
        </p:nvSpPr>
        <p:spPr>
          <a:xfrm>
            <a:off x="8427224" y="3649115"/>
            <a:ext cx="279328" cy="126968"/>
          </a:xfrm>
          <a:custGeom>
            <a:rect b="b" l="l" r="r" t="t"/>
            <a:pathLst>
              <a:path extrusionOk="0" h="21600" w="21600">
                <a:moveTo>
                  <a:pt x="16724" y="15100"/>
                </a:moveTo>
                <a:lnTo>
                  <a:pt x="17582" y="15100"/>
                </a:lnTo>
                <a:lnTo>
                  <a:pt x="17582" y="8844"/>
                </a:lnTo>
                <a:lnTo>
                  <a:pt x="16724" y="8844"/>
                </a:lnTo>
                <a:cubicBezTo>
                  <a:pt x="16724" y="8844"/>
                  <a:pt x="16724" y="15100"/>
                  <a:pt x="16724" y="15100"/>
                </a:cubicBezTo>
                <a:close/>
                <a:moveTo>
                  <a:pt x="13336" y="15100"/>
                </a:moveTo>
                <a:lnTo>
                  <a:pt x="14199" y="15100"/>
                </a:lnTo>
                <a:lnTo>
                  <a:pt x="14199" y="11633"/>
                </a:lnTo>
                <a:lnTo>
                  <a:pt x="15565" y="11633"/>
                </a:lnTo>
                <a:lnTo>
                  <a:pt x="15565" y="10047"/>
                </a:lnTo>
                <a:lnTo>
                  <a:pt x="14199" y="10047"/>
                </a:lnTo>
                <a:lnTo>
                  <a:pt x="14199" y="8077"/>
                </a:lnTo>
                <a:lnTo>
                  <a:pt x="15661" y="8077"/>
                </a:lnTo>
                <a:lnTo>
                  <a:pt x="15661" y="6478"/>
                </a:lnTo>
                <a:lnTo>
                  <a:pt x="13336" y="6478"/>
                </a:lnTo>
                <a:cubicBezTo>
                  <a:pt x="13336" y="6478"/>
                  <a:pt x="13336" y="15100"/>
                  <a:pt x="13336" y="15100"/>
                </a:cubicBezTo>
                <a:close/>
                <a:moveTo>
                  <a:pt x="20618" y="12960"/>
                </a:moveTo>
                <a:cubicBezTo>
                  <a:pt x="20618" y="16538"/>
                  <a:pt x="19299" y="19440"/>
                  <a:pt x="17673" y="19440"/>
                </a:cubicBezTo>
                <a:lnTo>
                  <a:pt x="7855" y="19440"/>
                </a:lnTo>
                <a:cubicBezTo>
                  <a:pt x="9481" y="19440"/>
                  <a:pt x="10800" y="16538"/>
                  <a:pt x="10800" y="12960"/>
                </a:cubicBezTo>
                <a:lnTo>
                  <a:pt x="10800" y="8640"/>
                </a:lnTo>
                <a:cubicBezTo>
                  <a:pt x="10800" y="5062"/>
                  <a:pt x="12119" y="2160"/>
                  <a:pt x="13745" y="2160"/>
                </a:cubicBezTo>
                <a:lnTo>
                  <a:pt x="17673" y="2160"/>
                </a:lnTo>
                <a:cubicBezTo>
                  <a:pt x="19299" y="2160"/>
                  <a:pt x="20618" y="5062"/>
                  <a:pt x="20618" y="8640"/>
                </a:cubicBezTo>
                <a:cubicBezTo>
                  <a:pt x="20618" y="8640"/>
                  <a:pt x="20618" y="12960"/>
                  <a:pt x="20618" y="12960"/>
                </a:cubicBezTo>
                <a:close/>
                <a:moveTo>
                  <a:pt x="6607" y="15121"/>
                </a:moveTo>
                <a:lnTo>
                  <a:pt x="5673" y="15121"/>
                </a:lnTo>
                <a:lnTo>
                  <a:pt x="5350" y="11399"/>
                </a:lnTo>
                <a:cubicBezTo>
                  <a:pt x="5276" y="10527"/>
                  <a:pt x="5214" y="9718"/>
                  <a:pt x="5169" y="8730"/>
                </a:cubicBezTo>
                <a:lnTo>
                  <a:pt x="5157" y="8730"/>
                </a:lnTo>
                <a:cubicBezTo>
                  <a:pt x="5090" y="9705"/>
                  <a:pt x="5028" y="10527"/>
                  <a:pt x="4937" y="11399"/>
                </a:cubicBezTo>
                <a:lnTo>
                  <a:pt x="4574" y="15121"/>
                </a:lnTo>
                <a:lnTo>
                  <a:pt x="3629" y="15121"/>
                </a:lnTo>
                <a:lnTo>
                  <a:pt x="2723" y="6471"/>
                </a:lnTo>
                <a:lnTo>
                  <a:pt x="3646" y="6471"/>
                </a:lnTo>
                <a:lnTo>
                  <a:pt x="3935" y="10039"/>
                </a:lnTo>
                <a:cubicBezTo>
                  <a:pt x="4020" y="11066"/>
                  <a:pt x="4099" y="12182"/>
                  <a:pt x="4161" y="13055"/>
                </a:cubicBezTo>
                <a:lnTo>
                  <a:pt x="4172" y="13055"/>
                </a:lnTo>
                <a:cubicBezTo>
                  <a:pt x="4235" y="12118"/>
                  <a:pt x="4325" y="11078"/>
                  <a:pt x="4422" y="10013"/>
                </a:cubicBezTo>
                <a:lnTo>
                  <a:pt x="4744" y="6471"/>
                </a:lnTo>
                <a:lnTo>
                  <a:pt x="5662" y="6471"/>
                </a:lnTo>
                <a:lnTo>
                  <a:pt x="5967" y="10117"/>
                </a:lnTo>
                <a:cubicBezTo>
                  <a:pt x="6052" y="11130"/>
                  <a:pt x="6114" y="12054"/>
                  <a:pt x="6171" y="13017"/>
                </a:cubicBezTo>
                <a:lnTo>
                  <a:pt x="6182" y="13017"/>
                </a:lnTo>
                <a:cubicBezTo>
                  <a:pt x="6239" y="12054"/>
                  <a:pt x="6324" y="11040"/>
                  <a:pt x="6403" y="10013"/>
                </a:cubicBezTo>
                <a:lnTo>
                  <a:pt x="6715" y="6471"/>
                </a:lnTo>
                <a:lnTo>
                  <a:pt x="7592" y="6471"/>
                </a:lnTo>
                <a:cubicBezTo>
                  <a:pt x="7592" y="6471"/>
                  <a:pt x="6607" y="15121"/>
                  <a:pt x="6607" y="15121"/>
                </a:cubicBezTo>
                <a:close/>
                <a:moveTo>
                  <a:pt x="8940" y="15121"/>
                </a:moveTo>
                <a:lnTo>
                  <a:pt x="8080" y="15121"/>
                </a:lnTo>
                <a:lnTo>
                  <a:pt x="8080" y="8845"/>
                </a:lnTo>
                <a:lnTo>
                  <a:pt x="8940" y="8845"/>
                </a:lnTo>
                <a:cubicBezTo>
                  <a:pt x="8940" y="8845"/>
                  <a:pt x="8940" y="15121"/>
                  <a:pt x="8940" y="15121"/>
                </a:cubicBezTo>
                <a:close/>
                <a:moveTo>
                  <a:pt x="8510" y="6111"/>
                </a:moveTo>
                <a:cubicBezTo>
                  <a:pt x="8788" y="6111"/>
                  <a:pt x="8963" y="6535"/>
                  <a:pt x="8969" y="7100"/>
                </a:cubicBezTo>
                <a:cubicBezTo>
                  <a:pt x="8969" y="7638"/>
                  <a:pt x="8788" y="8076"/>
                  <a:pt x="8505" y="8076"/>
                </a:cubicBezTo>
                <a:cubicBezTo>
                  <a:pt x="8233" y="8076"/>
                  <a:pt x="8052" y="7638"/>
                  <a:pt x="8058" y="7100"/>
                </a:cubicBezTo>
                <a:cubicBezTo>
                  <a:pt x="8052" y="6535"/>
                  <a:pt x="8233" y="6111"/>
                  <a:pt x="8510" y="6111"/>
                </a:cubicBezTo>
                <a:moveTo>
                  <a:pt x="17673" y="0"/>
                </a:moveTo>
                <a:lnTo>
                  <a:pt x="3927" y="0"/>
                </a:lnTo>
                <a:cubicBezTo>
                  <a:pt x="1758" y="0"/>
                  <a:pt x="0" y="3869"/>
                  <a:pt x="0" y="8640"/>
                </a:cubicBezTo>
                <a:lnTo>
                  <a:pt x="0" y="12960"/>
                </a:lnTo>
                <a:cubicBezTo>
                  <a:pt x="0" y="17731"/>
                  <a:pt x="1758" y="21600"/>
                  <a:pt x="3927" y="21600"/>
                </a:cubicBezTo>
                <a:lnTo>
                  <a:pt x="17673" y="21600"/>
                </a:lnTo>
                <a:cubicBezTo>
                  <a:pt x="19842" y="21600"/>
                  <a:pt x="21600" y="17731"/>
                  <a:pt x="21600" y="12960"/>
                </a:cubicBezTo>
                <a:lnTo>
                  <a:pt x="21600" y="8640"/>
                </a:lnTo>
                <a:cubicBezTo>
                  <a:pt x="21600" y="3869"/>
                  <a:pt x="19842" y="0"/>
                  <a:pt x="17673" y="0"/>
                </a:cubicBezTo>
                <a:moveTo>
                  <a:pt x="17153" y="6119"/>
                </a:moveTo>
                <a:cubicBezTo>
                  <a:pt x="16876" y="6119"/>
                  <a:pt x="16696" y="6543"/>
                  <a:pt x="16701" y="7104"/>
                </a:cubicBezTo>
                <a:cubicBezTo>
                  <a:pt x="16696" y="7642"/>
                  <a:pt x="16876" y="8077"/>
                  <a:pt x="17147" y="8077"/>
                </a:cubicBezTo>
                <a:cubicBezTo>
                  <a:pt x="17429" y="8077"/>
                  <a:pt x="17610" y="7642"/>
                  <a:pt x="17610" y="7104"/>
                </a:cubicBezTo>
                <a:cubicBezTo>
                  <a:pt x="17604" y="6543"/>
                  <a:pt x="17429" y="6119"/>
                  <a:pt x="17153" y="611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32" name="Google Shape;732;p14"/>
          <p:cNvSpPr/>
          <p:nvPr/>
        </p:nvSpPr>
        <p:spPr>
          <a:xfrm>
            <a:off x="8960485" y="3591980"/>
            <a:ext cx="279328" cy="253935"/>
          </a:xfrm>
          <a:custGeom>
            <a:rect b="b" l="l" r="r" t="t"/>
            <a:pathLst>
              <a:path extrusionOk="0" h="21600" w="21600">
                <a:moveTo>
                  <a:pt x="10800" y="20520"/>
                </a:moveTo>
                <a:cubicBezTo>
                  <a:pt x="7396" y="20520"/>
                  <a:pt x="4399" y="18805"/>
                  <a:pt x="2638" y="16200"/>
                </a:cubicBezTo>
                <a:lnTo>
                  <a:pt x="9966" y="16200"/>
                </a:lnTo>
                <a:cubicBezTo>
                  <a:pt x="10478" y="17309"/>
                  <a:pt x="12251" y="18900"/>
                  <a:pt x="13500" y="18900"/>
                </a:cubicBezTo>
                <a:cubicBezTo>
                  <a:pt x="14973" y="18900"/>
                  <a:pt x="16200" y="17820"/>
                  <a:pt x="16200" y="15660"/>
                </a:cubicBezTo>
                <a:cubicBezTo>
                  <a:pt x="16200" y="13500"/>
                  <a:pt x="14973" y="12420"/>
                  <a:pt x="13500" y="12420"/>
                </a:cubicBezTo>
                <a:cubicBezTo>
                  <a:pt x="12241" y="12420"/>
                  <a:pt x="10447" y="13973"/>
                  <a:pt x="9953" y="15120"/>
                </a:cubicBezTo>
                <a:lnTo>
                  <a:pt x="2014" y="15120"/>
                </a:lnTo>
                <a:cubicBezTo>
                  <a:pt x="1359" y="13817"/>
                  <a:pt x="982" y="12354"/>
                  <a:pt x="982" y="10800"/>
                </a:cubicBezTo>
                <a:cubicBezTo>
                  <a:pt x="982" y="9246"/>
                  <a:pt x="1359" y="7783"/>
                  <a:pt x="2014" y="6480"/>
                </a:cubicBezTo>
                <a:lnTo>
                  <a:pt x="9966" y="6480"/>
                </a:lnTo>
                <a:cubicBezTo>
                  <a:pt x="10478" y="7589"/>
                  <a:pt x="12252" y="9180"/>
                  <a:pt x="13500" y="9180"/>
                </a:cubicBezTo>
                <a:cubicBezTo>
                  <a:pt x="14973" y="9180"/>
                  <a:pt x="16200" y="8100"/>
                  <a:pt x="16200" y="5940"/>
                </a:cubicBezTo>
                <a:cubicBezTo>
                  <a:pt x="16200" y="3780"/>
                  <a:pt x="14973" y="2700"/>
                  <a:pt x="13500" y="2700"/>
                </a:cubicBezTo>
                <a:cubicBezTo>
                  <a:pt x="12241" y="2700"/>
                  <a:pt x="10447" y="4253"/>
                  <a:pt x="9953" y="5400"/>
                </a:cubicBezTo>
                <a:lnTo>
                  <a:pt x="2638" y="5400"/>
                </a:lnTo>
                <a:cubicBezTo>
                  <a:pt x="4399" y="2796"/>
                  <a:pt x="7396" y="1080"/>
                  <a:pt x="10800" y="1080"/>
                </a:cubicBezTo>
                <a:cubicBezTo>
                  <a:pt x="16038" y="1080"/>
                  <a:pt x="20306" y="5145"/>
                  <a:pt x="20590" y="10260"/>
                </a:cubicBezTo>
                <a:lnTo>
                  <a:pt x="10652" y="10260"/>
                </a:lnTo>
                <a:cubicBezTo>
                  <a:pt x="10140" y="9151"/>
                  <a:pt x="8367" y="7560"/>
                  <a:pt x="7118" y="7560"/>
                </a:cubicBezTo>
                <a:cubicBezTo>
                  <a:pt x="5645" y="7560"/>
                  <a:pt x="4418" y="8640"/>
                  <a:pt x="4418" y="10800"/>
                </a:cubicBezTo>
                <a:cubicBezTo>
                  <a:pt x="4418" y="12960"/>
                  <a:pt x="5645" y="14040"/>
                  <a:pt x="7118" y="14040"/>
                </a:cubicBezTo>
                <a:cubicBezTo>
                  <a:pt x="8377" y="14040"/>
                  <a:pt x="10171" y="12488"/>
                  <a:pt x="10665" y="11340"/>
                </a:cubicBezTo>
                <a:lnTo>
                  <a:pt x="20590" y="11340"/>
                </a:lnTo>
                <a:cubicBezTo>
                  <a:pt x="20306" y="16456"/>
                  <a:pt x="16038" y="20520"/>
                  <a:pt x="10800" y="20520"/>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33" name="Google Shape;733;p14"/>
          <p:cNvSpPr/>
          <p:nvPr/>
        </p:nvSpPr>
        <p:spPr>
          <a:xfrm>
            <a:off x="9506443" y="3579283"/>
            <a:ext cx="253935" cy="279616"/>
          </a:xfrm>
          <a:custGeom>
            <a:rect b="b" l="l" r="r" t="t"/>
            <a:pathLst>
              <a:path extrusionOk="0" h="21600" w="21600">
                <a:moveTo>
                  <a:pt x="15660" y="8839"/>
                </a:moveTo>
                <a:cubicBezTo>
                  <a:pt x="15958" y="8839"/>
                  <a:pt x="16200" y="8619"/>
                  <a:pt x="16200" y="8348"/>
                </a:cubicBezTo>
                <a:lnTo>
                  <a:pt x="16200" y="6386"/>
                </a:lnTo>
                <a:cubicBezTo>
                  <a:pt x="16200" y="6115"/>
                  <a:pt x="15958" y="5896"/>
                  <a:pt x="15660" y="5896"/>
                </a:cubicBezTo>
                <a:cubicBezTo>
                  <a:pt x="15362" y="5896"/>
                  <a:pt x="15120" y="6115"/>
                  <a:pt x="15120" y="6386"/>
                </a:cubicBezTo>
                <a:lnTo>
                  <a:pt x="15120" y="8348"/>
                </a:lnTo>
                <a:cubicBezTo>
                  <a:pt x="15120" y="8619"/>
                  <a:pt x="15362" y="8839"/>
                  <a:pt x="15660" y="8839"/>
                </a:cubicBezTo>
                <a:moveTo>
                  <a:pt x="20520" y="17666"/>
                </a:moveTo>
                <a:lnTo>
                  <a:pt x="13048" y="17666"/>
                </a:lnTo>
                <a:cubicBezTo>
                  <a:pt x="12910" y="16942"/>
                  <a:pt x="12848" y="16231"/>
                  <a:pt x="12830" y="15570"/>
                </a:cubicBezTo>
                <a:cubicBezTo>
                  <a:pt x="16149" y="15233"/>
                  <a:pt x="18453" y="14207"/>
                  <a:pt x="18568" y="14155"/>
                </a:cubicBezTo>
                <a:lnTo>
                  <a:pt x="18085" y="13278"/>
                </a:lnTo>
                <a:cubicBezTo>
                  <a:pt x="18059" y="13289"/>
                  <a:pt x="15906" y="14245"/>
                  <a:pt x="12837" y="14581"/>
                </a:cubicBezTo>
                <a:cubicBezTo>
                  <a:pt x="12896" y="13028"/>
                  <a:pt x="13167" y="11927"/>
                  <a:pt x="13173" y="11902"/>
                </a:cubicBezTo>
                <a:lnTo>
                  <a:pt x="13325" y="11301"/>
                </a:lnTo>
                <a:lnTo>
                  <a:pt x="9308" y="11301"/>
                </a:lnTo>
                <a:cubicBezTo>
                  <a:pt x="9741" y="8291"/>
                  <a:pt x="10857" y="5772"/>
                  <a:pt x="11921" y="3934"/>
                </a:cubicBezTo>
                <a:lnTo>
                  <a:pt x="20520" y="3934"/>
                </a:lnTo>
                <a:cubicBezTo>
                  <a:pt x="20520" y="3934"/>
                  <a:pt x="20520" y="17666"/>
                  <a:pt x="20520" y="17666"/>
                </a:cubicBezTo>
                <a:close/>
                <a:moveTo>
                  <a:pt x="10766" y="15678"/>
                </a:moveTo>
                <a:cubicBezTo>
                  <a:pt x="11096" y="15678"/>
                  <a:pt x="11418" y="15668"/>
                  <a:pt x="11734" y="15653"/>
                </a:cubicBezTo>
                <a:cubicBezTo>
                  <a:pt x="11753" y="16291"/>
                  <a:pt x="11808" y="16967"/>
                  <a:pt x="11933" y="17666"/>
                </a:cubicBezTo>
                <a:lnTo>
                  <a:pt x="1080" y="17666"/>
                </a:lnTo>
                <a:lnTo>
                  <a:pt x="1080" y="3934"/>
                </a:lnTo>
                <a:lnTo>
                  <a:pt x="10689" y="3934"/>
                </a:lnTo>
                <a:cubicBezTo>
                  <a:pt x="9598" y="5921"/>
                  <a:pt x="8520" y="8577"/>
                  <a:pt x="8164" y="11742"/>
                </a:cubicBezTo>
                <a:lnTo>
                  <a:pt x="8103" y="12282"/>
                </a:lnTo>
                <a:lnTo>
                  <a:pt x="11993" y="12282"/>
                </a:lnTo>
                <a:cubicBezTo>
                  <a:pt x="11893" y="12823"/>
                  <a:pt x="11771" y="13665"/>
                  <a:pt x="11736" y="14669"/>
                </a:cubicBezTo>
                <a:cubicBezTo>
                  <a:pt x="11418" y="14686"/>
                  <a:pt x="11097" y="14697"/>
                  <a:pt x="10766" y="14697"/>
                </a:cubicBezTo>
                <a:cubicBezTo>
                  <a:pt x="6636" y="14697"/>
                  <a:pt x="3478" y="13292"/>
                  <a:pt x="3447" y="13278"/>
                </a:cubicBezTo>
                <a:lnTo>
                  <a:pt x="2965" y="14155"/>
                </a:lnTo>
                <a:cubicBezTo>
                  <a:pt x="3102" y="14218"/>
                  <a:pt x="6369" y="15678"/>
                  <a:pt x="10766" y="15678"/>
                </a:cubicBezTo>
                <a:moveTo>
                  <a:pt x="20520" y="2954"/>
                </a:moveTo>
                <a:lnTo>
                  <a:pt x="12519" y="2954"/>
                </a:lnTo>
                <a:cubicBezTo>
                  <a:pt x="13470" y="1490"/>
                  <a:pt x="14254" y="661"/>
                  <a:pt x="14273" y="641"/>
                </a:cubicBezTo>
                <a:lnTo>
                  <a:pt x="13456" y="0"/>
                </a:lnTo>
                <a:cubicBezTo>
                  <a:pt x="13366" y="95"/>
                  <a:pt x="12371" y="1151"/>
                  <a:pt x="11260" y="2954"/>
                </a:cubicBezTo>
                <a:lnTo>
                  <a:pt x="1080" y="2954"/>
                </a:lnTo>
                <a:cubicBezTo>
                  <a:pt x="483" y="2954"/>
                  <a:pt x="0" y="3393"/>
                  <a:pt x="0" y="3934"/>
                </a:cubicBezTo>
                <a:lnTo>
                  <a:pt x="0" y="17666"/>
                </a:lnTo>
                <a:cubicBezTo>
                  <a:pt x="0" y="18207"/>
                  <a:pt x="483" y="18646"/>
                  <a:pt x="1080" y="18646"/>
                </a:cubicBezTo>
                <a:lnTo>
                  <a:pt x="12155" y="18646"/>
                </a:lnTo>
                <a:cubicBezTo>
                  <a:pt x="12423" y="19645"/>
                  <a:pt x="12834" y="20653"/>
                  <a:pt x="13465" y="21600"/>
                </a:cubicBezTo>
                <a:lnTo>
                  <a:pt x="14389" y="21092"/>
                </a:lnTo>
                <a:cubicBezTo>
                  <a:pt x="13874" y="20318"/>
                  <a:pt x="13522" y="19485"/>
                  <a:pt x="13281" y="18646"/>
                </a:cubicBezTo>
                <a:lnTo>
                  <a:pt x="20520" y="18646"/>
                </a:lnTo>
                <a:cubicBezTo>
                  <a:pt x="21116" y="18646"/>
                  <a:pt x="21600" y="18207"/>
                  <a:pt x="21600" y="17666"/>
                </a:cubicBezTo>
                <a:lnTo>
                  <a:pt x="21600" y="3934"/>
                </a:lnTo>
                <a:cubicBezTo>
                  <a:pt x="21600" y="3393"/>
                  <a:pt x="21116" y="2954"/>
                  <a:pt x="20520" y="2954"/>
                </a:cubicBezTo>
                <a:moveTo>
                  <a:pt x="5940" y="8839"/>
                </a:moveTo>
                <a:cubicBezTo>
                  <a:pt x="6238" y="8839"/>
                  <a:pt x="6480" y="8619"/>
                  <a:pt x="6480" y="8348"/>
                </a:cubicBezTo>
                <a:lnTo>
                  <a:pt x="6480" y="6386"/>
                </a:lnTo>
                <a:cubicBezTo>
                  <a:pt x="6480" y="6115"/>
                  <a:pt x="6238" y="5896"/>
                  <a:pt x="5940" y="5896"/>
                </a:cubicBezTo>
                <a:cubicBezTo>
                  <a:pt x="5642" y="5896"/>
                  <a:pt x="5400" y="6115"/>
                  <a:pt x="5400" y="6386"/>
                </a:cubicBezTo>
                <a:lnTo>
                  <a:pt x="5400" y="8348"/>
                </a:lnTo>
                <a:cubicBezTo>
                  <a:pt x="5400" y="8619"/>
                  <a:pt x="5642" y="8839"/>
                  <a:pt x="5940" y="883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34" name="Google Shape;734;p14"/>
          <p:cNvSpPr/>
          <p:nvPr/>
        </p:nvSpPr>
        <p:spPr>
          <a:xfrm>
            <a:off x="10027008" y="3579283"/>
            <a:ext cx="279328" cy="279321"/>
          </a:xfrm>
          <a:custGeom>
            <a:rect b="b" l="l" r="r" t="t"/>
            <a:pathLst>
              <a:path extrusionOk="0" h="21600" w="21600">
                <a:moveTo>
                  <a:pt x="10800" y="20618"/>
                </a:moveTo>
                <a:cubicBezTo>
                  <a:pt x="5378" y="20618"/>
                  <a:pt x="982" y="16222"/>
                  <a:pt x="982" y="10800"/>
                </a:cubicBezTo>
                <a:cubicBezTo>
                  <a:pt x="982" y="5378"/>
                  <a:pt x="5378" y="982"/>
                  <a:pt x="10800" y="982"/>
                </a:cubicBezTo>
                <a:cubicBezTo>
                  <a:pt x="16223" y="982"/>
                  <a:pt x="20618" y="5378"/>
                  <a:pt x="20618" y="10800"/>
                </a:cubicBezTo>
                <a:cubicBezTo>
                  <a:pt x="20618" y="16222"/>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moveTo>
                  <a:pt x="15628" y="4904"/>
                </a:moveTo>
                <a:lnTo>
                  <a:pt x="14334" y="4904"/>
                </a:lnTo>
                <a:lnTo>
                  <a:pt x="10776" y="9842"/>
                </a:lnTo>
                <a:lnTo>
                  <a:pt x="7337" y="4904"/>
                </a:lnTo>
                <a:lnTo>
                  <a:pt x="5975" y="4904"/>
                </a:lnTo>
                <a:lnTo>
                  <a:pt x="10094" y="10618"/>
                </a:lnTo>
                <a:lnTo>
                  <a:pt x="5736" y="16696"/>
                </a:lnTo>
                <a:lnTo>
                  <a:pt x="7030" y="16696"/>
                </a:lnTo>
                <a:lnTo>
                  <a:pt x="10776" y="11493"/>
                </a:lnTo>
                <a:lnTo>
                  <a:pt x="14470" y="16696"/>
                </a:lnTo>
                <a:lnTo>
                  <a:pt x="15866" y="16696"/>
                </a:lnTo>
                <a:lnTo>
                  <a:pt x="11474" y="10651"/>
                </a:lnTo>
                <a:cubicBezTo>
                  <a:pt x="11474" y="10651"/>
                  <a:pt x="15628" y="4904"/>
                  <a:pt x="15628" y="4904"/>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35" name="Google Shape;735;p14"/>
          <p:cNvSpPr/>
          <p:nvPr/>
        </p:nvSpPr>
        <p:spPr>
          <a:xfrm>
            <a:off x="10560268" y="3579283"/>
            <a:ext cx="279260" cy="279532"/>
          </a:xfrm>
          <a:custGeom>
            <a:rect b="b" l="l" r="r" t="t"/>
            <a:pathLst>
              <a:path extrusionOk="0" h="21600" w="21600">
                <a:moveTo>
                  <a:pt x="982" y="3820"/>
                </a:moveTo>
                <a:lnTo>
                  <a:pt x="7853" y="2877"/>
                </a:lnTo>
                <a:lnTo>
                  <a:pt x="7853" y="8838"/>
                </a:lnTo>
                <a:lnTo>
                  <a:pt x="982" y="8838"/>
                </a:lnTo>
                <a:cubicBezTo>
                  <a:pt x="982" y="8838"/>
                  <a:pt x="982" y="3820"/>
                  <a:pt x="982" y="3820"/>
                </a:cubicBezTo>
                <a:close/>
                <a:moveTo>
                  <a:pt x="0" y="9819"/>
                </a:moveTo>
                <a:lnTo>
                  <a:pt x="8835" y="9819"/>
                </a:lnTo>
                <a:lnTo>
                  <a:pt x="8835" y="1752"/>
                </a:lnTo>
                <a:lnTo>
                  <a:pt x="0" y="2964"/>
                </a:lnTo>
                <a:cubicBezTo>
                  <a:pt x="0" y="2964"/>
                  <a:pt x="0" y="9819"/>
                  <a:pt x="0" y="9819"/>
                </a:cubicBezTo>
                <a:close/>
                <a:moveTo>
                  <a:pt x="20618" y="8838"/>
                </a:moveTo>
                <a:lnTo>
                  <a:pt x="11771" y="8838"/>
                </a:lnTo>
                <a:lnTo>
                  <a:pt x="11771" y="2339"/>
                </a:lnTo>
                <a:lnTo>
                  <a:pt x="20618" y="1125"/>
                </a:lnTo>
                <a:cubicBezTo>
                  <a:pt x="20618" y="1125"/>
                  <a:pt x="20618" y="8838"/>
                  <a:pt x="20618" y="8838"/>
                </a:cubicBezTo>
                <a:close/>
                <a:moveTo>
                  <a:pt x="10789" y="1484"/>
                </a:moveTo>
                <a:lnTo>
                  <a:pt x="10789" y="9819"/>
                </a:lnTo>
                <a:lnTo>
                  <a:pt x="21600" y="9819"/>
                </a:lnTo>
                <a:lnTo>
                  <a:pt x="21600" y="0"/>
                </a:lnTo>
                <a:cubicBezTo>
                  <a:pt x="21600" y="0"/>
                  <a:pt x="10789" y="1484"/>
                  <a:pt x="10789" y="1484"/>
                </a:cubicBezTo>
                <a:close/>
                <a:moveTo>
                  <a:pt x="982" y="12763"/>
                </a:moveTo>
                <a:lnTo>
                  <a:pt x="7853" y="12763"/>
                </a:lnTo>
                <a:lnTo>
                  <a:pt x="7853" y="18722"/>
                </a:lnTo>
                <a:lnTo>
                  <a:pt x="982" y="17780"/>
                </a:lnTo>
                <a:cubicBezTo>
                  <a:pt x="982" y="17780"/>
                  <a:pt x="982" y="12763"/>
                  <a:pt x="982" y="12763"/>
                </a:cubicBezTo>
                <a:close/>
                <a:moveTo>
                  <a:pt x="0" y="18635"/>
                </a:moveTo>
                <a:lnTo>
                  <a:pt x="8835" y="19848"/>
                </a:lnTo>
                <a:lnTo>
                  <a:pt x="8835" y="11782"/>
                </a:lnTo>
                <a:lnTo>
                  <a:pt x="0" y="11782"/>
                </a:lnTo>
                <a:cubicBezTo>
                  <a:pt x="0" y="11782"/>
                  <a:pt x="0" y="18635"/>
                  <a:pt x="0" y="18635"/>
                </a:cubicBezTo>
                <a:close/>
                <a:moveTo>
                  <a:pt x="11771" y="12763"/>
                </a:moveTo>
                <a:lnTo>
                  <a:pt x="20618" y="12763"/>
                </a:lnTo>
                <a:lnTo>
                  <a:pt x="20618" y="20475"/>
                </a:lnTo>
                <a:lnTo>
                  <a:pt x="11771" y="19261"/>
                </a:lnTo>
                <a:cubicBezTo>
                  <a:pt x="11771" y="19261"/>
                  <a:pt x="11771" y="12763"/>
                  <a:pt x="11771" y="12763"/>
                </a:cubicBezTo>
                <a:close/>
                <a:moveTo>
                  <a:pt x="10789" y="20116"/>
                </a:moveTo>
                <a:lnTo>
                  <a:pt x="21600" y="21600"/>
                </a:lnTo>
                <a:lnTo>
                  <a:pt x="21600" y="11782"/>
                </a:lnTo>
                <a:lnTo>
                  <a:pt x="10789" y="11782"/>
                </a:lnTo>
                <a:cubicBezTo>
                  <a:pt x="10789" y="11782"/>
                  <a:pt x="10789" y="20116"/>
                  <a:pt x="10789" y="2011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36" name="Google Shape;736;p14"/>
          <p:cNvSpPr/>
          <p:nvPr/>
        </p:nvSpPr>
        <p:spPr>
          <a:xfrm>
            <a:off x="11131620" y="3579283"/>
            <a:ext cx="203148" cy="279328"/>
          </a:xfrm>
          <a:custGeom>
            <a:rect b="b" l="l" r="r" t="t"/>
            <a:pathLst>
              <a:path extrusionOk="0" h="21600" w="21600">
                <a:moveTo>
                  <a:pt x="20250" y="13745"/>
                </a:moveTo>
                <a:cubicBezTo>
                  <a:pt x="20250" y="14016"/>
                  <a:pt x="19948" y="14236"/>
                  <a:pt x="19575" y="14236"/>
                </a:cubicBezTo>
                <a:cubicBezTo>
                  <a:pt x="19202" y="14236"/>
                  <a:pt x="18900" y="14016"/>
                  <a:pt x="18900" y="13745"/>
                </a:cubicBezTo>
                <a:lnTo>
                  <a:pt x="18900" y="6873"/>
                </a:lnTo>
                <a:cubicBezTo>
                  <a:pt x="18900" y="6602"/>
                  <a:pt x="19202" y="6382"/>
                  <a:pt x="19575" y="6382"/>
                </a:cubicBezTo>
                <a:cubicBezTo>
                  <a:pt x="19948" y="6382"/>
                  <a:pt x="20250" y="6602"/>
                  <a:pt x="20250" y="6873"/>
                </a:cubicBezTo>
                <a:cubicBezTo>
                  <a:pt x="20250" y="6873"/>
                  <a:pt x="20250" y="13745"/>
                  <a:pt x="20250" y="13745"/>
                </a:cubicBezTo>
                <a:close/>
                <a:moveTo>
                  <a:pt x="17550" y="16691"/>
                </a:moveTo>
                <a:lnTo>
                  <a:pt x="4050" y="16691"/>
                </a:lnTo>
                <a:lnTo>
                  <a:pt x="4050" y="6382"/>
                </a:lnTo>
                <a:lnTo>
                  <a:pt x="17550" y="6382"/>
                </a:lnTo>
                <a:cubicBezTo>
                  <a:pt x="17550" y="6382"/>
                  <a:pt x="17550" y="16691"/>
                  <a:pt x="17550" y="16691"/>
                </a:cubicBezTo>
                <a:close/>
                <a:moveTo>
                  <a:pt x="14850" y="20127"/>
                </a:moveTo>
                <a:cubicBezTo>
                  <a:pt x="14850" y="20399"/>
                  <a:pt x="14548" y="20618"/>
                  <a:pt x="14175" y="20618"/>
                </a:cubicBezTo>
                <a:cubicBezTo>
                  <a:pt x="13802" y="20618"/>
                  <a:pt x="13500" y="20399"/>
                  <a:pt x="13500" y="20127"/>
                </a:cubicBezTo>
                <a:lnTo>
                  <a:pt x="13500" y="17673"/>
                </a:lnTo>
                <a:lnTo>
                  <a:pt x="14850" y="17673"/>
                </a:lnTo>
                <a:cubicBezTo>
                  <a:pt x="14850" y="17673"/>
                  <a:pt x="14850" y="20127"/>
                  <a:pt x="14850" y="20127"/>
                </a:cubicBezTo>
                <a:close/>
                <a:moveTo>
                  <a:pt x="8100" y="20127"/>
                </a:moveTo>
                <a:cubicBezTo>
                  <a:pt x="8100" y="20399"/>
                  <a:pt x="7798" y="20618"/>
                  <a:pt x="7425" y="20618"/>
                </a:cubicBezTo>
                <a:cubicBezTo>
                  <a:pt x="7052" y="20618"/>
                  <a:pt x="6750" y="20399"/>
                  <a:pt x="6750" y="20127"/>
                </a:cubicBezTo>
                <a:lnTo>
                  <a:pt x="6750" y="17673"/>
                </a:lnTo>
                <a:lnTo>
                  <a:pt x="8100" y="17673"/>
                </a:lnTo>
                <a:cubicBezTo>
                  <a:pt x="8100" y="17673"/>
                  <a:pt x="8100" y="20127"/>
                  <a:pt x="8100" y="20127"/>
                </a:cubicBezTo>
                <a:close/>
                <a:moveTo>
                  <a:pt x="10800" y="1964"/>
                </a:moveTo>
                <a:cubicBezTo>
                  <a:pt x="14242" y="1964"/>
                  <a:pt x="17075" y="3464"/>
                  <a:pt x="17492" y="5400"/>
                </a:cubicBezTo>
                <a:lnTo>
                  <a:pt x="4108" y="5400"/>
                </a:lnTo>
                <a:cubicBezTo>
                  <a:pt x="4525" y="3464"/>
                  <a:pt x="7358" y="1964"/>
                  <a:pt x="10800" y="1964"/>
                </a:cubicBezTo>
                <a:moveTo>
                  <a:pt x="2700" y="13745"/>
                </a:moveTo>
                <a:cubicBezTo>
                  <a:pt x="2700" y="14016"/>
                  <a:pt x="2398" y="14236"/>
                  <a:pt x="2025" y="14236"/>
                </a:cubicBezTo>
                <a:cubicBezTo>
                  <a:pt x="1652" y="14236"/>
                  <a:pt x="1350" y="14016"/>
                  <a:pt x="1350" y="13745"/>
                </a:cubicBezTo>
                <a:lnTo>
                  <a:pt x="1350" y="6873"/>
                </a:lnTo>
                <a:cubicBezTo>
                  <a:pt x="1350" y="6602"/>
                  <a:pt x="1652" y="6382"/>
                  <a:pt x="2025" y="6382"/>
                </a:cubicBezTo>
                <a:cubicBezTo>
                  <a:pt x="2398" y="6382"/>
                  <a:pt x="2700" y="6602"/>
                  <a:pt x="2700" y="6873"/>
                </a:cubicBezTo>
                <a:cubicBezTo>
                  <a:pt x="2700" y="6873"/>
                  <a:pt x="2700" y="13745"/>
                  <a:pt x="2700" y="13745"/>
                </a:cubicBezTo>
                <a:close/>
                <a:moveTo>
                  <a:pt x="19575" y="5400"/>
                </a:moveTo>
                <a:cubicBezTo>
                  <a:pt x="19336" y="5400"/>
                  <a:pt x="19112" y="5435"/>
                  <a:pt x="18900" y="5491"/>
                </a:cubicBezTo>
                <a:lnTo>
                  <a:pt x="18900" y="5400"/>
                </a:lnTo>
                <a:lnTo>
                  <a:pt x="18847" y="5400"/>
                </a:lnTo>
                <a:cubicBezTo>
                  <a:pt x="18595" y="3873"/>
                  <a:pt x="17191" y="2553"/>
                  <a:pt x="15171" y="1763"/>
                </a:cubicBezTo>
                <a:lnTo>
                  <a:pt x="16087" y="763"/>
                </a:lnTo>
                <a:lnTo>
                  <a:pt x="16076" y="758"/>
                </a:lnTo>
                <a:cubicBezTo>
                  <a:pt x="16148" y="681"/>
                  <a:pt x="16200" y="592"/>
                  <a:pt x="16200" y="491"/>
                </a:cubicBezTo>
                <a:cubicBezTo>
                  <a:pt x="16200" y="220"/>
                  <a:pt x="15898" y="0"/>
                  <a:pt x="15525" y="0"/>
                </a:cubicBezTo>
                <a:cubicBezTo>
                  <a:pt x="15291" y="0"/>
                  <a:pt x="15095" y="93"/>
                  <a:pt x="14974" y="223"/>
                </a:cubicBezTo>
                <a:lnTo>
                  <a:pt x="14963" y="219"/>
                </a:lnTo>
                <a:lnTo>
                  <a:pt x="13915" y="1362"/>
                </a:lnTo>
                <a:cubicBezTo>
                  <a:pt x="12956" y="1119"/>
                  <a:pt x="11905" y="982"/>
                  <a:pt x="10800" y="982"/>
                </a:cubicBezTo>
                <a:cubicBezTo>
                  <a:pt x="9695" y="982"/>
                  <a:pt x="8644" y="1119"/>
                  <a:pt x="7685" y="1362"/>
                </a:cubicBezTo>
                <a:lnTo>
                  <a:pt x="6637" y="219"/>
                </a:lnTo>
                <a:lnTo>
                  <a:pt x="6626" y="223"/>
                </a:lnTo>
                <a:cubicBezTo>
                  <a:pt x="6505" y="93"/>
                  <a:pt x="6309" y="0"/>
                  <a:pt x="6075" y="0"/>
                </a:cubicBezTo>
                <a:cubicBezTo>
                  <a:pt x="5702" y="0"/>
                  <a:pt x="5400" y="220"/>
                  <a:pt x="5400" y="491"/>
                </a:cubicBezTo>
                <a:cubicBezTo>
                  <a:pt x="5400" y="592"/>
                  <a:pt x="5452" y="681"/>
                  <a:pt x="5524" y="758"/>
                </a:cubicBezTo>
                <a:lnTo>
                  <a:pt x="5513" y="763"/>
                </a:lnTo>
                <a:lnTo>
                  <a:pt x="6430" y="1763"/>
                </a:lnTo>
                <a:cubicBezTo>
                  <a:pt x="4409" y="2553"/>
                  <a:pt x="3005" y="3873"/>
                  <a:pt x="2753" y="5400"/>
                </a:cubicBezTo>
                <a:lnTo>
                  <a:pt x="2700" y="5400"/>
                </a:lnTo>
                <a:lnTo>
                  <a:pt x="2700" y="5491"/>
                </a:lnTo>
                <a:cubicBezTo>
                  <a:pt x="2488" y="5435"/>
                  <a:pt x="2263" y="5400"/>
                  <a:pt x="2025" y="5400"/>
                </a:cubicBezTo>
                <a:cubicBezTo>
                  <a:pt x="907" y="5400"/>
                  <a:pt x="0" y="6060"/>
                  <a:pt x="0" y="6873"/>
                </a:cubicBezTo>
                <a:lnTo>
                  <a:pt x="0" y="13745"/>
                </a:lnTo>
                <a:cubicBezTo>
                  <a:pt x="0" y="14559"/>
                  <a:pt x="907" y="15218"/>
                  <a:pt x="2025" y="15218"/>
                </a:cubicBezTo>
                <a:cubicBezTo>
                  <a:pt x="2263" y="15218"/>
                  <a:pt x="2488" y="15183"/>
                  <a:pt x="2700" y="15128"/>
                </a:cubicBezTo>
                <a:lnTo>
                  <a:pt x="2700" y="16691"/>
                </a:lnTo>
                <a:cubicBezTo>
                  <a:pt x="2700" y="17233"/>
                  <a:pt x="3305" y="17673"/>
                  <a:pt x="4050" y="17673"/>
                </a:cubicBezTo>
                <a:lnTo>
                  <a:pt x="5400" y="17673"/>
                </a:lnTo>
                <a:lnTo>
                  <a:pt x="5400" y="20127"/>
                </a:lnTo>
                <a:cubicBezTo>
                  <a:pt x="5400" y="20941"/>
                  <a:pt x="6307" y="21600"/>
                  <a:pt x="7425" y="21600"/>
                </a:cubicBezTo>
                <a:cubicBezTo>
                  <a:pt x="8543" y="21600"/>
                  <a:pt x="9450" y="20941"/>
                  <a:pt x="9450" y="20127"/>
                </a:cubicBezTo>
                <a:lnTo>
                  <a:pt x="9450" y="17673"/>
                </a:lnTo>
                <a:lnTo>
                  <a:pt x="12150" y="17673"/>
                </a:lnTo>
                <a:lnTo>
                  <a:pt x="12150" y="20127"/>
                </a:lnTo>
                <a:cubicBezTo>
                  <a:pt x="12150" y="20941"/>
                  <a:pt x="13056" y="21600"/>
                  <a:pt x="14175" y="21600"/>
                </a:cubicBezTo>
                <a:cubicBezTo>
                  <a:pt x="15294" y="21600"/>
                  <a:pt x="16200" y="20941"/>
                  <a:pt x="16200" y="20127"/>
                </a:cubicBezTo>
                <a:lnTo>
                  <a:pt x="16200" y="17673"/>
                </a:lnTo>
                <a:lnTo>
                  <a:pt x="17550" y="17673"/>
                </a:lnTo>
                <a:cubicBezTo>
                  <a:pt x="18295" y="17673"/>
                  <a:pt x="18900" y="17233"/>
                  <a:pt x="18900" y="16691"/>
                </a:cubicBezTo>
                <a:lnTo>
                  <a:pt x="18900" y="15128"/>
                </a:lnTo>
                <a:cubicBezTo>
                  <a:pt x="19112" y="15183"/>
                  <a:pt x="19336" y="15218"/>
                  <a:pt x="19575" y="15218"/>
                </a:cubicBezTo>
                <a:cubicBezTo>
                  <a:pt x="20694" y="15218"/>
                  <a:pt x="21600" y="14559"/>
                  <a:pt x="21600" y="13745"/>
                </a:cubicBezTo>
                <a:lnTo>
                  <a:pt x="21600" y="6873"/>
                </a:lnTo>
                <a:cubicBezTo>
                  <a:pt x="21600" y="6060"/>
                  <a:pt x="20694" y="5400"/>
                  <a:pt x="19575" y="5400"/>
                </a:cubicBezTo>
                <a:moveTo>
                  <a:pt x="12825" y="3436"/>
                </a:moveTo>
                <a:cubicBezTo>
                  <a:pt x="12452" y="3436"/>
                  <a:pt x="12150" y="3656"/>
                  <a:pt x="12150" y="3927"/>
                </a:cubicBezTo>
                <a:cubicBezTo>
                  <a:pt x="12150" y="4199"/>
                  <a:pt x="12452" y="4418"/>
                  <a:pt x="12825" y="4418"/>
                </a:cubicBezTo>
                <a:cubicBezTo>
                  <a:pt x="13198" y="4418"/>
                  <a:pt x="13500" y="4199"/>
                  <a:pt x="13500" y="3927"/>
                </a:cubicBezTo>
                <a:cubicBezTo>
                  <a:pt x="13500" y="3656"/>
                  <a:pt x="13198" y="3436"/>
                  <a:pt x="12825" y="3436"/>
                </a:cubicBezTo>
                <a:moveTo>
                  <a:pt x="8775" y="3436"/>
                </a:moveTo>
                <a:cubicBezTo>
                  <a:pt x="8402" y="3436"/>
                  <a:pt x="8100" y="3656"/>
                  <a:pt x="8100" y="3927"/>
                </a:cubicBezTo>
                <a:cubicBezTo>
                  <a:pt x="8100" y="4199"/>
                  <a:pt x="8402" y="4418"/>
                  <a:pt x="8775" y="4418"/>
                </a:cubicBezTo>
                <a:cubicBezTo>
                  <a:pt x="9148" y="4418"/>
                  <a:pt x="9450" y="4199"/>
                  <a:pt x="9450" y="3927"/>
                </a:cubicBezTo>
                <a:cubicBezTo>
                  <a:pt x="9450" y="3656"/>
                  <a:pt x="9148" y="3436"/>
                  <a:pt x="8775" y="34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rgbClr val="CFFDD8"/>
              </a:solidFill>
              <a:latin typeface="Arial"/>
              <a:ea typeface="Arial"/>
              <a:cs typeface="Arial"/>
              <a:sym typeface="Arial"/>
            </a:endParaRPr>
          </a:p>
        </p:txBody>
      </p:sp>
      <p:sp>
        <p:nvSpPr>
          <p:cNvPr id="737" name="Google Shape;737;p14"/>
          <p:cNvSpPr/>
          <p:nvPr/>
        </p:nvSpPr>
        <p:spPr>
          <a:xfrm>
            <a:off x="10839528" y="6112701"/>
            <a:ext cx="909886" cy="7452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11E3D"/>
        </a:solidFill>
      </p:bgPr>
    </p:bg>
    <p:spTree>
      <p:nvGrpSpPr>
        <p:cNvPr id="741" name="Shape 741"/>
        <p:cNvGrpSpPr/>
        <p:nvPr/>
      </p:nvGrpSpPr>
      <p:grpSpPr>
        <a:xfrm>
          <a:off x="0" y="0"/>
          <a:ext cx="0" cy="0"/>
          <a:chOff x="0" y="0"/>
          <a:chExt cx="0" cy="0"/>
        </a:xfrm>
      </p:grpSpPr>
      <p:sp>
        <p:nvSpPr>
          <p:cNvPr id="742" name="Google Shape;742;p15"/>
          <p:cNvSpPr txBox="1"/>
          <p:nvPr/>
        </p:nvSpPr>
        <p:spPr>
          <a:xfrm>
            <a:off x="2324884" y="370024"/>
            <a:ext cx="755386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ID" sz="4400">
                <a:solidFill>
                  <a:schemeClr val="dk1"/>
                </a:solidFill>
                <a:latin typeface="Lato"/>
                <a:ea typeface="Lato"/>
                <a:cs typeface="Lato"/>
                <a:sym typeface="Lato"/>
              </a:rPr>
              <a:t>Miscellaneous Icons</a:t>
            </a:r>
            <a:endParaRPr/>
          </a:p>
        </p:txBody>
      </p:sp>
      <p:sp>
        <p:nvSpPr>
          <p:cNvPr id="743" name="Google Shape;743;p15"/>
          <p:cNvSpPr/>
          <p:nvPr/>
        </p:nvSpPr>
        <p:spPr>
          <a:xfrm>
            <a:off x="880859" y="2514557"/>
            <a:ext cx="279328" cy="279328"/>
          </a:xfrm>
          <a:custGeom>
            <a:rect b="b" l="l" r="r" t="t"/>
            <a:pathLst>
              <a:path extrusionOk="0" h="21600" w="2160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8836" y="13888"/>
                </a:moveTo>
                <a:lnTo>
                  <a:pt x="8836" y="7712"/>
                </a:lnTo>
                <a:lnTo>
                  <a:pt x="14241" y="10800"/>
                </a:lnTo>
                <a:cubicBezTo>
                  <a:pt x="14241" y="10800"/>
                  <a:pt x="8836" y="13888"/>
                  <a:pt x="8836" y="13888"/>
                </a:cubicBezTo>
                <a:close/>
                <a:moveTo>
                  <a:pt x="15520" y="10422"/>
                </a:moveTo>
                <a:lnTo>
                  <a:pt x="15525" y="10416"/>
                </a:lnTo>
                <a:lnTo>
                  <a:pt x="15438" y="10367"/>
                </a:lnTo>
                <a:cubicBezTo>
                  <a:pt x="15425" y="10361"/>
                  <a:pt x="15414" y="10351"/>
                  <a:pt x="15401" y="10346"/>
                </a:cubicBezTo>
                <a:lnTo>
                  <a:pt x="8652" y="6489"/>
                </a:lnTo>
                <a:lnTo>
                  <a:pt x="8647" y="6495"/>
                </a:lnTo>
                <a:cubicBezTo>
                  <a:pt x="8563" y="6428"/>
                  <a:pt x="8461" y="6382"/>
                  <a:pt x="8345" y="6382"/>
                </a:cubicBezTo>
                <a:cubicBezTo>
                  <a:pt x="8075" y="6382"/>
                  <a:pt x="7855" y="6601"/>
                  <a:pt x="7855" y="6873"/>
                </a:cubicBezTo>
                <a:lnTo>
                  <a:pt x="7855" y="14727"/>
                </a:lnTo>
                <a:cubicBezTo>
                  <a:pt x="7855" y="14999"/>
                  <a:pt x="8075" y="15218"/>
                  <a:pt x="8345" y="15218"/>
                </a:cubicBezTo>
                <a:cubicBezTo>
                  <a:pt x="8461" y="15218"/>
                  <a:pt x="8563" y="15172"/>
                  <a:pt x="8647" y="15105"/>
                </a:cubicBezTo>
                <a:lnTo>
                  <a:pt x="8652" y="15111"/>
                </a:lnTo>
                <a:lnTo>
                  <a:pt x="15401" y="11254"/>
                </a:lnTo>
                <a:cubicBezTo>
                  <a:pt x="15414" y="11249"/>
                  <a:pt x="15425" y="11240"/>
                  <a:pt x="15438" y="11233"/>
                </a:cubicBezTo>
                <a:lnTo>
                  <a:pt x="15525" y="11184"/>
                </a:lnTo>
                <a:lnTo>
                  <a:pt x="15520" y="11178"/>
                </a:lnTo>
                <a:cubicBezTo>
                  <a:pt x="15632" y="11088"/>
                  <a:pt x="15709" y="10955"/>
                  <a:pt x="15709" y="10800"/>
                </a:cubicBezTo>
                <a:cubicBezTo>
                  <a:pt x="15709" y="10645"/>
                  <a:pt x="15632" y="10512"/>
                  <a:pt x="15520" y="1042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44" name="Google Shape;744;p15"/>
          <p:cNvSpPr/>
          <p:nvPr/>
        </p:nvSpPr>
        <p:spPr>
          <a:xfrm>
            <a:off x="1414120" y="2514557"/>
            <a:ext cx="279328" cy="279328"/>
          </a:xfrm>
          <a:custGeom>
            <a:rect b="b" l="l" r="r" t="t"/>
            <a:pathLst>
              <a:path extrusionOk="0" h="21600" w="21600">
                <a:moveTo>
                  <a:pt x="13745" y="13745"/>
                </a:moveTo>
                <a:lnTo>
                  <a:pt x="12764" y="13745"/>
                </a:lnTo>
                <a:lnTo>
                  <a:pt x="12764" y="7855"/>
                </a:lnTo>
                <a:lnTo>
                  <a:pt x="13745" y="7855"/>
                </a:lnTo>
                <a:cubicBezTo>
                  <a:pt x="13745" y="7855"/>
                  <a:pt x="13745" y="13745"/>
                  <a:pt x="13745" y="13745"/>
                </a:cubicBezTo>
                <a:close/>
                <a:moveTo>
                  <a:pt x="14236" y="6873"/>
                </a:moveTo>
                <a:lnTo>
                  <a:pt x="12273" y="6873"/>
                </a:lnTo>
                <a:cubicBezTo>
                  <a:pt x="12002" y="6873"/>
                  <a:pt x="11782" y="7092"/>
                  <a:pt x="11782" y="7364"/>
                </a:cubicBezTo>
                <a:lnTo>
                  <a:pt x="11782" y="14236"/>
                </a:lnTo>
                <a:cubicBezTo>
                  <a:pt x="11782" y="14508"/>
                  <a:pt x="12002" y="14727"/>
                  <a:pt x="12273" y="14727"/>
                </a:cubicBezTo>
                <a:lnTo>
                  <a:pt x="14236" y="14727"/>
                </a:lnTo>
                <a:cubicBezTo>
                  <a:pt x="14507" y="14727"/>
                  <a:pt x="14727" y="14508"/>
                  <a:pt x="14727" y="14236"/>
                </a:cubicBezTo>
                <a:lnTo>
                  <a:pt x="14727" y="7364"/>
                </a:lnTo>
                <a:cubicBezTo>
                  <a:pt x="14727" y="7092"/>
                  <a:pt x="14507" y="6873"/>
                  <a:pt x="14236" y="6873"/>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8836" y="13745"/>
                </a:moveTo>
                <a:lnTo>
                  <a:pt x="7855" y="13745"/>
                </a:lnTo>
                <a:lnTo>
                  <a:pt x="7855" y="7855"/>
                </a:lnTo>
                <a:lnTo>
                  <a:pt x="8836" y="7855"/>
                </a:lnTo>
                <a:cubicBezTo>
                  <a:pt x="8836" y="7855"/>
                  <a:pt x="8836" y="13745"/>
                  <a:pt x="8836" y="13745"/>
                </a:cubicBezTo>
                <a:close/>
                <a:moveTo>
                  <a:pt x="9327" y="6873"/>
                </a:moveTo>
                <a:lnTo>
                  <a:pt x="7364" y="6873"/>
                </a:lnTo>
                <a:cubicBezTo>
                  <a:pt x="7093" y="6873"/>
                  <a:pt x="6873" y="7092"/>
                  <a:pt x="6873" y="7364"/>
                </a:cubicBezTo>
                <a:lnTo>
                  <a:pt x="6873" y="14236"/>
                </a:lnTo>
                <a:cubicBezTo>
                  <a:pt x="6873" y="14508"/>
                  <a:pt x="7093" y="14727"/>
                  <a:pt x="7364" y="14727"/>
                </a:cubicBezTo>
                <a:lnTo>
                  <a:pt x="9327" y="14727"/>
                </a:lnTo>
                <a:cubicBezTo>
                  <a:pt x="9598" y="14727"/>
                  <a:pt x="9818" y="14508"/>
                  <a:pt x="9818" y="14236"/>
                </a:cubicBezTo>
                <a:lnTo>
                  <a:pt x="9818" y="7364"/>
                </a:lnTo>
                <a:cubicBezTo>
                  <a:pt x="9818" y="7092"/>
                  <a:pt x="9598" y="6873"/>
                  <a:pt x="9327" y="68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45" name="Google Shape;745;p15"/>
          <p:cNvSpPr/>
          <p:nvPr/>
        </p:nvSpPr>
        <p:spPr>
          <a:xfrm>
            <a:off x="1947381" y="2514557"/>
            <a:ext cx="279328" cy="279328"/>
          </a:xfrm>
          <a:custGeom>
            <a:rect b="b" l="l" r="r" t="t"/>
            <a:pathLst>
              <a:path extrusionOk="0" h="21600" w="21600">
                <a:moveTo>
                  <a:pt x="13745" y="13745"/>
                </a:moveTo>
                <a:lnTo>
                  <a:pt x="7855" y="13745"/>
                </a:lnTo>
                <a:lnTo>
                  <a:pt x="7855" y="7855"/>
                </a:lnTo>
                <a:lnTo>
                  <a:pt x="13745" y="7855"/>
                </a:lnTo>
                <a:cubicBezTo>
                  <a:pt x="13745" y="7855"/>
                  <a:pt x="13745" y="13745"/>
                  <a:pt x="13745" y="13745"/>
                </a:cubicBezTo>
                <a:close/>
                <a:moveTo>
                  <a:pt x="14236" y="6873"/>
                </a:moveTo>
                <a:lnTo>
                  <a:pt x="7364" y="6873"/>
                </a:lnTo>
                <a:cubicBezTo>
                  <a:pt x="7093" y="6873"/>
                  <a:pt x="6873" y="7092"/>
                  <a:pt x="6873" y="7364"/>
                </a:cubicBezTo>
                <a:lnTo>
                  <a:pt x="6873" y="14236"/>
                </a:lnTo>
                <a:cubicBezTo>
                  <a:pt x="6873" y="14508"/>
                  <a:pt x="7093" y="14727"/>
                  <a:pt x="7364" y="14727"/>
                </a:cubicBezTo>
                <a:lnTo>
                  <a:pt x="14236" y="14727"/>
                </a:lnTo>
                <a:cubicBezTo>
                  <a:pt x="14507" y="14727"/>
                  <a:pt x="14727" y="14508"/>
                  <a:pt x="14727" y="14236"/>
                </a:cubicBezTo>
                <a:lnTo>
                  <a:pt x="14727" y="7364"/>
                </a:lnTo>
                <a:cubicBezTo>
                  <a:pt x="14727" y="7092"/>
                  <a:pt x="14507" y="6873"/>
                  <a:pt x="14236" y="6873"/>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46" name="Google Shape;746;p15"/>
          <p:cNvSpPr/>
          <p:nvPr/>
        </p:nvSpPr>
        <p:spPr>
          <a:xfrm>
            <a:off x="2480642" y="2514557"/>
            <a:ext cx="279328" cy="279328"/>
          </a:xfrm>
          <a:custGeom>
            <a:rect b="b" l="l" r="r" t="t"/>
            <a:pathLst>
              <a:path extrusionOk="0" h="21600" w="2160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0800" y="13745"/>
                </a:moveTo>
                <a:cubicBezTo>
                  <a:pt x="9173" y="13745"/>
                  <a:pt x="7855" y="12427"/>
                  <a:pt x="7855" y="10800"/>
                </a:cubicBezTo>
                <a:cubicBezTo>
                  <a:pt x="7855" y="9173"/>
                  <a:pt x="9173" y="7855"/>
                  <a:pt x="10800" y="7855"/>
                </a:cubicBezTo>
                <a:cubicBezTo>
                  <a:pt x="12427" y="7855"/>
                  <a:pt x="13745" y="9173"/>
                  <a:pt x="13745" y="10800"/>
                </a:cubicBezTo>
                <a:cubicBezTo>
                  <a:pt x="13745" y="12427"/>
                  <a:pt x="12427" y="13745"/>
                  <a:pt x="10800" y="13745"/>
                </a:cubicBezTo>
                <a:moveTo>
                  <a:pt x="10800" y="6873"/>
                </a:moveTo>
                <a:cubicBezTo>
                  <a:pt x="8631" y="6873"/>
                  <a:pt x="6873" y="8631"/>
                  <a:pt x="6873" y="10800"/>
                </a:cubicBezTo>
                <a:cubicBezTo>
                  <a:pt x="6873" y="12969"/>
                  <a:pt x="8631" y="14727"/>
                  <a:pt x="10800" y="14727"/>
                </a:cubicBezTo>
                <a:cubicBezTo>
                  <a:pt x="12969" y="14727"/>
                  <a:pt x="14727" y="12969"/>
                  <a:pt x="14727" y="10800"/>
                </a:cubicBezTo>
                <a:cubicBezTo>
                  <a:pt x="14727" y="8631"/>
                  <a:pt x="12969" y="6873"/>
                  <a:pt x="10800" y="68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47" name="Google Shape;747;p15"/>
          <p:cNvSpPr/>
          <p:nvPr/>
        </p:nvSpPr>
        <p:spPr>
          <a:xfrm>
            <a:off x="3013903" y="2514557"/>
            <a:ext cx="279328" cy="279328"/>
          </a:xfrm>
          <a:custGeom>
            <a:rect b="b" l="l" r="r" t="t"/>
            <a:pathLst>
              <a:path extrusionOk="0" h="21600" w="21600">
                <a:moveTo>
                  <a:pt x="10800" y="13888"/>
                </a:moveTo>
                <a:lnTo>
                  <a:pt x="10800" y="7712"/>
                </a:lnTo>
                <a:lnTo>
                  <a:pt x="16204" y="10800"/>
                </a:lnTo>
                <a:cubicBezTo>
                  <a:pt x="16204" y="10800"/>
                  <a:pt x="10800" y="13888"/>
                  <a:pt x="10800" y="13888"/>
                </a:cubicBezTo>
                <a:close/>
                <a:moveTo>
                  <a:pt x="17484" y="10422"/>
                </a:moveTo>
                <a:lnTo>
                  <a:pt x="17489" y="10416"/>
                </a:lnTo>
                <a:lnTo>
                  <a:pt x="17402" y="10367"/>
                </a:lnTo>
                <a:cubicBezTo>
                  <a:pt x="17389" y="10361"/>
                  <a:pt x="17378" y="10351"/>
                  <a:pt x="17365" y="10346"/>
                </a:cubicBezTo>
                <a:lnTo>
                  <a:pt x="10616" y="6489"/>
                </a:lnTo>
                <a:lnTo>
                  <a:pt x="10611" y="6495"/>
                </a:lnTo>
                <a:cubicBezTo>
                  <a:pt x="10527" y="6428"/>
                  <a:pt x="10425" y="6382"/>
                  <a:pt x="10309" y="6382"/>
                </a:cubicBezTo>
                <a:cubicBezTo>
                  <a:pt x="10038" y="6382"/>
                  <a:pt x="9818" y="6601"/>
                  <a:pt x="9818" y="6873"/>
                </a:cubicBezTo>
                <a:lnTo>
                  <a:pt x="9818" y="14727"/>
                </a:lnTo>
                <a:cubicBezTo>
                  <a:pt x="9818" y="14999"/>
                  <a:pt x="10038" y="15218"/>
                  <a:pt x="10309" y="15218"/>
                </a:cubicBezTo>
                <a:cubicBezTo>
                  <a:pt x="10425" y="15218"/>
                  <a:pt x="10527" y="15172"/>
                  <a:pt x="10611" y="15105"/>
                </a:cubicBezTo>
                <a:lnTo>
                  <a:pt x="10616" y="15111"/>
                </a:lnTo>
                <a:lnTo>
                  <a:pt x="17365" y="11254"/>
                </a:lnTo>
                <a:cubicBezTo>
                  <a:pt x="17378" y="11249"/>
                  <a:pt x="17388" y="11239"/>
                  <a:pt x="17401" y="11233"/>
                </a:cubicBezTo>
                <a:lnTo>
                  <a:pt x="17489" y="11184"/>
                </a:lnTo>
                <a:lnTo>
                  <a:pt x="17484" y="11178"/>
                </a:lnTo>
                <a:cubicBezTo>
                  <a:pt x="17596" y="11088"/>
                  <a:pt x="17673" y="10955"/>
                  <a:pt x="17673" y="10800"/>
                </a:cubicBezTo>
                <a:cubicBezTo>
                  <a:pt x="17673" y="10645"/>
                  <a:pt x="17596" y="10512"/>
                  <a:pt x="17484" y="10422"/>
                </a:cubicBezTo>
                <a:moveTo>
                  <a:pt x="10800" y="20618"/>
                </a:moveTo>
                <a:cubicBezTo>
                  <a:pt x="5377" y="20618"/>
                  <a:pt x="982" y="16222"/>
                  <a:pt x="982" y="10800"/>
                </a:cubicBezTo>
                <a:cubicBezTo>
                  <a:pt x="982" y="5377"/>
                  <a:pt x="5377"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6684" y="6495"/>
                </a:moveTo>
                <a:cubicBezTo>
                  <a:pt x="6600" y="6428"/>
                  <a:pt x="6498" y="6382"/>
                  <a:pt x="6382" y="6382"/>
                </a:cubicBezTo>
                <a:cubicBezTo>
                  <a:pt x="6111" y="6382"/>
                  <a:pt x="5891" y="6601"/>
                  <a:pt x="5891" y="6873"/>
                </a:cubicBezTo>
                <a:lnTo>
                  <a:pt x="5891" y="14727"/>
                </a:lnTo>
                <a:cubicBezTo>
                  <a:pt x="5891" y="14999"/>
                  <a:pt x="6111" y="15218"/>
                  <a:pt x="6382" y="15218"/>
                </a:cubicBezTo>
                <a:cubicBezTo>
                  <a:pt x="6498" y="15218"/>
                  <a:pt x="6600" y="15172"/>
                  <a:pt x="6684" y="15105"/>
                </a:cubicBezTo>
                <a:lnTo>
                  <a:pt x="6689" y="15111"/>
                </a:lnTo>
                <a:lnTo>
                  <a:pt x="8836" y="13883"/>
                </a:lnTo>
                <a:lnTo>
                  <a:pt x="8836" y="12766"/>
                </a:lnTo>
                <a:lnTo>
                  <a:pt x="6873" y="13888"/>
                </a:lnTo>
                <a:lnTo>
                  <a:pt x="6873" y="7712"/>
                </a:lnTo>
                <a:lnTo>
                  <a:pt x="8836" y="8834"/>
                </a:lnTo>
                <a:lnTo>
                  <a:pt x="8836" y="7716"/>
                </a:lnTo>
                <a:lnTo>
                  <a:pt x="6689" y="6489"/>
                </a:lnTo>
                <a:cubicBezTo>
                  <a:pt x="6689" y="6489"/>
                  <a:pt x="6684" y="6495"/>
                  <a:pt x="6684" y="649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48" name="Google Shape;748;p15"/>
          <p:cNvSpPr/>
          <p:nvPr/>
        </p:nvSpPr>
        <p:spPr>
          <a:xfrm>
            <a:off x="3547164" y="2514557"/>
            <a:ext cx="279328" cy="279328"/>
          </a:xfrm>
          <a:custGeom>
            <a:rect b="b" l="l" r="r" t="t"/>
            <a:pathLst>
              <a:path extrusionOk="0" h="21600" w="21600">
                <a:moveTo>
                  <a:pt x="14727" y="14236"/>
                </a:moveTo>
                <a:lnTo>
                  <a:pt x="13745" y="14236"/>
                </a:lnTo>
                <a:lnTo>
                  <a:pt x="13745" y="7364"/>
                </a:lnTo>
                <a:lnTo>
                  <a:pt x="14727" y="7364"/>
                </a:lnTo>
                <a:cubicBezTo>
                  <a:pt x="14727" y="7364"/>
                  <a:pt x="14727" y="14236"/>
                  <a:pt x="14727" y="14236"/>
                </a:cubicBezTo>
                <a:close/>
                <a:moveTo>
                  <a:pt x="6873" y="13888"/>
                </a:moveTo>
                <a:lnTo>
                  <a:pt x="6873" y="7712"/>
                </a:lnTo>
                <a:lnTo>
                  <a:pt x="12277" y="10800"/>
                </a:lnTo>
                <a:cubicBezTo>
                  <a:pt x="12277" y="10800"/>
                  <a:pt x="6873" y="13888"/>
                  <a:pt x="6873" y="13888"/>
                </a:cubicBezTo>
                <a:close/>
                <a:moveTo>
                  <a:pt x="15218" y="6382"/>
                </a:moveTo>
                <a:lnTo>
                  <a:pt x="13255" y="6382"/>
                </a:lnTo>
                <a:cubicBezTo>
                  <a:pt x="12983" y="6382"/>
                  <a:pt x="12764" y="6601"/>
                  <a:pt x="12764" y="6873"/>
                </a:cubicBezTo>
                <a:lnTo>
                  <a:pt x="12764" y="9961"/>
                </a:lnTo>
                <a:lnTo>
                  <a:pt x="6689" y="6489"/>
                </a:lnTo>
                <a:lnTo>
                  <a:pt x="6684" y="6495"/>
                </a:lnTo>
                <a:cubicBezTo>
                  <a:pt x="6600" y="6428"/>
                  <a:pt x="6498" y="6382"/>
                  <a:pt x="6382" y="6382"/>
                </a:cubicBezTo>
                <a:cubicBezTo>
                  <a:pt x="6110" y="6382"/>
                  <a:pt x="5891" y="6601"/>
                  <a:pt x="5891" y="6873"/>
                </a:cubicBezTo>
                <a:lnTo>
                  <a:pt x="5891" y="14727"/>
                </a:lnTo>
                <a:cubicBezTo>
                  <a:pt x="5891" y="14999"/>
                  <a:pt x="6110" y="15218"/>
                  <a:pt x="6382" y="15218"/>
                </a:cubicBezTo>
                <a:cubicBezTo>
                  <a:pt x="6498" y="15218"/>
                  <a:pt x="6600" y="15172"/>
                  <a:pt x="6684" y="15105"/>
                </a:cubicBezTo>
                <a:lnTo>
                  <a:pt x="6689" y="15111"/>
                </a:lnTo>
                <a:lnTo>
                  <a:pt x="12764" y="11639"/>
                </a:lnTo>
                <a:lnTo>
                  <a:pt x="12764" y="14727"/>
                </a:lnTo>
                <a:cubicBezTo>
                  <a:pt x="12764" y="14999"/>
                  <a:pt x="12983" y="15218"/>
                  <a:pt x="13255" y="15218"/>
                </a:cubicBezTo>
                <a:lnTo>
                  <a:pt x="15218" y="15218"/>
                </a:lnTo>
                <a:cubicBezTo>
                  <a:pt x="15490" y="15218"/>
                  <a:pt x="15709" y="14999"/>
                  <a:pt x="15709" y="14727"/>
                </a:cubicBezTo>
                <a:lnTo>
                  <a:pt x="15709" y="6873"/>
                </a:lnTo>
                <a:cubicBezTo>
                  <a:pt x="15709" y="6601"/>
                  <a:pt x="15490" y="6382"/>
                  <a:pt x="15218" y="6382"/>
                </a:cubicBezTo>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49" name="Google Shape;749;p15"/>
          <p:cNvSpPr/>
          <p:nvPr/>
        </p:nvSpPr>
        <p:spPr>
          <a:xfrm>
            <a:off x="4080425" y="2514557"/>
            <a:ext cx="279328" cy="279328"/>
          </a:xfrm>
          <a:custGeom>
            <a:rect b="b" l="l" r="r" t="t"/>
            <a:pathLst>
              <a:path extrusionOk="0" h="21600" w="2160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8054" y="9818"/>
                </a:moveTo>
                <a:lnTo>
                  <a:pt x="10800" y="7072"/>
                </a:lnTo>
                <a:lnTo>
                  <a:pt x="13547" y="9818"/>
                </a:lnTo>
                <a:cubicBezTo>
                  <a:pt x="13547" y="9818"/>
                  <a:pt x="8054" y="9818"/>
                  <a:pt x="8054" y="9818"/>
                </a:cubicBezTo>
                <a:close/>
                <a:moveTo>
                  <a:pt x="15111" y="10002"/>
                </a:moveTo>
                <a:lnTo>
                  <a:pt x="15083" y="9975"/>
                </a:lnTo>
                <a:cubicBezTo>
                  <a:pt x="15076" y="9968"/>
                  <a:pt x="15069" y="9960"/>
                  <a:pt x="15061" y="9953"/>
                </a:cubicBezTo>
                <a:lnTo>
                  <a:pt x="11184" y="6075"/>
                </a:lnTo>
                <a:lnTo>
                  <a:pt x="11177" y="6080"/>
                </a:lnTo>
                <a:cubicBezTo>
                  <a:pt x="11088" y="5968"/>
                  <a:pt x="10955" y="5891"/>
                  <a:pt x="10800" y="5891"/>
                </a:cubicBezTo>
                <a:cubicBezTo>
                  <a:pt x="10645" y="5891"/>
                  <a:pt x="10512" y="5968"/>
                  <a:pt x="10422" y="6080"/>
                </a:cubicBezTo>
                <a:lnTo>
                  <a:pt x="10416" y="6075"/>
                </a:lnTo>
                <a:lnTo>
                  <a:pt x="6539" y="9953"/>
                </a:lnTo>
                <a:cubicBezTo>
                  <a:pt x="6531" y="9960"/>
                  <a:pt x="6524" y="9968"/>
                  <a:pt x="6517" y="9975"/>
                </a:cubicBezTo>
                <a:lnTo>
                  <a:pt x="6489" y="10002"/>
                </a:lnTo>
                <a:lnTo>
                  <a:pt x="6495" y="10007"/>
                </a:lnTo>
                <a:cubicBezTo>
                  <a:pt x="6428" y="10091"/>
                  <a:pt x="6382" y="10193"/>
                  <a:pt x="6382" y="10309"/>
                </a:cubicBezTo>
                <a:cubicBezTo>
                  <a:pt x="6382" y="10580"/>
                  <a:pt x="6601" y="10800"/>
                  <a:pt x="6873" y="10800"/>
                </a:cubicBezTo>
                <a:lnTo>
                  <a:pt x="14727" y="10800"/>
                </a:lnTo>
                <a:cubicBezTo>
                  <a:pt x="14999" y="10800"/>
                  <a:pt x="15218" y="10580"/>
                  <a:pt x="15218" y="10309"/>
                </a:cubicBezTo>
                <a:cubicBezTo>
                  <a:pt x="15218" y="10193"/>
                  <a:pt x="15172" y="10091"/>
                  <a:pt x="15105" y="10007"/>
                </a:cubicBezTo>
                <a:cubicBezTo>
                  <a:pt x="15105" y="10007"/>
                  <a:pt x="15111" y="10002"/>
                  <a:pt x="15111" y="10002"/>
                </a:cubicBezTo>
                <a:close/>
                <a:moveTo>
                  <a:pt x="14236" y="13745"/>
                </a:moveTo>
                <a:lnTo>
                  <a:pt x="7364" y="13745"/>
                </a:lnTo>
                <a:lnTo>
                  <a:pt x="7364" y="12764"/>
                </a:lnTo>
                <a:lnTo>
                  <a:pt x="14236" y="12764"/>
                </a:lnTo>
                <a:cubicBezTo>
                  <a:pt x="14236" y="12764"/>
                  <a:pt x="14236" y="13745"/>
                  <a:pt x="14236" y="13745"/>
                </a:cubicBezTo>
                <a:close/>
                <a:moveTo>
                  <a:pt x="14727" y="11782"/>
                </a:moveTo>
                <a:lnTo>
                  <a:pt x="6873" y="11782"/>
                </a:lnTo>
                <a:cubicBezTo>
                  <a:pt x="6601" y="11782"/>
                  <a:pt x="6382" y="12001"/>
                  <a:pt x="6382" y="12273"/>
                </a:cubicBezTo>
                <a:lnTo>
                  <a:pt x="6382" y="14236"/>
                </a:lnTo>
                <a:cubicBezTo>
                  <a:pt x="6382" y="14508"/>
                  <a:pt x="6601" y="14727"/>
                  <a:pt x="6873" y="14727"/>
                </a:cubicBezTo>
                <a:lnTo>
                  <a:pt x="14727" y="14727"/>
                </a:lnTo>
                <a:cubicBezTo>
                  <a:pt x="14999" y="14727"/>
                  <a:pt x="15218" y="14508"/>
                  <a:pt x="15218" y="14236"/>
                </a:cubicBezTo>
                <a:lnTo>
                  <a:pt x="15218" y="12273"/>
                </a:lnTo>
                <a:cubicBezTo>
                  <a:pt x="15218" y="12001"/>
                  <a:pt x="14999" y="11782"/>
                  <a:pt x="14727"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0" name="Google Shape;750;p15"/>
          <p:cNvSpPr/>
          <p:nvPr/>
        </p:nvSpPr>
        <p:spPr>
          <a:xfrm>
            <a:off x="4613686" y="2514557"/>
            <a:ext cx="279328" cy="279328"/>
          </a:xfrm>
          <a:custGeom>
            <a:rect b="b" l="l" r="r" t="t"/>
            <a:pathLst>
              <a:path extrusionOk="0" h="21600" w="21600">
                <a:moveTo>
                  <a:pt x="15709" y="21600"/>
                </a:moveTo>
                <a:lnTo>
                  <a:pt x="17673" y="21600"/>
                </a:lnTo>
                <a:lnTo>
                  <a:pt x="17673" y="20618"/>
                </a:lnTo>
                <a:lnTo>
                  <a:pt x="15709" y="20618"/>
                </a:lnTo>
                <a:cubicBezTo>
                  <a:pt x="15709" y="20618"/>
                  <a:pt x="15709" y="21600"/>
                  <a:pt x="15709" y="21600"/>
                </a:cubicBezTo>
                <a:close/>
                <a:moveTo>
                  <a:pt x="11782" y="21600"/>
                </a:moveTo>
                <a:lnTo>
                  <a:pt x="13745" y="21600"/>
                </a:lnTo>
                <a:lnTo>
                  <a:pt x="13745" y="20618"/>
                </a:lnTo>
                <a:lnTo>
                  <a:pt x="11782" y="20618"/>
                </a:lnTo>
                <a:cubicBezTo>
                  <a:pt x="11782" y="20618"/>
                  <a:pt x="11782" y="21600"/>
                  <a:pt x="11782" y="21600"/>
                </a:cubicBezTo>
                <a:close/>
                <a:moveTo>
                  <a:pt x="7855" y="982"/>
                </a:moveTo>
                <a:lnTo>
                  <a:pt x="9818" y="982"/>
                </a:lnTo>
                <a:lnTo>
                  <a:pt x="9818" y="0"/>
                </a:lnTo>
                <a:lnTo>
                  <a:pt x="7855" y="0"/>
                </a:lnTo>
                <a:cubicBezTo>
                  <a:pt x="7855" y="0"/>
                  <a:pt x="7855" y="982"/>
                  <a:pt x="7855" y="982"/>
                </a:cubicBezTo>
                <a:close/>
                <a:moveTo>
                  <a:pt x="11782" y="982"/>
                </a:moveTo>
                <a:lnTo>
                  <a:pt x="13745" y="982"/>
                </a:lnTo>
                <a:lnTo>
                  <a:pt x="13745" y="0"/>
                </a:lnTo>
                <a:lnTo>
                  <a:pt x="11782" y="0"/>
                </a:lnTo>
                <a:cubicBezTo>
                  <a:pt x="11782" y="0"/>
                  <a:pt x="11782" y="982"/>
                  <a:pt x="11782" y="982"/>
                </a:cubicBezTo>
                <a:close/>
                <a:moveTo>
                  <a:pt x="15709" y="982"/>
                </a:moveTo>
                <a:lnTo>
                  <a:pt x="17673" y="982"/>
                </a:lnTo>
                <a:lnTo>
                  <a:pt x="17673" y="0"/>
                </a:lnTo>
                <a:lnTo>
                  <a:pt x="15709" y="0"/>
                </a:lnTo>
                <a:cubicBezTo>
                  <a:pt x="15709" y="0"/>
                  <a:pt x="15709" y="982"/>
                  <a:pt x="15709" y="982"/>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9818"/>
                </a:moveTo>
                <a:lnTo>
                  <a:pt x="21600" y="9818"/>
                </a:lnTo>
                <a:lnTo>
                  <a:pt x="21600" y="7855"/>
                </a:lnTo>
                <a:lnTo>
                  <a:pt x="20618" y="7855"/>
                </a:lnTo>
                <a:cubicBezTo>
                  <a:pt x="20618" y="7855"/>
                  <a:pt x="20618" y="9818"/>
                  <a:pt x="20618" y="9818"/>
                </a:cubicBezTo>
                <a:close/>
                <a:moveTo>
                  <a:pt x="20618" y="13745"/>
                </a:moveTo>
                <a:lnTo>
                  <a:pt x="21600" y="13745"/>
                </a:lnTo>
                <a:lnTo>
                  <a:pt x="21600" y="11782"/>
                </a:lnTo>
                <a:lnTo>
                  <a:pt x="20618" y="11782"/>
                </a:lnTo>
                <a:cubicBezTo>
                  <a:pt x="20618" y="11782"/>
                  <a:pt x="20618" y="13745"/>
                  <a:pt x="20618" y="13745"/>
                </a:cubicBezTo>
                <a:close/>
                <a:moveTo>
                  <a:pt x="20618" y="17673"/>
                </a:moveTo>
                <a:lnTo>
                  <a:pt x="21600" y="17673"/>
                </a:lnTo>
                <a:lnTo>
                  <a:pt x="21600" y="15709"/>
                </a:lnTo>
                <a:lnTo>
                  <a:pt x="20618" y="15709"/>
                </a:lnTo>
                <a:cubicBezTo>
                  <a:pt x="20618" y="15709"/>
                  <a:pt x="20618" y="17673"/>
                  <a:pt x="20618" y="17673"/>
                </a:cubicBezTo>
                <a:close/>
                <a:moveTo>
                  <a:pt x="1250" y="19636"/>
                </a:moveTo>
                <a:lnTo>
                  <a:pt x="175" y="19636"/>
                </a:lnTo>
                <a:cubicBezTo>
                  <a:pt x="472" y="20467"/>
                  <a:pt x="1130" y="21123"/>
                  <a:pt x="1964" y="21420"/>
                </a:cubicBezTo>
                <a:lnTo>
                  <a:pt x="1964" y="20346"/>
                </a:lnTo>
                <a:cubicBezTo>
                  <a:pt x="1669" y="20174"/>
                  <a:pt x="1423" y="19929"/>
                  <a:pt x="1250" y="19636"/>
                </a:cubicBezTo>
                <a:moveTo>
                  <a:pt x="20350" y="1964"/>
                </a:moveTo>
                <a:lnTo>
                  <a:pt x="21426" y="1964"/>
                </a:lnTo>
                <a:cubicBezTo>
                  <a:pt x="21128" y="1133"/>
                  <a:pt x="20470" y="477"/>
                  <a:pt x="19636" y="180"/>
                </a:cubicBezTo>
                <a:lnTo>
                  <a:pt x="19636" y="1254"/>
                </a:lnTo>
                <a:cubicBezTo>
                  <a:pt x="19931" y="1426"/>
                  <a:pt x="20177" y="1670"/>
                  <a:pt x="20350" y="1964"/>
                </a:cubicBezTo>
                <a:moveTo>
                  <a:pt x="982" y="15709"/>
                </a:moveTo>
                <a:lnTo>
                  <a:pt x="0" y="15709"/>
                </a:lnTo>
                <a:lnTo>
                  <a:pt x="0" y="17673"/>
                </a:lnTo>
                <a:lnTo>
                  <a:pt x="982" y="17673"/>
                </a:lnTo>
                <a:cubicBezTo>
                  <a:pt x="982" y="17673"/>
                  <a:pt x="982" y="15709"/>
                  <a:pt x="982" y="15709"/>
                </a:cubicBezTo>
                <a:close/>
                <a:moveTo>
                  <a:pt x="982" y="7855"/>
                </a:moveTo>
                <a:lnTo>
                  <a:pt x="0" y="7855"/>
                </a:lnTo>
                <a:lnTo>
                  <a:pt x="0" y="9818"/>
                </a:lnTo>
                <a:lnTo>
                  <a:pt x="982" y="9818"/>
                </a:lnTo>
                <a:cubicBezTo>
                  <a:pt x="982" y="9818"/>
                  <a:pt x="982" y="7855"/>
                  <a:pt x="982" y="7855"/>
                </a:cubicBezTo>
                <a:close/>
                <a:moveTo>
                  <a:pt x="982" y="3927"/>
                </a:moveTo>
                <a:lnTo>
                  <a:pt x="0" y="3927"/>
                </a:lnTo>
                <a:lnTo>
                  <a:pt x="0" y="5891"/>
                </a:lnTo>
                <a:lnTo>
                  <a:pt x="982" y="5891"/>
                </a:lnTo>
                <a:cubicBezTo>
                  <a:pt x="982" y="5891"/>
                  <a:pt x="982" y="3927"/>
                  <a:pt x="982" y="3927"/>
                </a:cubicBezTo>
                <a:close/>
                <a:moveTo>
                  <a:pt x="982" y="11782"/>
                </a:moveTo>
                <a:lnTo>
                  <a:pt x="0" y="11782"/>
                </a:lnTo>
                <a:lnTo>
                  <a:pt x="0" y="13745"/>
                </a:lnTo>
                <a:lnTo>
                  <a:pt x="982" y="13745"/>
                </a:lnTo>
                <a:cubicBezTo>
                  <a:pt x="982" y="13745"/>
                  <a:pt x="982" y="11782"/>
                  <a:pt x="982" y="11782"/>
                </a:cubicBezTo>
                <a:close/>
                <a:moveTo>
                  <a:pt x="3927" y="982"/>
                </a:moveTo>
                <a:lnTo>
                  <a:pt x="5891" y="982"/>
                </a:lnTo>
                <a:lnTo>
                  <a:pt x="5891" y="0"/>
                </a:lnTo>
                <a:lnTo>
                  <a:pt x="3927" y="0"/>
                </a:lnTo>
                <a:cubicBezTo>
                  <a:pt x="3927" y="0"/>
                  <a:pt x="3927" y="982"/>
                  <a:pt x="3927" y="982"/>
                </a:cubicBezTo>
                <a:close/>
                <a:moveTo>
                  <a:pt x="7855" y="21600"/>
                </a:moveTo>
                <a:lnTo>
                  <a:pt x="9818" y="21600"/>
                </a:lnTo>
                <a:lnTo>
                  <a:pt x="9818" y="20618"/>
                </a:lnTo>
                <a:lnTo>
                  <a:pt x="7855" y="20618"/>
                </a:lnTo>
                <a:cubicBezTo>
                  <a:pt x="7855" y="20618"/>
                  <a:pt x="7855" y="21600"/>
                  <a:pt x="7855" y="21600"/>
                </a:cubicBezTo>
                <a:close/>
                <a:moveTo>
                  <a:pt x="3927" y="21600"/>
                </a:moveTo>
                <a:lnTo>
                  <a:pt x="5891" y="21600"/>
                </a:lnTo>
                <a:lnTo>
                  <a:pt x="5891" y="20618"/>
                </a:lnTo>
                <a:lnTo>
                  <a:pt x="3927" y="20618"/>
                </a:lnTo>
                <a:cubicBezTo>
                  <a:pt x="3927" y="20618"/>
                  <a:pt x="3927" y="21600"/>
                  <a:pt x="3927" y="21600"/>
                </a:cubicBezTo>
                <a:close/>
                <a:moveTo>
                  <a:pt x="175" y="1964"/>
                </a:moveTo>
                <a:lnTo>
                  <a:pt x="1250" y="1964"/>
                </a:lnTo>
                <a:cubicBezTo>
                  <a:pt x="1423" y="1670"/>
                  <a:pt x="1669" y="1426"/>
                  <a:pt x="1964" y="1254"/>
                </a:cubicBezTo>
                <a:lnTo>
                  <a:pt x="1964" y="180"/>
                </a:lnTo>
                <a:cubicBezTo>
                  <a:pt x="1130" y="477"/>
                  <a:pt x="472" y="1133"/>
                  <a:pt x="175" y="19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1" name="Google Shape;751;p15"/>
          <p:cNvSpPr/>
          <p:nvPr/>
        </p:nvSpPr>
        <p:spPr>
          <a:xfrm>
            <a:off x="5146947" y="2514557"/>
            <a:ext cx="279328" cy="279328"/>
          </a:xfrm>
          <a:custGeom>
            <a:rect b="b" l="l" r="r" t="t"/>
            <a:pathLst>
              <a:path extrusionOk="0" h="21600" w="21600">
                <a:moveTo>
                  <a:pt x="13745" y="13745"/>
                </a:moveTo>
                <a:lnTo>
                  <a:pt x="7855" y="13745"/>
                </a:lnTo>
                <a:lnTo>
                  <a:pt x="7855" y="7855"/>
                </a:lnTo>
                <a:lnTo>
                  <a:pt x="13745" y="7855"/>
                </a:lnTo>
                <a:cubicBezTo>
                  <a:pt x="13745" y="7855"/>
                  <a:pt x="13745" y="13745"/>
                  <a:pt x="13745" y="13745"/>
                </a:cubicBezTo>
                <a:close/>
                <a:moveTo>
                  <a:pt x="14236" y="6873"/>
                </a:moveTo>
                <a:lnTo>
                  <a:pt x="7364" y="6873"/>
                </a:lnTo>
                <a:cubicBezTo>
                  <a:pt x="7092" y="6873"/>
                  <a:pt x="6873" y="7092"/>
                  <a:pt x="6873" y="7364"/>
                </a:cubicBezTo>
                <a:lnTo>
                  <a:pt x="6873" y="14236"/>
                </a:lnTo>
                <a:cubicBezTo>
                  <a:pt x="6873" y="14508"/>
                  <a:pt x="7092" y="14727"/>
                  <a:pt x="7364" y="14727"/>
                </a:cubicBezTo>
                <a:lnTo>
                  <a:pt x="14236" y="14727"/>
                </a:lnTo>
                <a:cubicBezTo>
                  <a:pt x="14508" y="14727"/>
                  <a:pt x="14727" y="14508"/>
                  <a:pt x="14727" y="14236"/>
                </a:cubicBezTo>
                <a:lnTo>
                  <a:pt x="14727" y="7364"/>
                </a:lnTo>
                <a:cubicBezTo>
                  <a:pt x="14727" y="7092"/>
                  <a:pt x="14508" y="6873"/>
                  <a:pt x="14236" y="6873"/>
                </a:cubicBezTo>
                <a:moveTo>
                  <a:pt x="7855" y="21600"/>
                </a:moveTo>
                <a:lnTo>
                  <a:pt x="9818" y="21600"/>
                </a:lnTo>
                <a:lnTo>
                  <a:pt x="9818" y="20618"/>
                </a:lnTo>
                <a:lnTo>
                  <a:pt x="7855" y="20618"/>
                </a:lnTo>
                <a:cubicBezTo>
                  <a:pt x="7855" y="20618"/>
                  <a:pt x="7855" y="21600"/>
                  <a:pt x="7855" y="21600"/>
                </a:cubicBezTo>
                <a:close/>
                <a:moveTo>
                  <a:pt x="15709" y="21600"/>
                </a:moveTo>
                <a:lnTo>
                  <a:pt x="17673" y="21600"/>
                </a:lnTo>
                <a:lnTo>
                  <a:pt x="17673" y="20618"/>
                </a:lnTo>
                <a:lnTo>
                  <a:pt x="15709" y="20618"/>
                </a:lnTo>
                <a:cubicBezTo>
                  <a:pt x="15709" y="20618"/>
                  <a:pt x="15709" y="21600"/>
                  <a:pt x="15709" y="21600"/>
                </a:cubicBezTo>
                <a:close/>
                <a:moveTo>
                  <a:pt x="11782" y="21600"/>
                </a:moveTo>
                <a:lnTo>
                  <a:pt x="13745" y="21600"/>
                </a:lnTo>
                <a:lnTo>
                  <a:pt x="13745" y="20618"/>
                </a:lnTo>
                <a:lnTo>
                  <a:pt x="11782" y="20618"/>
                </a:lnTo>
                <a:cubicBezTo>
                  <a:pt x="11782" y="20618"/>
                  <a:pt x="11782" y="21600"/>
                  <a:pt x="11782" y="21600"/>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9818"/>
                </a:moveTo>
                <a:lnTo>
                  <a:pt x="21600" y="9818"/>
                </a:lnTo>
                <a:lnTo>
                  <a:pt x="21600" y="7855"/>
                </a:lnTo>
                <a:lnTo>
                  <a:pt x="20618" y="7855"/>
                </a:lnTo>
                <a:cubicBezTo>
                  <a:pt x="20618" y="7855"/>
                  <a:pt x="20618" y="9818"/>
                  <a:pt x="20618" y="9818"/>
                </a:cubicBezTo>
                <a:close/>
                <a:moveTo>
                  <a:pt x="20618" y="17673"/>
                </a:moveTo>
                <a:lnTo>
                  <a:pt x="21600" y="17673"/>
                </a:lnTo>
                <a:lnTo>
                  <a:pt x="21600" y="15709"/>
                </a:lnTo>
                <a:lnTo>
                  <a:pt x="20618" y="15709"/>
                </a:lnTo>
                <a:cubicBezTo>
                  <a:pt x="20618" y="15709"/>
                  <a:pt x="20618" y="17673"/>
                  <a:pt x="20618" y="17673"/>
                </a:cubicBezTo>
                <a:close/>
                <a:moveTo>
                  <a:pt x="15709" y="982"/>
                </a:moveTo>
                <a:lnTo>
                  <a:pt x="17673" y="982"/>
                </a:lnTo>
                <a:lnTo>
                  <a:pt x="17673" y="0"/>
                </a:lnTo>
                <a:lnTo>
                  <a:pt x="15709" y="0"/>
                </a:lnTo>
                <a:cubicBezTo>
                  <a:pt x="15709" y="0"/>
                  <a:pt x="15709" y="982"/>
                  <a:pt x="15709" y="982"/>
                </a:cubicBezTo>
                <a:close/>
                <a:moveTo>
                  <a:pt x="3927" y="982"/>
                </a:moveTo>
                <a:lnTo>
                  <a:pt x="5891" y="982"/>
                </a:lnTo>
                <a:lnTo>
                  <a:pt x="5891" y="0"/>
                </a:lnTo>
                <a:lnTo>
                  <a:pt x="3927" y="0"/>
                </a:lnTo>
                <a:cubicBezTo>
                  <a:pt x="3927" y="0"/>
                  <a:pt x="3927" y="982"/>
                  <a:pt x="3927" y="982"/>
                </a:cubicBezTo>
                <a:close/>
                <a:moveTo>
                  <a:pt x="20618" y="13745"/>
                </a:moveTo>
                <a:lnTo>
                  <a:pt x="21600" y="13745"/>
                </a:lnTo>
                <a:lnTo>
                  <a:pt x="21600" y="11782"/>
                </a:lnTo>
                <a:lnTo>
                  <a:pt x="20618" y="11782"/>
                </a:lnTo>
                <a:cubicBezTo>
                  <a:pt x="20618" y="11782"/>
                  <a:pt x="20618" y="13745"/>
                  <a:pt x="20618" y="13745"/>
                </a:cubicBezTo>
                <a:close/>
                <a:moveTo>
                  <a:pt x="982" y="7855"/>
                </a:moveTo>
                <a:lnTo>
                  <a:pt x="0" y="7855"/>
                </a:lnTo>
                <a:lnTo>
                  <a:pt x="0" y="9818"/>
                </a:lnTo>
                <a:lnTo>
                  <a:pt x="982" y="9818"/>
                </a:lnTo>
                <a:cubicBezTo>
                  <a:pt x="982" y="9818"/>
                  <a:pt x="982" y="7855"/>
                  <a:pt x="982" y="7855"/>
                </a:cubicBezTo>
                <a:close/>
                <a:moveTo>
                  <a:pt x="9818" y="0"/>
                </a:moveTo>
                <a:lnTo>
                  <a:pt x="7855" y="0"/>
                </a:lnTo>
                <a:lnTo>
                  <a:pt x="7855" y="982"/>
                </a:lnTo>
                <a:lnTo>
                  <a:pt x="9818" y="982"/>
                </a:lnTo>
                <a:cubicBezTo>
                  <a:pt x="9818" y="982"/>
                  <a:pt x="9818" y="0"/>
                  <a:pt x="9818" y="0"/>
                </a:cubicBezTo>
                <a:close/>
                <a:moveTo>
                  <a:pt x="982" y="3927"/>
                </a:moveTo>
                <a:lnTo>
                  <a:pt x="0" y="3927"/>
                </a:lnTo>
                <a:lnTo>
                  <a:pt x="0" y="5891"/>
                </a:lnTo>
                <a:lnTo>
                  <a:pt x="982" y="5891"/>
                </a:lnTo>
                <a:cubicBezTo>
                  <a:pt x="982" y="5891"/>
                  <a:pt x="982" y="3927"/>
                  <a:pt x="982" y="3927"/>
                </a:cubicBezTo>
                <a:close/>
                <a:moveTo>
                  <a:pt x="20350" y="1964"/>
                </a:moveTo>
                <a:lnTo>
                  <a:pt x="21426" y="1964"/>
                </a:lnTo>
                <a:cubicBezTo>
                  <a:pt x="21128" y="1133"/>
                  <a:pt x="20470" y="477"/>
                  <a:pt x="19636" y="180"/>
                </a:cubicBezTo>
                <a:lnTo>
                  <a:pt x="19636" y="1254"/>
                </a:lnTo>
                <a:cubicBezTo>
                  <a:pt x="19931" y="1426"/>
                  <a:pt x="20177" y="1670"/>
                  <a:pt x="20350" y="1964"/>
                </a:cubicBezTo>
                <a:moveTo>
                  <a:pt x="13745" y="0"/>
                </a:moveTo>
                <a:lnTo>
                  <a:pt x="11782" y="0"/>
                </a:lnTo>
                <a:lnTo>
                  <a:pt x="11782" y="982"/>
                </a:lnTo>
                <a:lnTo>
                  <a:pt x="13745" y="982"/>
                </a:lnTo>
                <a:cubicBezTo>
                  <a:pt x="13745" y="982"/>
                  <a:pt x="13745" y="0"/>
                  <a:pt x="13745" y="0"/>
                </a:cubicBezTo>
                <a:close/>
                <a:moveTo>
                  <a:pt x="3927" y="21600"/>
                </a:moveTo>
                <a:lnTo>
                  <a:pt x="5891" y="21600"/>
                </a:lnTo>
                <a:lnTo>
                  <a:pt x="5891" y="20618"/>
                </a:lnTo>
                <a:lnTo>
                  <a:pt x="3927" y="20618"/>
                </a:lnTo>
                <a:cubicBezTo>
                  <a:pt x="3927" y="20618"/>
                  <a:pt x="3927" y="21600"/>
                  <a:pt x="3927" y="21600"/>
                </a:cubicBezTo>
                <a:close/>
                <a:moveTo>
                  <a:pt x="1250" y="19636"/>
                </a:moveTo>
                <a:lnTo>
                  <a:pt x="175" y="19636"/>
                </a:lnTo>
                <a:cubicBezTo>
                  <a:pt x="472" y="20467"/>
                  <a:pt x="1130" y="21123"/>
                  <a:pt x="1964" y="21420"/>
                </a:cubicBezTo>
                <a:lnTo>
                  <a:pt x="1964" y="20346"/>
                </a:lnTo>
                <a:cubicBezTo>
                  <a:pt x="1669" y="20174"/>
                  <a:pt x="1423" y="19929"/>
                  <a:pt x="1250" y="19636"/>
                </a:cubicBezTo>
                <a:moveTo>
                  <a:pt x="175" y="1964"/>
                </a:moveTo>
                <a:lnTo>
                  <a:pt x="1250" y="1964"/>
                </a:lnTo>
                <a:cubicBezTo>
                  <a:pt x="1423" y="1670"/>
                  <a:pt x="1669" y="1426"/>
                  <a:pt x="1964" y="1254"/>
                </a:cubicBezTo>
                <a:lnTo>
                  <a:pt x="1964" y="180"/>
                </a:lnTo>
                <a:cubicBezTo>
                  <a:pt x="1130" y="477"/>
                  <a:pt x="472" y="1133"/>
                  <a:pt x="175" y="1964"/>
                </a:cubicBezTo>
                <a:moveTo>
                  <a:pt x="982" y="15709"/>
                </a:moveTo>
                <a:lnTo>
                  <a:pt x="0" y="15709"/>
                </a:lnTo>
                <a:lnTo>
                  <a:pt x="0" y="17673"/>
                </a:lnTo>
                <a:lnTo>
                  <a:pt x="982" y="17673"/>
                </a:lnTo>
                <a:cubicBezTo>
                  <a:pt x="982" y="17673"/>
                  <a:pt x="982" y="15709"/>
                  <a:pt x="982" y="15709"/>
                </a:cubicBezTo>
                <a:close/>
                <a:moveTo>
                  <a:pt x="982" y="11782"/>
                </a:moveTo>
                <a:lnTo>
                  <a:pt x="0" y="11782"/>
                </a:lnTo>
                <a:lnTo>
                  <a:pt x="0" y="13745"/>
                </a:lnTo>
                <a:lnTo>
                  <a:pt x="982" y="13745"/>
                </a:lnTo>
                <a:cubicBezTo>
                  <a:pt x="982" y="13745"/>
                  <a:pt x="982" y="11782"/>
                  <a:pt x="982" y="11782"/>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2" name="Google Shape;752;p15"/>
          <p:cNvSpPr/>
          <p:nvPr/>
        </p:nvSpPr>
        <p:spPr>
          <a:xfrm>
            <a:off x="5680208" y="2514557"/>
            <a:ext cx="279328" cy="279328"/>
          </a:xfrm>
          <a:custGeom>
            <a:rect b="b" l="l" r="r" t="t"/>
            <a:pathLst>
              <a:path extrusionOk="0" h="21600" w="21600">
                <a:moveTo>
                  <a:pt x="14727" y="11782"/>
                </a:moveTo>
                <a:cubicBezTo>
                  <a:pt x="14592" y="11782"/>
                  <a:pt x="14469" y="11837"/>
                  <a:pt x="14380" y="11926"/>
                </a:cubicBezTo>
                <a:lnTo>
                  <a:pt x="11291" y="15015"/>
                </a:lnTo>
                <a:lnTo>
                  <a:pt x="11291" y="5400"/>
                </a:lnTo>
                <a:cubicBezTo>
                  <a:pt x="11291" y="5129"/>
                  <a:pt x="11071" y="4909"/>
                  <a:pt x="10800" y="4909"/>
                </a:cubicBezTo>
                <a:cubicBezTo>
                  <a:pt x="10529" y="4909"/>
                  <a:pt x="10309" y="5129"/>
                  <a:pt x="10309" y="5400"/>
                </a:cubicBezTo>
                <a:lnTo>
                  <a:pt x="10309" y="15015"/>
                </a:lnTo>
                <a:lnTo>
                  <a:pt x="7220" y="11926"/>
                </a:lnTo>
                <a:cubicBezTo>
                  <a:pt x="7131" y="11837"/>
                  <a:pt x="7008" y="11782"/>
                  <a:pt x="6873" y="11782"/>
                </a:cubicBezTo>
                <a:cubicBezTo>
                  <a:pt x="6601" y="11782"/>
                  <a:pt x="6382" y="12001"/>
                  <a:pt x="6382" y="12273"/>
                </a:cubicBezTo>
                <a:cubicBezTo>
                  <a:pt x="6382" y="12408"/>
                  <a:pt x="6437" y="12531"/>
                  <a:pt x="6526" y="12620"/>
                </a:cubicBezTo>
                <a:lnTo>
                  <a:pt x="10453" y="16547"/>
                </a:lnTo>
                <a:cubicBezTo>
                  <a:pt x="10542" y="16636"/>
                  <a:pt x="10664" y="16691"/>
                  <a:pt x="10800" y="16691"/>
                </a:cubicBezTo>
                <a:cubicBezTo>
                  <a:pt x="10936" y="16691"/>
                  <a:pt x="11058" y="16636"/>
                  <a:pt x="11147" y="16547"/>
                </a:cubicBezTo>
                <a:lnTo>
                  <a:pt x="15074" y="12620"/>
                </a:lnTo>
                <a:cubicBezTo>
                  <a:pt x="15163" y="12531"/>
                  <a:pt x="15218" y="12408"/>
                  <a:pt x="15218" y="12273"/>
                </a:cubicBezTo>
                <a:cubicBezTo>
                  <a:pt x="15218" y="12001"/>
                  <a:pt x="14999" y="11782"/>
                  <a:pt x="14727" y="11782"/>
                </a:cubicBezTo>
                <a:moveTo>
                  <a:pt x="11782" y="21600"/>
                </a:moveTo>
                <a:lnTo>
                  <a:pt x="13745" y="21600"/>
                </a:lnTo>
                <a:lnTo>
                  <a:pt x="13745" y="20618"/>
                </a:lnTo>
                <a:lnTo>
                  <a:pt x="11782" y="20618"/>
                </a:lnTo>
                <a:cubicBezTo>
                  <a:pt x="11782" y="20618"/>
                  <a:pt x="11782" y="21600"/>
                  <a:pt x="11782" y="21600"/>
                </a:cubicBezTo>
                <a:close/>
                <a:moveTo>
                  <a:pt x="7855" y="21600"/>
                </a:moveTo>
                <a:lnTo>
                  <a:pt x="9818" y="21600"/>
                </a:lnTo>
                <a:lnTo>
                  <a:pt x="9818" y="20618"/>
                </a:lnTo>
                <a:lnTo>
                  <a:pt x="7855" y="20618"/>
                </a:lnTo>
                <a:cubicBezTo>
                  <a:pt x="7855" y="20618"/>
                  <a:pt x="7855" y="21600"/>
                  <a:pt x="7855" y="21600"/>
                </a:cubicBezTo>
                <a:close/>
                <a:moveTo>
                  <a:pt x="15709" y="21600"/>
                </a:moveTo>
                <a:lnTo>
                  <a:pt x="17673" y="21600"/>
                </a:lnTo>
                <a:lnTo>
                  <a:pt x="17673" y="20618"/>
                </a:lnTo>
                <a:lnTo>
                  <a:pt x="15709" y="20618"/>
                </a:lnTo>
                <a:cubicBezTo>
                  <a:pt x="15709" y="20618"/>
                  <a:pt x="15709" y="21600"/>
                  <a:pt x="15709" y="21600"/>
                </a:cubicBezTo>
                <a:close/>
                <a:moveTo>
                  <a:pt x="20618" y="9818"/>
                </a:moveTo>
                <a:lnTo>
                  <a:pt x="21600" y="9818"/>
                </a:lnTo>
                <a:lnTo>
                  <a:pt x="21600" y="7855"/>
                </a:lnTo>
                <a:lnTo>
                  <a:pt x="20618" y="7855"/>
                </a:lnTo>
                <a:cubicBezTo>
                  <a:pt x="20618" y="7855"/>
                  <a:pt x="20618" y="9818"/>
                  <a:pt x="20618" y="9818"/>
                </a:cubicBezTo>
                <a:close/>
                <a:moveTo>
                  <a:pt x="3927" y="982"/>
                </a:moveTo>
                <a:lnTo>
                  <a:pt x="5891" y="982"/>
                </a:lnTo>
                <a:lnTo>
                  <a:pt x="5891" y="0"/>
                </a:lnTo>
                <a:lnTo>
                  <a:pt x="3927" y="0"/>
                </a:lnTo>
                <a:cubicBezTo>
                  <a:pt x="3927" y="0"/>
                  <a:pt x="3927" y="982"/>
                  <a:pt x="3927" y="982"/>
                </a:cubicBezTo>
                <a:close/>
                <a:moveTo>
                  <a:pt x="19636" y="20346"/>
                </a:moveTo>
                <a:lnTo>
                  <a:pt x="19636" y="21420"/>
                </a:lnTo>
                <a:cubicBezTo>
                  <a:pt x="20470" y="21123"/>
                  <a:pt x="21128" y="20467"/>
                  <a:pt x="21426" y="19636"/>
                </a:cubicBezTo>
                <a:lnTo>
                  <a:pt x="20350" y="19636"/>
                </a:lnTo>
                <a:cubicBezTo>
                  <a:pt x="20177" y="19929"/>
                  <a:pt x="19931" y="20174"/>
                  <a:pt x="19636" y="20346"/>
                </a:cubicBezTo>
                <a:moveTo>
                  <a:pt x="20618" y="5891"/>
                </a:moveTo>
                <a:lnTo>
                  <a:pt x="21600" y="5891"/>
                </a:lnTo>
                <a:lnTo>
                  <a:pt x="21600" y="3927"/>
                </a:lnTo>
                <a:lnTo>
                  <a:pt x="20618" y="3927"/>
                </a:lnTo>
                <a:cubicBezTo>
                  <a:pt x="20618" y="3927"/>
                  <a:pt x="20618" y="5891"/>
                  <a:pt x="20618" y="5891"/>
                </a:cubicBezTo>
                <a:close/>
                <a:moveTo>
                  <a:pt x="20618" y="17673"/>
                </a:moveTo>
                <a:lnTo>
                  <a:pt x="21600" y="17673"/>
                </a:lnTo>
                <a:lnTo>
                  <a:pt x="21600" y="15709"/>
                </a:lnTo>
                <a:lnTo>
                  <a:pt x="20618" y="15709"/>
                </a:lnTo>
                <a:cubicBezTo>
                  <a:pt x="20618" y="15709"/>
                  <a:pt x="20618" y="17673"/>
                  <a:pt x="20618" y="17673"/>
                </a:cubicBezTo>
                <a:close/>
                <a:moveTo>
                  <a:pt x="20618" y="13745"/>
                </a:moveTo>
                <a:lnTo>
                  <a:pt x="21600" y="13745"/>
                </a:lnTo>
                <a:lnTo>
                  <a:pt x="21600" y="11782"/>
                </a:lnTo>
                <a:lnTo>
                  <a:pt x="20618" y="11782"/>
                </a:lnTo>
                <a:cubicBezTo>
                  <a:pt x="20618" y="11782"/>
                  <a:pt x="20618" y="13745"/>
                  <a:pt x="20618" y="13745"/>
                </a:cubicBezTo>
                <a:close/>
                <a:moveTo>
                  <a:pt x="15709" y="982"/>
                </a:moveTo>
                <a:lnTo>
                  <a:pt x="17673" y="982"/>
                </a:lnTo>
                <a:lnTo>
                  <a:pt x="17673" y="0"/>
                </a:lnTo>
                <a:lnTo>
                  <a:pt x="15709" y="0"/>
                </a:lnTo>
                <a:cubicBezTo>
                  <a:pt x="15709" y="0"/>
                  <a:pt x="15709" y="982"/>
                  <a:pt x="15709" y="982"/>
                </a:cubicBezTo>
                <a:close/>
                <a:moveTo>
                  <a:pt x="982" y="3927"/>
                </a:moveTo>
                <a:lnTo>
                  <a:pt x="0" y="3927"/>
                </a:lnTo>
                <a:lnTo>
                  <a:pt x="0" y="5891"/>
                </a:lnTo>
                <a:lnTo>
                  <a:pt x="982" y="5891"/>
                </a:lnTo>
                <a:cubicBezTo>
                  <a:pt x="982" y="5891"/>
                  <a:pt x="982" y="3927"/>
                  <a:pt x="982" y="3927"/>
                </a:cubicBezTo>
                <a:close/>
                <a:moveTo>
                  <a:pt x="9818" y="0"/>
                </a:moveTo>
                <a:lnTo>
                  <a:pt x="7855" y="0"/>
                </a:lnTo>
                <a:lnTo>
                  <a:pt x="7855" y="982"/>
                </a:lnTo>
                <a:lnTo>
                  <a:pt x="9818" y="982"/>
                </a:lnTo>
                <a:cubicBezTo>
                  <a:pt x="9818" y="982"/>
                  <a:pt x="9818" y="0"/>
                  <a:pt x="9818" y="0"/>
                </a:cubicBezTo>
                <a:close/>
                <a:moveTo>
                  <a:pt x="20350" y="1964"/>
                </a:moveTo>
                <a:lnTo>
                  <a:pt x="21426" y="1964"/>
                </a:lnTo>
                <a:cubicBezTo>
                  <a:pt x="21128" y="1133"/>
                  <a:pt x="20470" y="477"/>
                  <a:pt x="19636" y="180"/>
                </a:cubicBezTo>
                <a:lnTo>
                  <a:pt x="19636" y="1254"/>
                </a:lnTo>
                <a:cubicBezTo>
                  <a:pt x="19931" y="1426"/>
                  <a:pt x="20177" y="1670"/>
                  <a:pt x="20350" y="1964"/>
                </a:cubicBezTo>
                <a:moveTo>
                  <a:pt x="982" y="7855"/>
                </a:moveTo>
                <a:lnTo>
                  <a:pt x="0" y="7855"/>
                </a:lnTo>
                <a:lnTo>
                  <a:pt x="0" y="9818"/>
                </a:lnTo>
                <a:lnTo>
                  <a:pt x="982" y="9818"/>
                </a:lnTo>
                <a:cubicBezTo>
                  <a:pt x="982" y="9818"/>
                  <a:pt x="982" y="7855"/>
                  <a:pt x="982" y="7855"/>
                </a:cubicBezTo>
                <a:close/>
                <a:moveTo>
                  <a:pt x="13745" y="0"/>
                </a:moveTo>
                <a:lnTo>
                  <a:pt x="11782" y="0"/>
                </a:lnTo>
                <a:lnTo>
                  <a:pt x="11782" y="982"/>
                </a:lnTo>
                <a:lnTo>
                  <a:pt x="13745" y="982"/>
                </a:lnTo>
                <a:cubicBezTo>
                  <a:pt x="13745" y="982"/>
                  <a:pt x="13745" y="0"/>
                  <a:pt x="13745" y="0"/>
                </a:cubicBezTo>
                <a:close/>
                <a:moveTo>
                  <a:pt x="982" y="11782"/>
                </a:moveTo>
                <a:lnTo>
                  <a:pt x="0" y="11782"/>
                </a:lnTo>
                <a:lnTo>
                  <a:pt x="0" y="13745"/>
                </a:lnTo>
                <a:lnTo>
                  <a:pt x="982" y="13745"/>
                </a:lnTo>
                <a:cubicBezTo>
                  <a:pt x="982" y="13745"/>
                  <a:pt x="982" y="11782"/>
                  <a:pt x="982" y="11782"/>
                </a:cubicBezTo>
                <a:close/>
                <a:moveTo>
                  <a:pt x="175" y="1964"/>
                </a:moveTo>
                <a:lnTo>
                  <a:pt x="1250" y="1964"/>
                </a:lnTo>
                <a:cubicBezTo>
                  <a:pt x="1423" y="1670"/>
                  <a:pt x="1669" y="1426"/>
                  <a:pt x="1964" y="1254"/>
                </a:cubicBezTo>
                <a:lnTo>
                  <a:pt x="1964" y="180"/>
                </a:lnTo>
                <a:cubicBezTo>
                  <a:pt x="1130" y="477"/>
                  <a:pt x="472" y="1133"/>
                  <a:pt x="175" y="1964"/>
                </a:cubicBezTo>
                <a:moveTo>
                  <a:pt x="1250" y="19636"/>
                </a:moveTo>
                <a:lnTo>
                  <a:pt x="175" y="19636"/>
                </a:lnTo>
                <a:cubicBezTo>
                  <a:pt x="472" y="20467"/>
                  <a:pt x="1130" y="21123"/>
                  <a:pt x="1964" y="21420"/>
                </a:cubicBezTo>
                <a:lnTo>
                  <a:pt x="1964" y="20346"/>
                </a:lnTo>
                <a:cubicBezTo>
                  <a:pt x="1669" y="20174"/>
                  <a:pt x="1423" y="19929"/>
                  <a:pt x="1250" y="19636"/>
                </a:cubicBezTo>
                <a:moveTo>
                  <a:pt x="3927" y="21600"/>
                </a:moveTo>
                <a:lnTo>
                  <a:pt x="5891" y="21600"/>
                </a:lnTo>
                <a:lnTo>
                  <a:pt x="5891" y="20618"/>
                </a:lnTo>
                <a:lnTo>
                  <a:pt x="3927" y="20618"/>
                </a:lnTo>
                <a:cubicBezTo>
                  <a:pt x="3927" y="20618"/>
                  <a:pt x="3927" y="21600"/>
                  <a:pt x="3927" y="21600"/>
                </a:cubicBezTo>
                <a:close/>
                <a:moveTo>
                  <a:pt x="982" y="15709"/>
                </a:moveTo>
                <a:lnTo>
                  <a:pt x="0" y="15709"/>
                </a:lnTo>
                <a:lnTo>
                  <a:pt x="0" y="17673"/>
                </a:lnTo>
                <a:lnTo>
                  <a:pt x="982" y="17673"/>
                </a:lnTo>
                <a:cubicBezTo>
                  <a:pt x="982" y="17673"/>
                  <a:pt x="982" y="15709"/>
                  <a:pt x="982" y="15709"/>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3" name="Google Shape;753;p15"/>
          <p:cNvSpPr/>
          <p:nvPr/>
        </p:nvSpPr>
        <p:spPr>
          <a:xfrm>
            <a:off x="880859" y="3047818"/>
            <a:ext cx="279328" cy="279328"/>
          </a:xfrm>
          <a:custGeom>
            <a:rect b="b" l="l" r="r" t="t"/>
            <a:pathLst>
              <a:path extrusionOk="0" h="21600" w="21600">
                <a:moveTo>
                  <a:pt x="3927" y="982"/>
                </a:moveTo>
                <a:lnTo>
                  <a:pt x="5891" y="982"/>
                </a:lnTo>
                <a:lnTo>
                  <a:pt x="5891" y="0"/>
                </a:lnTo>
                <a:lnTo>
                  <a:pt x="3927" y="0"/>
                </a:lnTo>
                <a:cubicBezTo>
                  <a:pt x="3927" y="0"/>
                  <a:pt x="3927" y="982"/>
                  <a:pt x="3927" y="982"/>
                </a:cubicBezTo>
                <a:close/>
                <a:moveTo>
                  <a:pt x="11782" y="21600"/>
                </a:moveTo>
                <a:lnTo>
                  <a:pt x="13745" y="21600"/>
                </a:lnTo>
                <a:lnTo>
                  <a:pt x="13745" y="20618"/>
                </a:lnTo>
                <a:lnTo>
                  <a:pt x="11782" y="20618"/>
                </a:lnTo>
                <a:cubicBezTo>
                  <a:pt x="11782" y="20618"/>
                  <a:pt x="11782" y="21600"/>
                  <a:pt x="11782" y="21600"/>
                </a:cubicBezTo>
                <a:close/>
                <a:moveTo>
                  <a:pt x="15709" y="21600"/>
                </a:moveTo>
                <a:lnTo>
                  <a:pt x="17673" y="21600"/>
                </a:lnTo>
                <a:lnTo>
                  <a:pt x="17673" y="20618"/>
                </a:lnTo>
                <a:lnTo>
                  <a:pt x="15709" y="20618"/>
                </a:lnTo>
                <a:cubicBezTo>
                  <a:pt x="15709" y="20618"/>
                  <a:pt x="15709" y="21600"/>
                  <a:pt x="15709" y="21600"/>
                </a:cubicBezTo>
                <a:close/>
                <a:moveTo>
                  <a:pt x="20618" y="5891"/>
                </a:moveTo>
                <a:lnTo>
                  <a:pt x="21600" y="5891"/>
                </a:lnTo>
                <a:lnTo>
                  <a:pt x="21600" y="3927"/>
                </a:lnTo>
                <a:lnTo>
                  <a:pt x="20618" y="3927"/>
                </a:lnTo>
                <a:cubicBezTo>
                  <a:pt x="20618" y="3927"/>
                  <a:pt x="20618" y="5891"/>
                  <a:pt x="20618" y="5891"/>
                </a:cubicBezTo>
                <a:close/>
                <a:moveTo>
                  <a:pt x="11147" y="5053"/>
                </a:moveTo>
                <a:cubicBezTo>
                  <a:pt x="11058" y="4964"/>
                  <a:pt x="10935" y="4909"/>
                  <a:pt x="10800" y="4909"/>
                </a:cubicBezTo>
                <a:cubicBezTo>
                  <a:pt x="10665" y="4909"/>
                  <a:pt x="10542" y="4964"/>
                  <a:pt x="10453" y="5053"/>
                </a:cubicBezTo>
                <a:lnTo>
                  <a:pt x="6526" y="8980"/>
                </a:lnTo>
                <a:cubicBezTo>
                  <a:pt x="6437" y="9069"/>
                  <a:pt x="6382" y="9192"/>
                  <a:pt x="6382" y="9327"/>
                </a:cubicBezTo>
                <a:cubicBezTo>
                  <a:pt x="6382" y="9599"/>
                  <a:pt x="6602" y="9818"/>
                  <a:pt x="6873" y="9818"/>
                </a:cubicBezTo>
                <a:cubicBezTo>
                  <a:pt x="7008" y="9818"/>
                  <a:pt x="7131" y="9764"/>
                  <a:pt x="7220" y="9674"/>
                </a:cubicBezTo>
                <a:lnTo>
                  <a:pt x="10309" y="6585"/>
                </a:lnTo>
                <a:lnTo>
                  <a:pt x="10309" y="16200"/>
                </a:lnTo>
                <a:cubicBezTo>
                  <a:pt x="10309" y="16471"/>
                  <a:pt x="10529" y="16691"/>
                  <a:pt x="10800" y="16691"/>
                </a:cubicBezTo>
                <a:cubicBezTo>
                  <a:pt x="11071" y="16691"/>
                  <a:pt x="11291" y="16471"/>
                  <a:pt x="11291" y="16200"/>
                </a:cubicBezTo>
                <a:lnTo>
                  <a:pt x="11291" y="6585"/>
                </a:lnTo>
                <a:lnTo>
                  <a:pt x="14380" y="9674"/>
                </a:lnTo>
                <a:cubicBezTo>
                  <a:pt x="14469" y="9764"/>
                  <a:pt x="14592" y="9818"/>
                  <a:pt x="14727" y="9818"/>
                </a:cubicBezTo>
                <a:cubicBezTo>
                  <a:pt x="14998" y="9818"/>
                  <a:pt x="15218" y="9599"/>
                  <a:pt x="15218" y="9327"/>
                </a:cubicBezTo>
                <a:cubicBezTo>
                  <a:pt x="15218" y="9192"/>
                  <a:pt x="15163" y="9069"/>
                  <a:pt x="15074" y="8980"/>
                </a:cubicBezTo>
                <a:cubicBezTo>
                  <a:pt x="15074" y="8980"/>
                  <a:pt x="11147" y="5053"/>
                  <a:pt x="11147" y="5053"/>
                </a:cubicBezTo>
                <a:close/>
                <a:moveTo>
                  <a:pt x="20618" y="13745"/>
                </a:moveTo>
                <a:lnTo>
                  <a:pt x="21600" y="13745"/>
                </a:lnTo>
                <a:lnTo>
                  <a:pt x="21600" y="11782"/>
                </a:lnTo>
                <a:lnTo>
                  <a:pt x="20618" y="11782"/>
                </a:lnTo>
                <a:cubicBezTo>
                  <a:pt x="20618" y="11782"/>
                  <a:pt x="20618" y="13745"/>
                  <a:pt x="20618" y="13745"/>
                </a:cubicBezTo>
                <a:close/>
                <a:moveTo>
                  <a:pt x="15709" y="982"/>
                </a:moveTo>
                <a:lnTo>
                  <a:pt x="17673" y="982"/>
                </a:lnTo>
                <a:lnTo>
                  <a:pt x="17673" y="0"/>
                </a:lnTo>
                <a:lnTo>
                  <a:pt x="15709" y="0"/>
                </a:lnTo>
                <a:cubicBezTo>
                  <a:pt x="15709" y="0"/>
                  <a:pt x="15709" y="982"/>
                  <a:pt x="15709" y="982"/>
                </a:cubicBezTo>
                <a:close/>
                <a:moveTo>
                  <a:pt x="20618" y="9818"/>
                </a:moveTo>
                <a:lnTo>
                  <a:pt x="21600" y="9818"/>
                </a:lnTo>
                <a:lnTo>
                  <a:pt x="21600" y="7855"/>
                </a:lnTo>
                <a:lnTo>
                  <a:pt x="20618" y="7855"/>
                </a:lnTo>
                <a:cubicBezTo>
                  <a:pt x="20618" y="7855"/>
                  <a:pt x="20618" y="9818"/>
                  <a:pt x="20618" y="9818"/>
                </a:cubicBezTo>
                <a:close/>
                <a:moveTo>
                  <a:pt x="19636" y="20346"/>
                </a:moveTo>
                <a:lnTo>
                  <a:pt x="19636" y="21420"/>
                </a:lnTo>
                <a:cubicBezTo>
                  <a:pt x="20469" y="21123"/>
                  <a:pt x="21129" y="20467"/>
                  <a:pt x="21426" y="19636"/>
                </a:cubicBezTo>
                <a:lnTo>
                  <a:pt x="20350" y="19636"/>
                </a:lnTo>
                <a:cubicBezTo>
                  <a:pt x="20177" y="19929"/>
                  <a:pt x="19931" y="20174"/>
                  <a:pt x="19636" y="20346"/>
                </a:cubicBezTo>
                <a:moveTo>
                  <a:pt x="20618" y="17673"/>
                </a:moveTo>
                <a:lnTo>
                  <a:pt x="21600" y="17673"/>
                </a:lnTo>
                <a:lnTo>
                  <a:pt x="21600" y="15709"/>
                </a:lnTo>
                <a:lnTo>
                  <a:pt x="20618" y="15709"/>
                </a:lnTo>
                <a:cubicBezTo>
                  <a:pt x="20618" y="15709"/>
                  <a:pt x="20618" y="17673"/>
                  <a:pt x="20618" y="17673"/>
                </a:cubicBezTo>
                <a:close/>
                <a:moveTo>
                  <a:pt x="7855" y="21600"/>
                </a:moveTo>
                <a:lnTo>
                  <a:pt x="9818" y="21600"/>
                </a:lnTo>
                <a:lnTo>
                  <a:pt x="9818" y="20618"/>
                </a:lnTo>
                <a:lnTo>
                  <a:pt x="7855" y="20618"/>
                </a:lnTo>
                <a:cubicBezTo>
                  <a:pt x="7855" y="20618"/>
                  <a:pt x="7855" y="21600"/>
                  <a:pt x="7855" y="21600"/>
                </a:cubicBezTo>
                <a:close/>
                <a:moveTo>
                  <a:pt x="9818" y="0"/>
                </a:moveTo>
                <a:lnTo>
                  <a:pt x="7855" y="0"/>
                </a:lnTo>
                <a:lnTo>
                  <a:pt x="7855" y="982"/>
                </a:lnTo>
                <a:lnTo>
                  <a:pt x="9818" y="982"/>
                </a:lnTo>
                <a:cubicBezTo>
                  <a:pt x="9818" y="982"/>
                  <a:pt x="9818" y="0"/>
                  <a:pt x="9818" y="0"/>
                </a:cubicBezTo>
                <a:close/>
                <a:moveTo>
                  <a:pt x="20350" y="1964"/>
                </a:moveTo>
                <a:lnTo>
                  <a:pt x="21426" y="1964"/>
                </a:lnTo>
                <a:cubicBezTo>
                  <a:pt x="21129" y="1133"/>
                  <a:pt x="20469" y="477"/>
                  <a:pt x="19636" y="180"/>
                </a:cubicBezTo>
                <a:lnTo>
                  <a:pt x="19636" y="1254"/>
                </a:lnTo>
                <a:cubicBezTo>
                  <a:pt x="19931" y="1426"/>
                  <a:pt x="20177" y="1670"/>
                  <a:pt x="20350" y="1964"/>
                </a:cubicBezTo>
                <a:moveTo>
                  <a:pt x="982" y="3927"/>
                </a:moveTo>
                <a:lnTo>
                  <a:pt x="0" y="3927"/>
                </a:lnTo>
                <a:lnTo>
                  <a:pt x="0" y="5891"/>
                </a:lnTo>
                <a:lnTo>
                  <a:pt x="982" y="5891"/>
                </a:lnTo>
                <a:cubicBezTo>
                  <a:pt x="982" y="5891"/>
                  <a:pt x="982" y="3927"/>
                  <a:pt x="982" y="3927"/>
                </a:cubicBezTo>
                <a:close/>
                <a:moveTo>
                  <a:pt x="3927" y="21600"/>
                </a:moveTo>
                <a:lnTo>
                  <a:pt x="5891" y="21600"/>
                </a:lnTo>
                <a:lnTo>
                  <a:pt x="5891" y="20618"/>
                </a:lnTo>
                <a:lnTo>
                  <a:pt x="3927" y="20618"/>
                </a:lnTo>
                <a:cubicBezTo>
                  <a:pt x="3927" y="20618"/>
                  <a:pt x="3927" y="21600"/>
                  <a:pt x="3927" y="21600"/>
                </a:cubicBezTo>
                <a:close/>
                <a:moveTo>
                  <a:pt x="13745" y="0"/>
                </a:moveTo>
                <a:lnTo>
                  <a:pt x="11782" y="0"/>
                </a:lnTo>
                <a:lnTo>
                  <a:pt x="11782" y="982"/>
                </a:lnTo>
                <a:lnTo>
                  <a:pt x="13745" y="982"/>
                </a:lnTo>
                <a:cubicBezTo>
                  <a:pt x="13745" y="982"/>
                  <a:pt x="13745" y="0"/>
                  <a:pt x="13745" y="0"/>
                </a:cubicBezTo>
                <a:close/>
                <a:moveTo>
                  <a:pt x="174" y="1964"/>
                </a:moveTo>
                <a:lnTo>
                  <a:pt x="1250" y="1964"/>
                </a:lnTo>
                <a:cubicBezTo>
                  <a:pt x="1423" y="1670"/>
                  <a:pt x="1669" y="1426"/>
                  <a:pt x="1964" y="1254"/>
                </a:cubicBezTo>
                <a:lnTo>
                  <a:pt x="1964" y="180"/>
                </a:lnTo>
                <a:cubicBezTo>
                  <a:pt x="1131" y="477"/>
                  <a:pt x="472" y="1133"/>
                  <a:pt x="174" y="1964"/>
                </a:cubicBezTo>
                <a:moveTo>
                  <a:pt x="1250" y="19636"/>
                </a:moveTo>
                <a:lnTo>
                  <a:pt x="174" y="19636"/>
                </a:lnTo>
                <a:cubicBezTo>
                  <a:pt x="472" y="20467"/>
                  <a:pt x="1131" y="21123"/>
                  <a:pt x="1964" y="21420"/>
                </a:cubicBezTo>
                <a:lnTo>
                  <a:pt x="1964" y="20346"/>
                </a:lnTo>
                <a:cubicBezTo>
                  <a:pt x="1669" y="20174"/>
                  <a:pt x="1423" y="19929"/>
                  <a:pt x="1250" y="19636"/>
                </a:cubicBezTo>
                <a:moveTo>
                  <a:pt x="982" y="11782"/>
                </a:moveTo>
                <a:lnTo>
                  <a:pt x="0" y="11782"/>
                </a:lnTo>
                <a:lnTo>
                  <a:pt x="0" y="13745"/>
                </a:lnTo>
                <a:lnTo>
                  <a:pt x="982" y="13745"/>
                </a:lnTo>
                <a:cubicBezTo>
                  <a:pt x="982" y="13745"/>
                  <a:pt x="982" y="11782"/>
                  <a:pt x="982" y="11782"/>
                </a:cubicBezTo>
                <a:close/>
                <a:moveTo>
                  <a:pt x="982" y="7855"/>
                </a:moveTo>
                <a:lnTo>
                  <a:pt x="0" y="7855"/>
                </a:lnTo>
                <a:lnTo>
                  <a:pt x="0" y="9818"/>
                </a:lnTo>
                <a:lnTo>
                  <a:pt x="982" y="9818"/>
                </a:lnTo>
                <a:cubicBezTo>
                  <a:pt x="982" y="9818"/>
                  <a:pt x="982" y="7855"/>
                  <a:pt x="982" y="7855"/>
                </a:cubicBezTo>
                <a:close/>
                <a:moveTo>
                  <a:pt x="982" y="15709"/>
                </a:moveTo>
                <a:lnTo>
                  <a:pt x="0" y="15709"/>
                </a:lnTo>
                <a:lnTo>
                  <a:pt x="0" y="17673"/>
                </a:lnTo>
                <a:lnTo>
                  <a:pt x="982" y="17673"/>
                </a:lnTo>
                <a:cubicBezTo>
                  <a:pt x="982" y="17673"/>
                  <a:pt x="982" y="15709"/>
                  <a:pt x="982" y="15709"/>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4" name="Google Shape;754;p15"/>
          <p:cNvSpPr/>
          <p:nvPr/>
        </p:nvSpPr>
        <p:spPr>
          <a:xfrm>
            <a:off x="1414119" y="3047818"/>
            <a:ext cx="278212" cy="278758"/>
          </a:xfrm>
          <a:custGeom>
            <a:rect b="b" l="l" r="r" t="t"/>
            <a:pathLst>
              <a:path extrusionOk="0" h="21600" w="2160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5" name="Google Shape;755;p15"/>
          <p:cNvSpPr/>
          <p:nvPr/>
        </p:nvSpPr>
        <p:spPr>
          <a:xfrm>
            <a:off x="1947380" y="3047818"/>
            <a:ext cx="278212" cy="278758"/>
          </a:xfrm>
          <a:custGeom>
            <a:rect b="b" l="l" r="r" t="t"/>
            <a:pathLst>
              <a:path extrusionOk="0" h="21600" w="21600">
                <a:moveTo>
                  <a:pt x="14365" y="19991"/>
                </a:moveTo>
                <a:lnTo>
                  <a:pt x="14707" y="20866"/>
                </a:lnTo>
                <a:cubicBezTo>
                  <a:pt x="15328" y="20625"/>
                  <a:pt x="15928" y="20324"/>
                  <a:pt x="16492" y="19973"/>
                </a:cubicBezTo>
                <a:lnTo>
                  <a:pt x="15994" y="19176"/>
                </a:lnTo>
                <a:cubicBezTo>
                  <a:pt x="15479" y="19497"/>
                  <a:pt x="14931" y="19771"/>
                  <a:pt x="14365" y="19991"/>
                </a:cubicBezTo>
                <a:moveTo>
                  <a:pt x="10800" y="14735"/>
                </a:moveTo>
                <a:cubicBezTo>
                  <a:pt x="8622" y="14735"/>
                  <a:pt x="6857" y="12973"/>
                  <a:pt x="6857" y="10800"/>
                </a:cubicBezTo>
                <a:cubicBezTo>
                  <a:pt x="6857" y="8627"/>
                  <a:pt x="8622" y="6865"/>
                  <a:pt x="10800" y="6865"/>
                </a:cubicBezTo>
                <a:cubicBezTo>
                  <a:pt x="12978" y="6865"/>
                  <a:pt x="14743" y="8627"/>
                  <a:pt x="14743" y="10800"/>
                </a:cubicBezTo>
                <a:cubicBezTo>
                  <a:pt x="14743" y="12973"/>
                  <a:pt x="12978" y="14735"/>
                  <a:pt x="10800" y="14735"/>
                </a:cubicBezTo>
                <a:moveTo>
                  <a:pt x="10800" y="5881"/>
                </a:moveTo>
                <a:cubicBezTo>
                  <a:pt x="8078" y="5881"/>
                  <a:pt x="5871" y="8083"/>
                  <a:pt x="5871" y="10800"/>
                </a:cubicBezTo>
                <a:cubicBezTo>
                  <a:pt x="5871" y="13517"/>
                  <a:pt x="8078" y="15719"/>
                  <a:pt x="10800" y="15719"/>
                </a:cubicBezTo>
                <a:cubicBezTo>
                  <a:pt x="13522" y="15719"/>
                  <a:pt x="15729" y="13517"/>
                  <a:pt x="15729" y="10800"/>
                </a:cubicBezTo>
                <a:cubicBezTo>
                  <a:pt x="15729" y="8083"/>
                  <a:pt x="13522" y="5881"/>
                  <a:pt x="10800" y="588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873" y="4886"/>
                </a:moveTo>
                <a:lnTo>
                  <a:pt x="2120" y="4322"/>
                </a:lnTo>
                <a:cubicBezTo>
                  <a:pt x="1721" y="4854"/>
                  <a:pt x="1369" y="5424"/>
                  <a:pt x="1074" y="6018"/>
                </a:cubicBezTo>
                <a:lnTo>
                  <a:pt x="1917" y="6435"/>
                </a:lnTo>
                <a:cubicBezTo>
                  <a:pt x="2186" y="5892"/>
                  <a:pt x="2508" y="5371"/>
                  <a:pt x="2873" y="4886"/>
                </a:cubicBezTo>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6" name="Google Shape;756;p15"/>
          <p:cNvSpPr/>
          <p:nvPr/>
        </p:nvSpPr>
        <p:spPr>
          <a:xfrm>
            <a:off x="2480642" y="3047818"/>
            <a:ext cx="278212" cy="278758"/>
          </a:xfrm>
          <a:custGeom>
            <a:rect b="b" l="l" r="r" t="t"/>
            <a:pathLst>
              <a:path extrusionOk="0" h="21600" w="2160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1148" y="16559"/>
                </a:moveTo>
                <a:lnTo>
                  <a:pt x="15092" y="12624"/>
                </a:lnTo>
                <a:cubicBezTo>
                  <a:pt x="15181" y="12535"/>
                  <a:pt x="15236" y="12412"/>
                  <a:pt x="15236" y="12276"/>
                </a:cubicBezTo>
                <a:cubicBezTo>
                  <a:pt x="15236" y="12004"/>
                  <a:pt x="15015" y="11784"/>
                  <a:pt x="14743" y="11784"/>
                </a:cubicBezTo>
                <a:cubicBezTo>
                  <a:pt x="14607" y="11784"/>
                  <a:pt x="14483" y="11839"/>
                  <a:pt x="14395" y="11928"/>
                </a:cubicBezTo>
                <a:lnTo>
                  <a:pt x="11293" y="15024"/>
                </a:lnTo>
                <a:lnTo>
                  <a:pt x="11293" y="5389"/>
                </a:lnTo>
                <a:cubicBezTo>
                  <a:pt x="11293" y="5117"/>
                  <a:pt x="11072" y="4897"/>
                  <a:pt x="10800" y="4897"/>
                </a:cubicBezTo>
                <a:cubicBezTo>
                  <a:pt x="10528" y="4897"/>
                  <a:pt x="10307" y="5117"/>
                  <a:pt x="10307" y="5389"/>
                </a:cubicBezTo>
                <a:lnTo>
                  <a:pt x="10307" y="15024"/>
                </a:lnTo>
                <a:lnTo>
                  <a:pt x="7206" y="11928"/>
                </a:lnTo>
                <a:cubicBezTo>
                  <a:pt x="7117" y="11839"/>
                  <a:pt x="6993" y="11784"/>
                  <a:pt x="6857" y="11784"/>
                </a:cubicBezTo>
                <a:cubicBezTo>
                  <a:pt x="6585" y="11784"/>
                  <a:pt x="6364" y="12004"/>
                  <a:pt x="6364" y="12276"/>
                </a:cubicBezTo>
                <a:cubicBezTo>
                  <a:pt x="6364" y="12412"/>
                  <a:pt x="6419" y="12535"/>
                  <a:pt x="6508" y="12624"/>
                </a:cubicBezTo>
                <a:lnTo>
                  <a:pt x="10452" y="16559"/>
                </a:lnTo>
                <a:cubicBezTo>
                  <a:pt x="10541" y="16648"/>
                  <a:pt x="10664" y="16703"/>
                  <a:pt x="10800" y="16703"/>
                </a:cubicBezTo>
                <a:cubicBezTo>
                  <a:pt x="10936" y="16703"/>
                  <a:pt x="11059" y="16648"/>
                  <a:pt x="11148" y="16559"/>
                </a:cubicBezTo>
                <a:moveTo>
                  <a:pt x="18660" y="4854"/>
                </a:moveTo>
                <a:lnTo>
                  <a:pt x="19411" y="4287"/>
                </a:lnTo>
                <a:cubicBezTo>
                  <a:pt x="19011" y="3759"/>
                  <a:pt x="18558" y="3264"/>
                  <a:pt x="18065" y="2816"/>
                </a:cubicBezTo>
                <a:lnTo>
                  <a:pt x="17432" y="3510"/>
                </a:lnTo>
                <a:cubicBezTo>
                  <a:pt x="17882" y="3919"/>
                  <a:pt x="18295" y="4371"/>
                  <a:pt x="18660" y="4854"/>
                </a:cubicBezTo>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599"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9632" y="15184"/>
                </a:moveTo>
                <a:lnTo>
                  <a:pt x="20474" y="15602"/>
                </a:lnTo>
                <a:cubicBezTo>
                  <a:pt x="20770" y="15008"/>
                  <a:pt x="21012" y="14383"/>
                  <a:pt x="21194" y="13743"/>
                </a:cubicBezTo>
                <a:lnTo>
                  <a:pt x="20288" y="13487"/>
                </a:lnTo>
                <a:cubicBezTo>
                  <a:pt x="20123" y="14071"/>
                  <a:pt x="19901" y="14642"/>
                  <a:pt x="19632" y="15184"/>
                </a:cubicBezTo>
                <a:moveTo>
                  <a:pt x="17446" y="18078"/>
                </a:moveTo>
                <a:lnTo>
                  <a:pt x="18081" y="18771"/>
                </a:lnTo>
                <a:cubicBezTo>
                  <a:pt x="18572" y="18323"/>
                  <a:pt x="19024" y="17827"/>
                  <a:pt x="19424" y="17297"/>
                </a:cubicBezTo>
                <a:lnTo>
                  <a:pt x="18672" y="16732"/>
                </a:lnTo>
                <a:cubicBezTo>
                  <a:pt x="18307" y="17216"/>
                  <a:pt x="17894" y="17669"/>
                  <a:pt x="17446" y="18078"/>
                </a:cubicBezTo>
                <a:moveTo>
                  <a:pt x="8924" y="1113"/>
                </a:moveTo>
                <a:lnTo>
                  <a:pt x="8748" y="190"/>
                </a:lnTo>
                <a:cubicBezTo>
                  <a:pt x="8093" y="315"/>
                  <a:pt x="7448" y="501"/>
                  <a:pt x="6830" y="743"/>
                </a:cubicBezTo>
                <a:lnTo>
                  <a:pt x="7173" y="1617"/>
                </a:lnTo>
                <a:cubicBezTo>
                  <a:pt x="7738" y="1396"/>
                  <a:pt x="8327" y="1226"/>
                  <a:pt x="8924" y="1113"/>
                </a:cubicBezTo>
                <a:moveTo>
                  <a:pt x="12594" y="1105"/>
                </a:moveTo>
                <a:lnTo>
                  <a:pt x="12765" y="182"/>
                </a:lnTo>
                <a:cubicBezTo>
                  <a:pt x="12115" y="61"/>
                  <a:pt x="11448" y="0"/>
                  <a:pt x="10788" y="0"/>
                </a:cubicBezTo>
                <a:lnTo>
                  <a:pt x="10787" y="0"/>
                </a:lnTo>
                <a:lnTo>
                  <a:pt x="10736" y="0"/>
                </a:lnTo>
                <a:lnTo>
                  <a:pt x="10779" y="940"/>
                </a:lnTo>
                <a:cubicBezTo>
                  <a:pt x="11389" y="940"/>
                  <a:pt x="12000" y="995"/>
                  <a:pt x="12594" y="1105"/>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2873" y="4886"/>
                </a:moveTo>
                <a:lnTo>
                  <a:pt x="2120" y="4322"/>
                </a:lnTo>
                <a:cubicBezTo>
                  <a:pt x="1721" y="4854"/>
                  <a:pt x="1369" y="5424"/>
                  <a:pt x="1074" y="6018"/>
                </a:cubicBezTo>
                <a:lnTo>
                  <a:pt x="1917" y="6435"/>
                </a:lnTo>
                <a:cubicBezTo>
                  <a:pt x="2186" y="5892"/>
                  <a:pt x="2508" y="5371"/>
                  <a:pt x="2873" y="4886"/>
                </a:cubicBezTo>
                <a:moveTo>
                  <a:pt x="5546" y="2435"/>
                </a:moveTo>
                <a:lnTo>
                  <a:pt x="5048" y="1639"/>
                </a:lnTo>
                <a:cubicBezTo>
                  <a:pt x="4484" y="1991"/>
                  <a:pt x="3950" y="2397"/>
                  <a:pt x="3460" y="2846"/>
                </a:cubicBezTo>
                <a:lnTo>
                  <a:pt x="4096" y="3538"/>
                </a:lnTo>
                <a:cubicBezTo>
                  <a:pt x="4544" y="3127"/>
                  <a:pt x="5032" y="2756"/>
                  <a:pt x="5546" y="2435"/>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65" y="8133"/>
                </a:moveTo>
                <a:lnTo>
                  <a:pt x="359" y="7879"/>
                </a:lnTo>
                <a:cubicBezTo>
                  <a:pt x="179" y="8516"/>
                  <a:pt x="59" y="9176"/>
                  <a:pt x="0" y="9838"/>
                </a:cubicBezTo>
                <a:lnTo>
                  <a:pt x="938" y="9921"/>
                </a:lnTo>
                <a:cubicBezTo>
                  <a:pt x="991" y="9316"/>
                  <a:pt x="1101" y="8714"/>
                  <a:pt x="1265" y="8133"/>
                </a:cubicBezTo>
                <a:moveTo>
                  <a:pt x="943" y="11741"/>
                </a:moveTo>
                <a:lnTo>
                  <a:pt x="6" y="11829"/>
                </a:lnTo>
                <a:cubicBezTo>
                  <a:pt x="69" y="12492"/>
                  <a:pt x="194" y="13151"/>
                  <a:pt x="377" y="13786"/>
                </a:cubicBezTo>
                <a:lnTo>
                  <a:pt x="1281" y="13527"/>
                </a:lnTo>
                <a:cubicBezTo>
                  <a:pt x="1114" y="12946"/>
                  <a:pt x="1000" y="12346"/>
                  <a:pt x="943" y="1174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7" name="Google Shape;757;p15"/>
          <p:cNvSpPr/>
          <p:nvPr/>
        </p:nvSpPr>
        <p:spPr>
          <a:xfrm>
            <a:off x="3013903" y="3047818"/>
            <a:ext cx="278206" cy="278758"/>
          </a:xfrm>
          <a:custGeom>
            <a:rect b="b" l="l" r="r" t="t"/>
            <a:pathLst>
              <a:path extrusionOk="0" h="21600" w="21600">
                <a:moveTo>
                  <a:pt x="10800" y="20661"/>
                </a:moveTo>
                <a:lnTo>
                  <a:pt x="10802" y="21600"/>
                </a:lnTo>
                <a:cubicBezTo>
                  <a:pt x="11469" y="21598"/>
                  <a:pt x="12137" y="21536"/>
                  <a:pt x="12788" y="21415"/>
                </a:cubicBezTo>
                <a:lnTo>
                  <a:pt x="12615" y="20491"/>
                </a:lnTo>
                <a:cubicBezTo>
                  <a:pt x="12020" y="20603"/>
                  <a:pt x="11409" y="20660"/>
                  <a:pt x="10800" y="20661"/>
                </a:cubicBezTo>
                <a:moveTo>
                  <a:pt x="14365" y="19991"/>
                </a:moveTo>
                <a:lnTo>
                  <a:pt x="14707" y="20866"/>
                </a:lnTo>
                <a:cubicBezTo>
                  <a:pt x="15328" y="20625"/>
                  <a:pt x="15928" y="20324"/>
                  <a:pt x="16492" y="19973"/>
                </a:cubicBezTo>
                <a:lnTo>
                  <a:pt x="15994" y="19176"/>
                </a:lnTo>
                <a:cubicBezTo>
                  <a:pt x="15479" y="19497"/>
                  <a:pt x="14932" y="19771"/>
                  <a:pt x="14365" y="19991"/>
                </a:cubicBezTo>
                <a:moveTo>
                  <a:pt x="11293" y="16211"/>
                </a:moveTo>
                <a:lnTo>
                  <a:pt x="11293" y="6576"/>
                </a:lnTo>
                <a:lnTo>
                  <a:pt x="14395" y="9672"/>
                </a:lnTo>
                <a:cubicBezTo>
                  <a:pt x="14484" y="9761"/>
                  <a:pt x="14607" y="9816"/>
                  <a:pt x="14743" y="9816"/>
                </a:cubicBezTo>
                <a:cubicBezTo>
                  <a:pt x="15016" y="9816"/>
                  <a:pt x="15236" y="9596"/>
                  <a:pt x="15236" y="9324"/>
                </a:cubicBezTo>
                <a:cubicBezTo>
                  <a:pt x="15236" y="9189"/>
                  <a:pt x="15181" y="9065"/>
                  <a:pt x="15092" y="8976"/>
                </a:cubicBezTo>
                <a:lnTo>
                  <a:pt x="11149" y="5041"/>
                </a:lnTo>
                <a:cubicBezTo>
                  <a:pt x="11059" y="4952"/>
                  <a:pt x="10936" y="4897"/>
                  <a:pt x="10800" y="4897"/>
                </a:cubicBezTo>
                <a:cubicBezTo>
                  <a:pt x="10664" y="4897"/>
                  <a:pt x="10541" y="4952"/>
                  <a:pt x="10452" y="5041"/>
                </a:cubicBezTo>
                <a:lnTo>
                  <a:pt x="6509" y="8976"/>
                </a:lnTo>
                <a:cubicBezTo>
                  <a:pt x="6419" y="9065"/>
                  <a:pt x="6364" y="9189"/>
                  <a:pt x="6364" y="9324"/>
                </a:cubicBezTo>
                <a:cubicBezTo>
                  <a:pt x="6364" y="9596"/>
                  <a:pt x="6584" y="9816"/>
                  <a:pt x="6857" y="9816"/>
                </a:cubicBezTo>
                <a:cubicBezTo>
                  <a:pt x="6993" y="9816"/>
                  <a:pt x="7116" y="9761"/>
                  <a:pt x="7206" y="9672"/>
                </a:cubicBezTo>
                <a:lnTo>
                  <a:pt x="10307" y="6576"/>
                </a:lnTo>
                <a:lnTo>
                  <a:pt x="10307" y="16211"/>
                </a:lnTo>
                <a:cubicBezTo>
                  <a:pt x="10307" y="16483"/>
                  <a:pt x="10528" y="16703"/>
                  <a:pt x="10800" y="16703"/>
                </a:cubicBezTo>
                <a:cubicBezTo>
                  <a:pt x="11072" y="16703"/>
                  <a:pt x="11293" y="16483"/>
                  <a:pt x="11293" y="16211"/>
                </a:cubicBezTo>
                <a:moveTo>
                  <a:pt x="17446" y="18078"/>
                </a:moveTo>
                <a:lnTo>
                  <a:pt x="18081" y="18770"/>
                </a:lnTo>
                <a:cubicBezTo>
                  <a:pt x="18572" y="18323"/>
                  <a:pt x="19024" y="17827"/>
                  <a:pt x="19424" y="17297"/>
                </a:cubicBezTo>
                <a:lnTo>
                  <a:pt x="18673" y="16732"/>
                </a:lnTo>
                <a:cubicBezTo>
                  <a:pt x="18307" y="17216"/>
                  <a:pt x="17894" y="17669"/>
                  <a:pt x="17446" y="18078"/>
                </a:cubicBezTo>
                <a:moveTo>
                  <a:pt x="21553" y="9794"/>
                </a:moveTo>
                <a:lnTo>
                  <a:pt x="20617" y="9880"/>
                </a:lnTo>
                <a:cubicBezTo>
                  <a:pt x="20645" y="10182"/>
                  <a:pt x="20659" y="10492"/>
                  <a:pt x="20659" y="10800"/>
                </a:cubicBezTo>
                <a:cubicBezTo>
                  <a:pt x="20659" y="11099"/>
                  <a:pt x="20646" y="11401"/>
                  <a:pt x="20619" y="11699"/>
                </a:cubicBezTo>
                <a:lnTo>
                  <a:pt x="21556" y="11784"/>
                </a:lnTo>
                <a:cubicBezTo>
                  <a:pt x="21586" y="11458"/>
                  <a:pt x="21600" y="11127"/>
                  <a:pt x="21600" y="10800"/>
                </a:cubicBezTo>
                <a:cubicBezTo>
                  <a:pt x="21600" y="10462"/>
                  <a:pt x="21584" y="10124"/>
                  <a:pt x="21553" y="9794"/>
                </a:cubicBezTo>
                <a:moveTo>
                  <a:pt x="18660" y="4853"/>
                </a:moveTo>
                <a:lnTo>
                  <a:pt x="19412" y="4287"/>
                </a:lnTo>
                <a:cubicBezTo>
                  <a:pt x="19011" y="3759"/>
                  <a:pt x="18558" y="3264"/>
                  <a:pt x="18066" y="2816"/>
                </a:cubicBezTo>
                <a:lnTo>
                  <a:pt x="17432" y="3510"/>
                </a:lnTo>
                <a:cubicBezTo>
                  <a:pt x="17882" y="3919"/>
                  <a:pt x="18295" y="4371"/>
                  <a:pt x="18660" y="4853"/>
                </a:cubicBezTo>
                <a:moveTo>
                  <a:pt x="6893" y="20882"/>
                </a:moveTo>
                <a:cubicBezTo>
                  <a:pt x="7513" y="21121"/>
                  <a:pt x="8160" y="21302"/>
                  <a:pt x="8814" y="21422"/>
                </a:cubicBezTo>
                <a:lnTo>
                  <a:pt x="8984" y="20499"/>
                </a:lnTo>
                <a:cubicBezTo>
                  <a:pt x="8387" y="20389"/>
                  <a:pt x="7797" y="20223"/>
                  <a:pt x="7231" y="20006"/>
                </a:cubicBezTo>
                <a:cubicBezTo>
                  <a:pt x="7231" y="20006"/>
                  <a:pt x="6893" y="20882"/>
                  <a:pt x="6893" y="20882"/>
                </a:cubicBezTo>
                <a:close/>
                <a:moveTo>
                  <a:pt x="19632" y="15184"/>
                </a:moveTo>
                <a:lnTo>
                  <a:pt x="20474" y="15602"/>
                </a:lnTo>
                <a:cubicBezTo>
                  <a:pt x="20770" y="15008"/>
                  <a:pt x="21013" y="14383"/>
                  <a:pt x="21194" y="13743"/>
                </a:cubicBezTo>
                <a:lnTo>
                  <a:pt x="20288" y="13487"/>
                </a:lnTo>
                <a:cubicBezTo>
                  <a:pt x="20123" y="14071"/>
                  <a:pt x="19902" y="14642"/>
                  <a:pt x="19632" y="15184"/>
                </a:cubicBezTo>
                <a:moveTo>
                  <a:pt x="21187" y="7835"/>
                </a:moveTo>
                <a:cubicBezTo>
                  <a:pt x="21005" y="7197"/>
                  <a:pt x="20761" y="6573"/>
                  <a:pt x="20464" y="5978"/>
                </a:cubicBezTo>
                <a:lnTo>
                  <a:pt x="19622" y="6399"/>
                </a:lnTo>
                <a:cubicBezTo>
                  <a:pt x="19893" y="6941"/>
                  <a:pt x="20115" y="7510"/>
                  <a:pt x="20282" y="8094"/>
                </a:cubicBezTo>
                <a:cubicBezTo>
                  <a:pt x="20282" y="8094"/>
                  <a:pt x="21187" y="7835"/>
                  <a:pt x="21187" y="7835"/>
                </a:cubicBezTo>
                <a:close/>
                <a:moveTo>
                  <a:pt x="8923" y="1113"/>
                </a:moveTo>
                <a:lnTo>
                  <a:pt x="8747" y="190"/>
                </a:lnTo>
                <a:cubicBezTo>
                  <a:pt x="8093" y="315"/>
                  <a:pt x="7448" y="501"/>
                  <a:pt x="6829" y="743"/>
                </a:cubicBezTo>
                <a:lnTo>
                  <a:pt x="7174" y="1617"/>
                </a:lnTo>
                <a:cubicBezTo>
                  <a:pt x="7737" y="1396"/>
                  <a:pt x="8326" y="1226"/>
                  <a:pt x="8923" y="1113"/>
                </a:cubicBezTo>
                <a:moveTo>
                  <a:pt x="16474" y="1615"/>
                </a:moveTo>
                <a:cubicBezTo>
                  <a:pt x="15907" y="1264"/>
                  <a:pt x="15307" y="966"/>
                  <a:pt x="14687" y="726"/>
                </a:cubicBezTo>
                <a:lnTo>
                  <a:pt x="14346" y="1602"/>
                </a:lnTo>
                <a:cubicBezTo>
                  <a:pt x="14913" y="1821"/>
                  <a:pt x="15462" y="2094"/>
                  <a:pt x="15978" y="2413"/>
                </a:cubicBezTo>
                <a:cubicBezTo>
                  <a:pt x="15978" y="2413"/>
                  <a:pt x="16474" y="1615"/>
                  <a:pt x="16474" y="1615"/>
                </a:cubicBezTo>
                <a:close/>
                <a:moveTo>
                  <a:pt x="2873" y="4886"/>
                </a:moveTo>
                <a:lnTo>
                  <a:pt x="2120" y="4322"/>
                </a:lnTo>
                <a:cubicBezTo>
                  <a:pt x="1720" y="4853"/>
                  <a:pt x="1368" y="5424"/>
                  <a:pt x="1074" y="6018"/>
                </a:cubicBezTo>
                <a:lnTo>
                  <a:pt x="1917" y="6435"/>
                </a:lnTo>
                <a:cubicBezTo>
                  <a:pt x="2186" y="5892"/>
                  <a:pt x="2508" y="5371"/>
                  <a:pt x="2873" y="4886"/>
                </a:cubicBezTo>
                <a:moveTo>
                  <a:pt x="3509" y="18800"/>
                </a:moveTo>
                <a:cubicBezTo>
                  <a:pt x="4003" y="19247"/>
                  <a:pt x="4539" y="19650"/>
                  <a:pt x="5104" y="19997"/>
                </a:cubicBezTo>
                <a:lnTo>
                  <a:pt x="5598" y="19198"/>
                </a:lnTo>
                <a:cubicBezTo>
                  <a:pt x="5082" y="18881"/>
                  <a:pt x="4592" y="18513"/>
                  <a:pt x="4142" y="18105"/>
                </a:cubicBezTo>
                <a:cubicBezTo>
                  <a:pt x="4142" y="18105"/>
                  <a:pt x="3509" y="18800"/>
                  <a:pt x="3509" y="18800"/>
                </a:cubicBezTo>
                <a:close/>
                <a:moveTo>
                  <a:pt x="12594" y="1105"/>
                </a:moveTo>
                <a:lnTo>
                  <a:pt x="12765" y="182"/>
                </a:lnTo>
                <a:cubicBezTo>
                  <a:pt x="12116" y="61"/>
                  <a:pt x="11448" y="0"/>
                  <a:pt x="10788" y="0"/>
                </a:cubicBezTo>
                <a:lnTo>
                  <a:pt x="10787" y="0"/>
                </a:lnTo>
                <a:lnTo>
                  <a:pt x="10736" y="0"/>
                </a:lnTo>
                <a:lnTo>
                  <a:pt x="10779" y="940"/>
                </a:lnTo>
                <a:cubicBezTo>
                  <a:pt x="11389" y="940"/>
                  <a:pt x="12000" y="995"/>
                  <a:pt x="12594" y="1105"/>
                </a:cubicBezTo>
                <a:moveTo>
                  <a:pt x="1104" y="15642"/>
                </a:moveTo>
                <a:cubicBezTo>
                  <a:pt x="1403" y="16235"/>
                  <a:pt x="1758" y="16804"/>
                  <a:pt x="2161" y="17332"/>
                </a:cubicBezTo>
                <a:lnTo>
                  <a:pt x="2910" y="16763"/>
                </a:lnTo>
                <a:cubicBezTo>
                  <a:pt x="2542" y="16281"/>
                  <a:pt x="2218" y="15762"/>
                  <a:pt x="1945" y="15220"/>
                </a:cubicBezTo>
                <a:cubicBezTo>
                  <a:pt x="1945" y="15220"/>
                  <a:pt x="1104" y="15642"/>
                  <a:pt x="1104" y="15642"/>
                </a:cubicBezTo>
                <a:close/>
                <a:moveTo>
                  <a:pt x="5546" y="2435"/>
                </a:moveTo>
                <a:lnTo>
                  <a:pt x="5047" y="1639"/>
                </a:lnTo>
                <a:cubicBezTo>
                  <a:pt x="4484" y="1991"/>
                  <a:pt x="3950" y="2397"/>
                  <a:pt x="3460" y="2846"/>
                </a:cubicBezTo>
                <a:lnTo>
                  <a:pt x="4096" y="3538"/>
                </a:lnTo>
                <a:cubicBezTo>
                  <a:pt x="4544" y="3127"/>
                  <a:pt x="5031" y="2756"/>
                  <a:pt x="5546" y="2435"/>
                </a:cubicBezTo>
                <a:moveTo>
                  <a:pt x="1264" y="8133"/>
                </a:moveTo>
                <a:lnTo>
                  <a:pt x="358" y="7879"/>
                </a:lnTo>
                <a:cubicBezTo>
                  <a:pt x="179" y="8516"/>
                  <a:pt x="59" y="9176"/>
                  <a:pt x="0" y="9838"/>
                </a:cubicBezTo>
                <a:lnTo>
                  <a:pt x="938" y="9921"/>
                </a:lnTo>
                <a:cubicBezTo>
                  <a:pt x="991" y="9317"/>
                  <a:pt x="1101" y="8714"/>
                  <a:pt x="1264" y="8133"/>
                </a:cubicBezTo>
                <a:moveTo>
                  <a:pt x="942" y="11741"/>
                </a:moveTo>
                <a:lnTo>
                  <a:pt x="6" y="11829"/>
                </a:lnTo>
                <a:cubicBezTo>
                  <a:pt x="69" y="12492"/>
                  <a:pt x="194" y="13151"/>
                  <a:pt x="377" y="13786"/>
                </a:cubicBezTo>
                <a:lnTo>
                  <a:pt x="1281" y="13527"/>
                </a:lnTo>
                <a:cubicBezTo>
                  <a:pt x="1114" y="12946"/>
                  <a:pt x="1000" y="12346"/>
                  <a:pt x="942" y="1174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8" name="Google Shape;758;p15"/>
          <p:cNvSpPr/>
          <p:nvPr/>
        </p:nvSpPr>
        <p:spPr>
          <a:xfrm>
            <a:off x="3547164" y="3047818"/>
            <a:ext cx="279328" cy="279328"/>
          </a:xfrm>
          <a:custGeom>
            <a:rect b="b" l="l" r="r" t="t"/>
            <a:pathLst>
              <a:path extrusionOk="0" h="21600" w="2160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8345" y="10309"/>
                </a:moveTo>
                <a:lnTo>
                  <a:pt x="7899" y="10309"/>
                </a:lnTo>
                <a:cubicBezTo>
                  <a:pt x="7974" y="9863"/>
                  <a:pt x="8153" y="9453"/>
                  <a:pt x="8405" y="9099"/>
                </a:cubicBezTo>
                <a:lnTo>
                  <a:pt x="8717" y="9412"/>
                </a:lnTo>
                <a:cubicBezTo>
                  <a:pt x="8909" y="9604"/>
                  <a:pt x="9220" y="9604"/>
                  <a:pt x="9412" y="9412"/>
                </a:cubicBezTo>
                <a:cubicBezTo>
                  <a:pt x="9603" y="9220"/>
                  <a:pt x="9603" y="8909"/>
                  <a:pt x="9412" y="8717"/>
                </a:cubicBezTo>
                <a:lnTo>
                  <a:pt x="9101" y="8407"/>
                </a:lnTo>
                <a:cubicBezTo>
                  <a:pt x="9454" y="8157"/>
                  <a:pt x="9864" y="7979"/>
                  <a:pt x="10309" y="7904"/>
                </a:cubicBezTo>
                <a:lnTo>
                  <a:pt x="10309" y="8345"/>
                </a:lnTo>
                <a:cubicBezTo>
                  <a:pt x="10309" y="8617"/>
                  <a:pt x="10529" y="8836"/>
                  <a:pt x="10800" y="8836"/>
                </a:cubicBezTo>
                <a:cubicBezTo>
                  <a:pt x="11071" y="8836"/>
                  <a:pt x="11291" y="8617"/>
                  <a:pt x="11291" y="8345"/>
                </a:cubicBezTo>
                <a:lnTo>
                  <a:pt x="11291" y="7904"/>
                </a:lnTo>
                <a:cubicBezTo>
                  <a:pt x="11737" y="7979"/>
                  <a:pt x="12146" y="8157"/>
                  <a:pt x="12499" y="8407"/>
                </a:cubicBezTo>
                <a:lnTo>
                  <a:pt x="12188" y="8717"/>
                </a:lnTo>
                <a:cubicBezTo>
                  <a:pt x="11997" y="8909"/>
                  <a:pt x="11997" y="9220"/>
                  <a:pt x="12188" y="9412"/>
                </a:cubicBezTo>
                <a:cubicBezTo>
                  <a:pt x="12380" y="9604"/>
                  <a:pt x="12691" y="9604"/>
                  <a:pt x="12883" y="9412"/>
                </a:cubicBezTo>
                <a:lnTo>
                  <a:pt x="13195" y="9099"/>
                </a:lnTo>
                <a:cubicBezTo>
                  <a:pt x="13447" y="9453"/>
                  <a:pt x="13626" y="9863"/>
                  <a:pt x="13701" y="10309"/>
                </a:cubicBezTo>
                <a:lnTo>
                  <a:pt x="13255" y="10309"/>
                </a:lnTo>
                <a:cubicBezTo>
                  <a:pt x="12983" y="10309"/>
                  <a:pt x="12764" y="10529"/>
                  <a:pt x="12764" y="10800"/>
                </a:cubicBezTo>
                <a:cubicBezTo>
                  <a:pt x="12764" y="11071"/>
                  <a:pt x="12983" y="11291"/>
                  <a:pt x="13255" y="11291"/>
                </a:cubicBezTo>
                <a:lnTo>
                  <a:pt x="13701" y="11291"/>
                </a:lnTo>
                <a:cubicBezTo>
                  <a:pt x="13626" y="11738"/>
                  <a:pt x="13447" y="12147"/>
                  <a:pt x="13195" y="12501"/>
                </a:cubicBezTo>
                <a:lnTo>
                  <a:pt x="12883" y="12188"/>
                </a:lnTo>
                <a:cubicBezTo>
                  <a:pt x="12691" y="11997"/>
                  <a:pt x="12380" y="11997"/>
                  <a:pt x="12188" y="12188"/>
                </a:cubicBezTo>
                <a:cubicBezTo>
                  <a:pt x="11997" y="12380"/>
                  <a:pt x="11997" y="12691"/>
                  <a:pt x="12188" y="12883"/>
                </a:cubicBezTo>
                <a:lnTo>
                  <a:pt x="12499" y="13193"/>
                </a:lnTo>
                <a:cubicBezTo>
                  <a:pt x="12146" y="13444"/>
                  <a:pt x="11737" y="13621"/>
                  <a:pt x="11291" y="13696"/>
                </a:cubicBezTo>
                <a:lnTo>
                  <a:pt x="11291" y="13255"/>
                </a:lnTo>
                <a:cubicBezTo>
                  <a:pt x="11291" y="12983"/>
                  <a:pt x="11071" y="12764"/>
                  <a:pt x="10800" y="12764"/>
                </a:cubicBezTo>
                <a:cubicBezTo>
                  <a:pt x="10529" y="12764"/>
                  <a:pt x="10309" y="12983"/>
                  <a:pt x="10309" y="13255"/>
                </a:cubicBezTo>
                <a:lnTo>
                  <a:pt x="10309" y="13696"/>
                </a:lnTo>
                <a:cubicBezTo>
                  <a:pt x="9864" y="13621"/>
                  <a:pt x="9454" y="13444"/>
                  <a:pt x="9101" y="13193"/>
                </a:cubicBezTo>
                <a:lnTo>
                  <a:pt x="9412" y="12883"/>
                </a:lnTo>
                <a:cubicBezTo>
                  <a:pt x="9603" y="12691"/>
                  <a:pt x="9603" y="12380"/>
                  <a:pt x="9412" y="12188"/>
                </a:cubicBezTo>
                <a:cubicBezTo>
                  <a:pt x="9220" y="11997"/>
                  <a:pt x="8909" y="11997"/>
                  <a:pt x="8717" y="12188"/>
                </a:cubicBezTo>
                <a:lnTo>
                  <a:pt x="8405" y="12501"/>
                </a:lnTo>
                <a:cubicBezTo>
                  <a:pt x="8153" y="12147"/>
                  <a:pt x="7974" y="11738"/>
                  <a:pt x="7899" y="11291"/>
                </a:cubicBezTo>
                <a:lnTo>
                  <a:pt x="8345" y="11291"/>
                </a:lnTo>
                <a:cubicBezTo>
                  <a:pt x="8617" y="11291"/>
                  <a:pt x="8836" y="11071"/>
                  <a:pt x="8836" y="10800"/>
                </a:cubicBezTo>
                <a:cubicBezTo>
                  <a:pt x="8836" y="10529"/>
                  <a:pt x="8617" y="10309"/>
                  <a:pt x="8345" y="10309"/>
                </a:cubicBezTo>
                <a:moveTo>
                  <a:pt x="8023" y="13577"/>
                </a:moveTo>
                <a:lnTo>
                  <a:pt x="8023" y="13578"/>
                </a:lnTo>
                <a:cubicBezTo>
                  <a:pt x="8734" y="14288"/>
                  <a:pt x="9716" y="14727"/>
                  <a:pt x="10800" y="14727"/>
                </a:cubicBezTo>
                <a:cubicBezTo>
                  <a:pt x="11884" y="14727"/>
                  <a:pt x="12866" y="14288"/>
                  <a:pt x="13577" y="13578"/>
                </a:cubicBezTo>
                <a:lnTo>
                  <a:pt x="13577" y="13577"/>
                </a:lnTo>
                <a:lnTo>
                  <a:pt x="13577" y="13577"/>
                </a:lnTo>
                <a:cubicBezTo>
                  <a:pt x="14288" y="12866"/>
                  <a:pt x="14727" y="11884"/>
                  <a:pt x="14727" y="10800"/>
                </a:cubicBezTo>
                <a:cubicBezTo>
                  <a:pt x="14727" y="8631"/>
                  <a:pt x="12969" y="6873"/>
                  <a:pt x="10800" y="6873"/>
                </a:cubicBezTo>
                <a:cubicBezTo>
                  <a:pt x="8631" y="6873"/>
                  <a:pt x="6873" y="8631"/>
                  <a:pt x="6873" y="10800"/>
                </a:cubicBezTo>
                <a:cubicBezTo>
                  <a:pt x="6873" y="11884"/>
                  <a:pt x="7311" y="12866"/>
                  <a:pt x="8023" y="13577"/>
                </a:cubicBezTo>
                <a:cubicBezTo>
                  <a:pt x="8023" y="13577"/>
                  <a:pt x="8023" y="13577"/>
                  <a:pt x="8023" y="13577"/>
                </a:cubicBezTo>
                <a:close/>
                <a:moveTo>
                  <a:pt x="10800" y="11782"/>
                </a:moveTo>
                <a:cubicBezTo>
                  <a:pt x="11342" y="11782"/>
                  <a:pt x="11782" y="11342"/>
                  <a:pt x="11782" y="10800"/>
                </a:cubicBezTo>
                <a:cubicBezTo>
                  <a:pt x="11782" y="10258"/>
                  <a:pt x="11342" y="9818"/>
                  <a:pt x="10800" y="9818"/>
                </a:cubicBezTo>
                <a:cubicBezTo>
                  <a:pt x="10258" y="9818"/>
                  <a:pt x="9818" y="10258"/>
                  <a:pt x="9818" y="10800"/>
                </a:cubicBezTo>
                <a:cubicBezTo>
                  <a:pt x="9818" y="11342"/>
                  <a:pt x="10258" y="11782"/>
                  <a:pt x="10800" y="11782"/>
                </a:cubicBezTo>
                <a:moveTo>
                  <a:pt x="17673" y="5891"/>
                </a:moveTo>
                <a:cubicBezTo>
                  <a:pt x="17131" y="5891"/>
                  <a:pt x="16691" y="6331"/>
                  <a:pt x="16691" y="6873"/>
                </a:cubicBezTo>
                <a:lnTo>
                  <a:pt x="16691" y="7855"/>
                </a:lnTo>
                <a:cubicBezTo>
                  <a:pt x="16691" y="8396"/>
                  <a:pt x="17131" y="8836"/>
                  <a:pt x="17673" y="8836"/>
                </a:cubicBezTo>
                <a:lnTo>
                  <a:pt x="17673" y="12764"/>
                </a:lnTo>
                <a:cubicBezTo>
                  <a:pt x="17131" y="12764"/>
                  <a:pt x="16691" y="13204"/>
                  <a:pt x="16691" y="13745"/>
                </a:cubicBezTo>
                <a:lnTo>
                  <a:pt x="16691" y="14727"/>
                </a:lnTo>
                <a:cubicBezTo>
                  <a:pt x="16691" y="15270"/>
                  <a:pt x="17131" y="15709"/>
                  <a:pt x="17673" y="15709"/>
                </a:cubicBezTo>
                <a:lnTo>
                  <a:pt x="17673" y="17673"/>
                </a:lnTo>
                <a:lnTo>
                  <a:pt x="3927" y="17673"/>
                </a:lnTo>
                <a:lnTo>
                  <a:pt x="3927" y="3927"/>
                </a:lnTo>
                <a:lnTo>
                  <a:pt x="17673" y="3927"/>
                </a:lnTo>
                <a:cubicBezTo>
                  <a:pt x="17673" y="3927"/>
                  <a:pt x="17673" y="5891"/>
                  <a:pt x="17673" y="5891"/>
                </a:cubicBezTo>
                <a:close/>
                <a:moveTo>
                  <a:pt x="18655" y="5891"/>
                </a:moveTo>
                <a:lnTo>
                  <a:pt x="18655" y="2945"/>
                </a:lnTo>
                <a:lnTo>
                  <a:pt x="2945" y="2945"/>
                </a:lnTo>
                <a:lnTo>
                  <a:pt x="2945" y="18655"/>
                </a:lnTo>
                <a:lnTo>
                  <a:pt x="18655" y="18655"/>
                </a:lnTo>
                <a:lnTo>
                  <a:pt x="18655" y="15709"/>
                </a:lnTo>
                <a:cubicBezTo>
                  <a:pt x="19196" y="15709"/>
                  <a:pt x="19636" y="15270"/>
                  <a:pt x="19636" y="14727"/>
                </a:cubicBezTo>
                <a:lnTo>
                  <a:pt x="19636" y="13745"/>
                </a:lnTo>
                <a:cubicBezTo>
                  <a:pt x="19636" y="13204"/>
                  <a:pt x="19196" y="12764"/>
                  <a:pt x="18655" y="12764"/>
                </a:cubicBezTo>
                <a:lnTo>
                  <a:pt x="18655" y="8836"/>
                </a:lnTo>
                <a:cubicBezTo>
                  <a:pt x="19196" y="8836"/>
                  <a:pt x="19636" y="8396"/>
                  <a:pt x="19636" y="7855"/>
                </a:cubicBezTo>
                <a:lnTo>
                  <a:pt x="19636" y="6873"/>
                </a:lnTo>
                <a:cubicBezTo>
                  <a:pt x="19636" y="6331"/>
                  <a:pt x="19196" y="5891"/>
                  <a:pt x="18655" y="58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59" name="Google Shape;759;p15"/>
          <p:cNvSpPr/>
          <p:nvPr/>
        </p:nvSpPr>
        <p:spPr>
          <a:xfrm>
            <a:off x="4080425" y="3047818"/>
            <a:ext cx="279328" cy="279328"/>
          </a:xfrm>
          <a:custGeom>
            <a:rect b="b" l="l" r="r" t="t"/>
            <a:pathLst>
              <a:path extrusionOk="0" h="21600" w="21600">
                <a:moveTo>
                  <a:pt x="15709" y="15709"/>
                </a:moveTo>
                <a:lnTo>
                  <a:pt x="5891" y="15709"/>
                </a:lnTo>
                <a:lnTo>
                  <a:pt x="5891" y="11782"/>
                </a:lnTo>
                <a:lnTo>
                  <a:pt x="15709" y="11782"/>
                </a:lnTo>
                <a:cubicBezTo>
                  <a:pt x="15709" y="11782"/>
                  <a:pt x="15709" y="15709"/>
                  <a:pt x="15709" y="15709"/>
                </a:cubicBezTo>
                <a:close/>
                <a:moveTo>
                  <a:pt x="16691" y="10800"/>
                </a:moveTo>
                <a:lnTo>
                  <a:pt x="4909" y="10800"/>
                </a:lnTo>
                <a:lnTo>
                  <a:pt x="4909" y="16691"/>
                </a:lnTo>
                <a:lnTo>
                  <a:pt x="16691" y="16691"/>
                </a:lnTo>
                <a:cubicBezTo>
                  <a:pt x="16691" y="16691"/>
                  <a:pt x="16691" y="10800"/>
                  <a:pt x="16691" y="10800"/>
                </a:cubicBezTo>
                <a:close/>
                <a:moveTo>
                  <a:pt x="11782" y="13745"/>
                </a:moveTo>
                <a:lnTo>
                  <a:pt x="9818" y="13745"/>
                </a:lnTo>
                <a:lnTo>
                  <a:pt x="9818" y="14727"/>
                </a:lnTo>
                <a:lnTo>
                  <a:pt x="11782" y="14727"/>
                </a:lnTo>
                <a:cubicBezTo>
                  <a:pt x="11782" y="14727"/>
                  <a:pt x="11782" y="13745"/>
                  <a:pt x="11782" y="13745"/>
                </a:cubicBezTo>
                <a:close/>
                <a:moveTo>
                  <a:pt x="18655" y="17673"/>
                </a:moveTo>
                <a:cubicBezTo>
                  <a:pt x="18655" y="18214"/>
                  <a:pt x="18214" y="18655"/>
                  <a:pt x="17673" y="18655"/>
                </a:cubicBezTo>
                <a:lnTo>
                  <a:pt x="3927" y="18655"/>
                </a:lnTo>
                <a:cubicBezTo>
                  <a:pt x="3385" y="18655"/>
                  <a:pt x="2945" y="18214"/>
                  <a:pt x="2945" y="17673"/>
                </a:cubicBezTo>
                <a:lnTo>
                  <a:pt x="2945" y="982"/>
                </a:lnTo>
                <a:lnTo>
                  <a:pt x="18655" y="982"/>
                </a:lnTo>
                <a:cubicBezTo>
                  <a:pt x="18655" y="982"/>
                  <a:pt x="18655" y="17673"/>
                  <a:pt x="18655" y="17673"/>
                </a:cubicBezTo>
                <a:close/>
                <a:moveTo>
                  <a:pt x="21109" y="0"/>
                </a:moveTo>
                <a:lnTo>
                  <a:pt x="491" y="0"/>
                </a:lnTo>
                <a:cubicBezTo>
                  <a:pt x="220" y="0"/>
                  <a:pt x="0" y="220"/>
                  <a:pt x="0" y="491"/>
                </a:cubicBezTo>
                <a:cubicBezTo>
                  <a:pt x="0" y="762"/>
                  <a:pt x="220" y="982"/>
                  <a:pt x="491" y="982"/>
                </a:cubicBezTo>
                <a:lnTo>
                  <a:pt x="1964" y="982"/>
                </a:lnTo>
                <a:lnTo>
                  <a:pt x="1964" y="17673"/>
                </a:lnTo>
                <a:cubicBezTo>
                  <a:pt x="1964" y="18757"/>
                  <a:pt x="2843" y="19636"/>
                  <a:pt x="3927" y="19636"/>
                </a:cubicBezTo>
                <a:lnTo>
                  <a:pt x="4909" y="19636"/>
                </a:lnTo>
                <a:lnTo>
                  <a:pt x="4909" y="21109"/>
                </a:lnTo>
                <a:cubicBezTo>
                  <a:pt x="4909" y="21380"/>
                  <a:pt x="5129" y="21600"/>
                  <a:pt x="5400" y="21600"/>
                </a:cubicBezTo>
                <a:cubicBezTo>
                  <a:pt x="5671" y="21600"/>
                  <a:pt x="5891" y="21380"/>
                  <a:pt x="5891" y="21109"/>
                </a:cubicBezTo>
                <a:lnTo>
                  <a:pt x="5891" y="19636"/>
                </a:lnTo>
                <a:lnTo>
                  <a:pt x="15709" y="19636"/>
                </a:lnTo>
                <a:lnTo>
                  <a:pt x="15709" y="21109"/>
                </a:lnTo>
                <a:cubicBezTo>
                  <a:pt x="15709" y="21380"/>
                  <a:pt x="15929" y="21600"/>
                  <a:pt x="16200" y="21600"/>
                </a:cubicBezTo>
                <a:cubicBezTo>
                  <a:pt x="16471" y="21600"/>
                  <a:pt x="16691" y="21380"/>
                  <a:pt x="16691" y="21109"/>
                </a:cubicBezTo>
                <a:lnTo>
                  <a:pt x="16691" y="19636"/>
                </a:lnTo>
                <a:lnTo>
                  <a:pt x="17673" y="19636"/>
                </a:lnTo>
                <a:cubicBezTo>
                  <a:pt x="18757" y="19636"/>
                  <a:pt x="19636" y="18757"/>
                  <a:pt x="19636" y="17673"/>
                </a:cubicBezTo>
                <a:lnTo>
                  <a:pt x="19636" y="982"/>
                </a:lnTo>
                <a:lnTo>
                  <a:pt x="21109" y="982"/>
                </a:lnTo>
                <a:cubicBezTo>
                  <a:pt x="21380" y="982"/>
                  <a:pt x="21600" y="762"/>
                  <a:pt x="21600" y="491"/>
                </a:cubicBezTo>
                <a:cubicBezTo>
                  <a:pt x="21600" y="220"/>
                  <a:pt x="21380" y="0"/>
                  <a:pt x="21109" y="0"/>
                </a:cubicBezTo>
                <a:moveTo>
                  <a:pt x="11782" y="5891"/>
                </a:moveTo>
                <a:lnTo>
                  <a:pt x="9818" y="5891"/>
                </a:lnTo>
                <a:lnTo>
                  <a:pt x="9818" y="6873"/>
                </a:lnTo>
                <a:lnTo>
                  <a:pt x="11782" y="6873"/>
                </a:lnTo>
                <a:cubicBezTo>
                  <a:pt x="11782" y="6873"/>
                  <a:pt x="11782" y="5891"/>
                  <a:pt x="11782" y="5891"/>
                </a:cubicBezTo>
                <a:close/>
                <a:moveTo>
                  <a:pt x="15709" y="7855"/>
                </a:moveTo>
                <a:lnTo>
                  <a:pt x="5891" y="7855"/>
                </a:lnTo>
                <a:lnTo>
                  <a:pt x="5891" y="3927"/>
                </a:lnTo>
                <a:lnTo>
                  <a:pt x="15709" y="3927"/>
                </a:lnTo>
                <a:cubicBezTo>
                  <a:pt x="15709" y="3927"/>
                  <a:pt x="15709" y="7855"/>
                  <a:pt x="15709" y="7855"/>
                </a:cubicBezTo>
                <a:close/>
                <a:moveTo>
                  <a:pt x="16691" y="2945"/>
                </a:moveTo>
                <a:lnTo>
                  <a:pt x="4909" y="2945"/>
                </a:lnTo>
                <a:lnTo>
                  <a:pt x="4909" y="8836"/>
                </a:lnTo>
                <a:lnTo>
                  <a:pt x="16691" y="8836"/>
                </a:lnTo>
                <a:cubicBezTo>
                  <a:pt x="16691" y="8836"/>
                  <a:pt x="16691" y="2945"/>
                  <a:pt x="16691" y="294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0" name="Google Shape;760;p15"/>
          <p:cNvSpPr/>
          <p:nvPr/>
        </p:nvSpPr>
        <p:spPr>
          <a:xfrm>
            <a:off x="4613686" y="3047818"/>
            <a:ext cx="279328" cy="279328"/>
          </a:xfrm>
          <a:custGeom>
            <a:rect b="b" l="l" r="r" t="t"/>
            <a:pathLst>
              <a:path extrusionOk="0" h="21600" w="21600">
                <a:moveTo>
                  <a:pt x="18655" y="17673"/>
                </a:moveTo>
                <a:cubicBezTo>
                  <a:pt x="18655" y="18214"/>
                  <a:pt x="18214" y="18655"/>
                  <a:pt x="17673" y="18655"/>
                </a:cubicBezTo>
                <a:lnTo>
                  <a:pt x="3927" y="18655"/>
                </a:lnTo>
                <a:cubicBezTo>
                  <a:pt x="3385" y="18655"/>
                  <a:pt x="2945" y="18214"/>
                  <a:pt x="2945" y="17673"/>
                </a:cubicBezTo>
                <a:lnTo>
                  <a:pt x="2945" y="982"/>
                </a:lnTo>
                <a:lnTo>
                  <a:pt x="18655" y="982"/>
                </a:lnTo>
                <a:cubicBezTo>
                  <a:pt x="18655" y="982"/>
                  <a:pt x="18655" y="17673"/>
                  <a:pt x="18655" y="17673"/>
                </a:cubicBezTo>
                <a:close/>
                <a:moveTo>
                  <a:pt x="21109" y="0"/>
                </a:moveTo>
                <a:lnTo>
                  <a:pt x="491" y="0"/>
                </a:lnTo>
                <a:cubicBezTo>
                  <a:pt x="220" y="0"/>
                  <a:pt x="0" y="220"/>
                  <a:pt x="0" y="491"/>
                </a:cubicBezTo>
                <a:cubicBezTo>
                  <a:pt x="0" y="762"/>
                  <a:pt x="220" y="982"/>
                  <a:pt x="491" y="982"/>
                </a:cubicBezTo>
                <a:lnTo>
                  <a:pt x="1964" y="982"/>
                </a:lnTo>
                <a:lnTo>
                  <a:pt x="1964" y="17673"/>
                </a:lnTo>
                <a:cubicBezTo>
                  <a:pt x="1964" y="18757"/>
                  <a:pt x="2843" y="19636"/>
                  <a:pt x="3927" y="19636"/>
                </a:cubicBezTo>
                <a:lnTo>
                  <a:pt x="4909" y="19636"/>
                </a:lnTo>
                <a:lnTo>
                  <a:pt x="4909" y="21109"/>
                </a:lnTo>
                <a:cubicBezTo>
                  <a:pt x="4909" y="21380"/>
                  <a:pt x="5129" y="21600"/>
                  <a:pt x="5400" y="21600"/>
                </a:cubicBezTo>
                <a:cubicBezTo>
                  <a:pt x="5671" y="21600"/>
                  <a:pt x="5891" y="21380"/>
                  <a:pt x="5891" y="21109"/>
                </a:cubicBezTo>
                <a:lnTo>
                  <a:pt x="5891" y="19636"/>
                </a:lnTo>
                <a:lnTo>
                  <a:pt x="15709" y="19636"/>
                </a:lnTo>
                <a:lnTo>
                  <a:pt x="15709" y="21109"/>
                </a:lnTo>
                <a:cubicBezTo>
                  <a:pt x="15709" y="21380"/>
                  <a:pt x="15929" y="21600"/>
                  <a:pt x="16200" y="21600"/>
                </a:cubicBezTo>
                <a:cubicBezTo>
                  <a:pt x="16471" y="21600"/>
                  <a:pt x="16691" y="21380"/>
                  <a:pt x="16691" y="21109"/>
                </a:cubicBezTo>
                <a:lnTo>
                  <a:pt x="16691" y="19636"/>
                </a:lnTo>
                <a:lnTo>
                  <a:pt x="17673" y="19636"/>
                </a:lnTo>
                <a:cubicBezTo>
                  <a:pt x="18757" y="19636"/>
                  <a:pt x="19636" y="18757"/>
                  <a:pt x="19636" y="17673"/>
                </a:cubicBezTo>
                <a:lnTo>
                  <a:pt x="19636" y="982"/>
                </a:lnTo>
                <a:lnTo>
                  <a:pt x="21109" y="982"/>
                </a:lnTo>
                <a:cubicBezTo>
                  <a:pt x="21380" y="982"/>
                  <a:pt x="21600" y="762"/>
                  <a:pt x="21600" y="491"/>
                </a:cubicBezTo>
                <a:cubicBezTo>
                  <a:pt x="21600" y="220"/>
                  <a:pt x="21380" y="0"/>
                  <a:pt x="21109" y="0"/>
                </a:cubicBezTo>
                <a:moveTo>
                  <a:pt x="15709" y="10800"/>
                </a:moveTo>
                <a:lnTo>
                  <a:pt x="11782" y="10800"/>
                </a:lnTo>
                <a:lnTo>
                  <a:pt x="11782" y="9818"/>
                </a:lnTo>
                <a:lnTo>
                  <a:pt x="9818" y="9818"/>
                </a:lnTo>
                <a:lnTo>
                  <a:pt x="9818" y="10800"/>
                </a:lnTo>
                <a:lnTo>
                  <a:pt x="5891" y="10800"/>
                </a:lnTo>
                <a:lnTo>
                  <a:pt x="5891" y="8836"/>
                </a:lnTo>
                <a:lnTo>
                  <a:pt x="15709" y="8836"/>
                </a:lnTo>
                <a:cubicBezTo>
                  <a:pt x="15709" y="8836"/>
                  <a:pt x="15709" y="10800"/>
                  <a:pt x="15709" y="10800"/>
                </a:cubicBezTo>
                <a:close/>
                <a:moveTo>
                  <a:pt x="16691" y="7855"/>
                </a:moveTo>
                <a:lnTo>
                  <a:pt x="4909" y="7855"/>
                </a:lnTo>
                <a:lnTo>
                  <a:pt x="4909" y="11782"/>
                </a:lnTo>
                <a:lnTo>
                  <a:pt x="16691" y="11782"/>
                </a:lnTo>
                <a:cubicBezTo>
                  <a:pt x="16691" y="11782"/>
                  <a:pt x="16691" y="7855"/>
                  <a:pt x="16691" y="7855"/>
                </a:cubicBezTo>
                <a:close/>
                <a:moveTo>
                  <a:pt x="15709" y="15709"/>
                </a:moveTo>
                <a:lnTo>
                  <a:pt x="11782" y="15709"/>
                </a:lnTo>
                <a:lnTo>
                  <a:pt x="11782" y="14727"/>
                </a:lnTo>
                <a:lnTo>
                  <a:pt x="9818" y="14727"/>
                </a:lnTo>
                <a:lnTo>
                  <a:pt x="9818" y="15709"/>
                </a:lnTo>
                <a:lnTo>
                  <a:pt x="5891" y="15709"/>
                </a:lnTo>
                <a:lnTo>
                  <a:pt x="5891" y="13745"/>
                </a:lnTo>
                <a:lnTo>
                  <a:pt x="15709" y="13745"/>
                </a:lnTo>
                <a:cubicBezTo>
                  <a:pt x="15709" y="13745"/>
                  <a:pt x="15709" y="15709"/>
                  <a:pt x="15709" y="15709"/>
                </a:cubicBezTo>
                <a:close/>
                <a:moveTo>
                  <a:pt x="16691" y="12764"/>
                </a:moveTo>
                <a:lnTo>
                  <a:pt x="4909" y="12764"/>
                </a:lnTo>
                <a:lnTo>
                  <a:pt x="4909" y="16691"/>
                </a:lnTo>
                <a:lnTo>
                  <a:pt x="16691" y="16691"/>
                </a:lnTo>
                <a:cubicBezTo>
                  <a:pt x="16691" y="16691"/>
                  <a:pt x="16691" y="12764"/>
                  <a:pt x="16691" y="12764"/>
                </a:cubicBezTo>
                <a:close/>
                <a:moveTo>
                  <a:pt x="15709" y="5891"/>
                </a:moveTo>
                <a:lnTo>
                  <a:pt x="11782" y="5891"/>
                </a:lnTo>
                <a:lnTo>
                  <a:pt x="11782" y="4909"/>
                </a:lnTo>
                <a:lnTo>
                  <a:pt x="9818" y="4909"/>
                </a:lnTo>
                <a:lnTo>
                  <a:pt x="9818" y="5891"/>
                </a:lnTo>
                <a:lnTo>
                  <a:pt x="5891" y="5891"/>
                </a:lnTo>
                <a:lnTo>
                  <a:pt x="5891" y="3927"/>
                </a:lnTo>
                <a:lnTo>
                  <a:pt x="15709" y="3927"/>
                </a:lnTo>
                <a:cubicBezTo>
                  <a:pt x="15709" y="3927"/>
                  <a:pt x="15709" y="5891"/>
                  <a:pt x="15709" y="5891"/>
                </a:cubicBezTo>
                <a:close/>
                <a:moveTo>
                  <a:pt x="16691" y="2945"/>
                </a:moveTo>
                <a:lnTo>
                  <a:pt x="4909" y="2945"/>
                </a:lnTo>
                <a:lnTo>
                  <a:pt x="4909" y="6873"/>
                </a:lnTo>
                <a:lnTo>
                  <a:pt x="16691" y="6873"/>
                </a:lnTo>
                <a:cubicBezTo>
                  <a:pt x="16691" y="6873"/>
                  <a:pt x="16691" y="2945"/>
                  <a:pt x="16691" y="294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1" name="Google Shape;761;p15"/>
          <p:cNvSpPr/>
          <p:nvPr/>
        </p:nvSpPr>
        <p:spPr>
          <a:xfrm>
            <a:off x="5172341" y="3047818"/>
            <a:ext cx="228541" cy="279328"/>
          </a:xfrm>
          <a:custGeom>
            <a:rect b="b" l="l" r="r" t="t"/>
            <a:pathLst>
              <a:path extrusionOk="0" h="21600" w="21600">
                <a:moveTo>
                  <a:pt x="4800" y="13745"/>
                </a:moveTo>
                <a:lnTo>
                  <a:pt x="16800" y="13745"/>
                </a:lnTo>
                <a:lnTo>
                  <a:pt x="16800" y="17673"/>
                </a:lnTo>
                <a:lnTo>
                  <a:pt x="4800" y="17673"/>
                </a:lnTo>
                <a:cubicBezTo>
                  <a:pt x="4800" y="17673"/>
                  <a:pt x="4800" y="13745"/>
                  <a:pt x="4800" y="13745"/>
                </a:cubicBezTo>
                <a:close/>
                <a:moveTo>
                  <a:pt x="4800" y="8836"/>
                </a:moveTo>
                <a:lnTo>
                  <a:pt x="16800" y="8836"/>
                </a:lnTo>
                <a:lnTo>
                  <a:pt x="16800" y="12764"/>
                </a:lnTo>
                <a:lnTo>
                  <a:pt x="4800" y="12764"/>
                </a:lnTo>
                <a:cubicBezTo>
                  <a:pt x="4800" y="12764"/>
                  <a:pt x="4800" y="8836"/>
                  <a:pt x="4800" y="8836"/>
                </a:cubicBezTo>
                <a:close/>
                <a:moveTo>
                  <a:pt x="4800" y="3927"/>
                </a:moveTo>
                <a:lnTo>
                  <a:pt x="16800" y="3927"/>
                </a:lnTo>
                <a:lnTo>
                  <a:pt x="16800" y="7855"/>
                </a:lnTo>
                <a:lnTo>
                  <a:pt x="4800" y="7855"/>
                </a:lnTo>
                <a:cubicBezTo>
                  <a:pt x="4800" y="7855"/>
                  <a:pt x="4800" y="3927"/>
                  <a:pt x="4800" y="3927"/>
                </a:cubicBezTo>
                <a:close/>
                <a:moveTo>
                  <a:pt x="3600" y="18655"/>
                </a:moveTo>
                <a:lnTo>
                  <a:pt x="18000" y="18655"/>
                </a:lnTo>
                <a:lnTo>
                  <a:pt x="18000" y="2945"/>
                </a:lnTo>
                <a:lnTo>
                  <a:pt x="3600" y="2945"/>
                </a:lnTo>
                <a:cubicBezTo>
                  <a:pt x="3600" y="2945"/>
                  <a:pt x="3600" y="18655"/>
                  <a:pt x="3600" y="18655"/>
                </a:cubicBezTo>
                <a:close/>
                <a:moveTo>
                  <a:pt x="20400" y="19636"/>
                </a:moveTo>
                <a:cubicBezTo>
                  <a:pt x="20400" y="20178"/>
                  <a:pt x="19862" y="20618"/>
                  <a:pt x="19200" y="20618"/>
                </a:cubicBezTo>
                <a:lnTo>
                  <a:pt x="2400" y="20618"/>
                </a:lnTo>
                <a:cubicBezTo>
                  <a:pt x="1738" y="20618"/>
                  <a:pt x="1200" y="20178"/>
                  <a:pt x="1200" y="19636"/>
                </a:cubicBezTo>
                <a:lnTo>
                  <a:pt x="1200" y="1964"/>
                </a:lnTo>
                <a:cubicBezTo>
                  <a:pt x="1200" y="1422"/>
                  <a:pt x="1738" y="982"/>
                  <a:pt x="2400" y="982"/>
                </a:cubicBezTo>
                <a:lnTo>
                  <a:pt x="19200" y="982"/>
                </a:lnTo>
                <a:cubicBezTo>
                  <a:pt x="19862" y="982"/>
                  <a:pt x="20400" y="1422"/>
                  <a:pt x="20400" y="1964"/>
                </a:cubicBezTo>
                <a:cubicBezTo>
                  <a:pt x="20400" y="1964"/>
                  <a:pt x="20400" y="19636"/>
                  <a:pt x="20400" y="19636"/>
                </a:cubicBezTo>
                <a:close/>
                <a:moveTo>
                  <a:pt x="192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1964"/>
                </a:lnTo>
                <a:cubicBezTo>
                  <a:pt x="21600" y="879"/>
                  <a:pt x="20525" y="0"/>
                  <a:pt x="19200" y="0"/>
                </a:cubicBezTo>
                <a:moveTo>
                  <a:pt x="9600" y="16691"/>
                </a:moveTo>
                <a:lnTo>
                  <a:pt x="12000" y="16691"/>
                </a:lnTo>
                <a:lnTo>
                  <a:pt x="12000" y="15709"/>
                </a:lnTo>
                <a:lnTo>
                  <a:pt x="9600" y="15709"/>
                </a:lnTo>
                <a:cubicBezTo>
                  <a:pt x="9600" y="15709"/>
                  <a:pt x="9600" y="16691"/>
                  <a:pt x="9600" y="16691"/>
                </a:cubicBezTo>
                <a:close/>
                <a:moveTo>
                  <a:pt x="9600" y="6873"/>
                </a:moveTo>
                <a:lnTo>
                  <a:pt x="12000" y="6873"/>
                </a:lnTo>
                <a:lnTo>
                  <a:pt x="12000" y="5891"/>
                </a:lnTo>
                <a:lnTo>
                  <a:pt x="9600" y="5891"/>
                </a:lnTo>
                <a:cubicBezTo>
                  <a:pt x="9600" y="5891"/>
                  <a:pt x="9600" y="6873"/>
                  <a:pt x="9600" y="6873"/>
                </a:cubicBezTo>
                <a:close/>
                <a:moveTo>
                  <a:pt x="9600" y="11782"/>
                </a:moveTo>
                <a:lnTo>
                  <a:pt x="12000" y="11782"/>
                </a:lnTo>
                <a:lnTo>
                  <a:pt x="12000" y="10800"/>
                </a:lnTo>
                <a:lnTo>
                  <a:pt x="9600" y="10800"/>
                </a:lnTo>
                <a:cubicBezTo>
                  <a:pt x="9600" y="10800"/>
                  <a:pt x="9600" y="11782"/>
                  <a:pt x="9600" y="11782"/>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2" name="Google Shape;762;p15"/>
          <p:cNvSpPr/>
          <p:nvPr/>
        </p:nvSpPr>
        <p:spPr>
          <a:xfrm>
            <a:off x="5680208" y="3047818"/>
            <a:ext cx="279328" cy="279328"/>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4727" y="7318"/>
                </a:moveTo>
                <a:lnTo>
                  <a:pt x="11782" y="6949"/>
                </a:lnTo>
                <a:lnTo>
                  <a:pt x="11782" y="4956"/>
                </a:lnTo>
                <a:lnTo>
                  <a:pt x="14727" y="5324"/>
                </a:lnTo>
                <a:cubicBezTo>
                  <a:pt x="14727" y="5324"/>
                  <a:pt x="14727" y="7318"/>
                  <a:pt x="14727" y="7318"/>
                </a:cubicBezTo>
                <a:close/>
                <a:moveTo>
                  <a:pt x="9327" y="16691"/>
                </a:moveTo>
                <a:lnTo>
                  <a:pt x="8345" y="16691"/>
                </a:lnTo>
                <a:cubicBezTo>
                  <a:pt x="7532" y="16691"/>
                  <a:pt x="6873" y="16031"/>
                  <a:pt x="6873" y="15218"/>
                </a:cubicBezTo>
                <a:cubicBezTo>
                  <a:pt x="6873" y="14405"/>
                  <a:pt x="7532" y="13745"/>
                  <a:pt x="8345" y="13745"/>
                </a:cubicBezTo>
                <a:lnTo>
                  <a:pt x="9327" y="13745"/>
                </a:lnTo>
                <a:cubicBezTo>
                  <a:pt x="10140" y="13745"/>
                  <a:pt x="10800" y="14405"/>
                  <a:pt x="10800" y="15218"/>
                </a:cubicBezTo>
                <a:cubicBezTo>
                  <a:pt x="10800" y="16031"/>
                  <a:pt x="10140" y="16691"/>
                  <a:pt x="9327" y="16691"/>
                </a:cubicBezTo>
                <a:moveTo>
                  <a:pt x="15218" y="4418"/>
                </a:moveTo>
                <a:cubicBezTo>
                  <a:pt x="15192" y="4418"/>
                  <a:pt x="15170" y="4429"/>
                  <a:pt x="15145" y="4433"/>
                </a:cubicBezTo>
                <a:lnTo>
                  <a:pt x="15143" y="4424"/>
                </a:lnTo>
                <a:lnTo>
                  <a:pt x="11483" y="3967"/>
                </a:lnTo>
                <a:cubicBezTo>
                  <a:pt x="11424" y="3942"/>
                  <a:pt x="11359" y="3927"/>
                  <a:pt x="11291" y="3927"/>
                </a:cubicBezTo>
                <a:cubicBezTo>
                  <a:pt x="11275" y="3927"/>
                  <a:pt x="11261" y="3935"/>
                  <a:pt x="11245" y="3937"/>
                </a:cubicBezTo>
                <a:lnTo>
                  <a:pt x="11216" y="3933"/>
                </a:lnTo>
                <a:lnTo>
                  <a:pt x="11218" y="3942"/>
                </a:lnTo>
                <a:cubicBezTo>
                  <a:pt x="10983" y="3979"/>
                  <a:pt x="10800" y="4173"/>
                  <a:pt x="10800" y="4418"/>
                </a:cubicBezTo>
                <a:lnTo>
                  <a:pt x="10800" y="13266"/>
                </a:lnTo>
                <a:cubicBezTo>
                  <a:pt x="10389" y="12955"/>
                  <a:pt x="9882" y="12764"/>
                  <a:pt x="9327" y="12764"/>
                </a:cubicBezTo>
                <a:lnTo>
                  <a:pt x="8345" y="12764"/>
                </a:lnTo>
                <a:cubicBezTo>
                  <a:pt x="6990" y="12764"/>
                  <a:pt x="5891" y="13862"/>
                  <a:pt x="5891" y="15218"/>
                </a:cubicBezTo>
                <a:cubicBezTo>
                  <a:pt x="5891" y="16574"/>
                  <a:pt x="6990" y="17673"/>
                  <a:pt x="8345" y="17673"/>
                </a:cubicBezTo>
                <a:lnTo>
                  <a:pt x="9327" y="17673"/>
                </a:lnTo>
                <a:cubicBezTo>
                  <a:pt x="10683" y="17673"/>
                  <a:pt x="11782" y="16574"/>
                  <a:pt x="11782" y="15218"/>
                </a:cubicBezTo>
                <a:lnTo>
                  <a:pt x="11782" y="7901"/>
                </a:lnTo>
                <a:lnTo>
                  <a:pt x="15026" y="8306"/>
                </a:lnTo>
                <a:cubicBezTo>
                  <a:pt x="15085" y="8332"/>
                  <a:pt x="15150" y="8345"/>
                  <a:pt x="15218" y="8345"/>
                </a:cubicBezTo>
                <a:cubicBezTo>
                  <a:pt x="15234" y="8345"/>
                  <a:pt x="15248" y="8338"/>
                  <a:pt x="15264" y="8336"/>
                </a:cubicBezTo>
                <a:lnTo>
                  <a:pt x="15293" y="8340"/>
                </a:lnTo>
                <a:lnTo>
                  <a:pt x="15292" y="8331"/>
                </a:lnTo>
                <a:cubicBezTo>
                  <a:pt x="15526" y="8294"/>
                  <a:pt x="15709" y="8100"/>
                  <a:pt x="15709" y="7855"/>
                </a:cubicBezTo>
                <a:lnTo>
                  <a:pt x="15709" y="4909"/>
                </a:lnTo>
                <a:cubicBezTo>
                  <a:pt x="15709" y="4638"/>
                  <a:pt x="15490" y="4418"/>
                  <a:pt x="15218" y="44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3" name="Google Shape;763;p15"/>
          <p:cNvSpPr/>
          <p:nvPr/>
        </p:nvSpPr>
        <p:spPr>
          <a:xfrm>
            <a:off x="880859" y="3581079"/>
            <a:ext cx="279328" cy="279328"/>
          </a:xfrm>
          <a:custGeom>
            <a:rect b="b" l="l" r="r" t="t"/>
            <a:pathLst>
              <a:path extrusionOk="0" h="21600" w="21600">
                <a:moveTo>
                  <a:pt x="14727" y="7318"/>
                </a:moveTo>
                <a:lnTo>
                  <a:pt x="11782" y="6949"/>
                </a:lnTo>
                <a:lnTo>
                  <a:pt x="11782" y="4956"/>
                </a:lnTo>
                <a:lnTo>
                  <a:pt x="14727" y="5324"/>
                </a:lnTo>
                <a:cubicBezTo>
                  <a:pt x="14727" y="5324"/>
                  <a:pt x="14727" y="7318"/>
                  <a:pt x="14727" y="7318"/>
                </a:cubicBezTo>
                <a:close/>
                <a:moveTo>
                  <a:pt x="9327" y="16691"/>
                </a:moveTo>
                <a:lnTo>
                  <a:pt x="8345" y="16691"/>
                </a:lnTo>
                <a:cubicBezTo>
                  <a:pt x="7532" y="16691"/>
                  <a:pt x="6873" y="16031"/>
                  <a:pt x="6873" y="15218"/>
                </a:cubicBezTo>
                <a:cubicBezTo>
                  <a:pt x="6873" y="14406"/>
                  <a:pt x="7532" y="13745"/>
                  <a:pt x="8345" y="13745"/>
                </a:cubicBezTo>
                <a:lnTo>
                  <a:pt x="9327" y="13745"/>
                </a:lnTo>
                <a:cubicBezTo>
                  <a:pt x="10141" y="13745"/>
                  <a:pt x="10800" y="14406"/>
                  <a:pt x="10800" y="15218"/>
                </a:cubicBezTo>
                <a:cubicBezTo>
                  <a:pt x="10800" y="16031"/>
                  <a:pt x="10141" y="16691"/>
                  <a:pt x="9327" y="16691"/>
                </a:cubicBezTo>
                <a:moveTo>
                  <a:pt x="15218" y="4418"/>
                </a:moveTo>
                <a:cubicBezTo>
                  <a:pt x="15192" y="4418"/>
                  <a:pt x="15170" y="4429"/>
                  <a:pt x="15145" y="4433"/>
                </a:cubicBezTo>
                <a:lnTo>
                  <a:pt x="15144" y="4424"/>
                </a:lnTo>
                <a:lnTo>
                  <a:pt x="11483" y="3967"/>
                </a:lnTo>
                <a:cubicBezTo>
                  <a:pt x="11424" y="3941"/>
                  <a:pt x="11359" y="3927"/>
                  <a:pt x="11291" y="3927"/>
                </a:cubicBezTo>
                <a:cubicBezTo>
                  <a:pt x="11275" y="3927"/>
                  <a:pt x="11261" y="3935"/>
                  <a:pt x="11245" y="3937"/>
                </a:cubicBezTo>
                <a:lnTo>
                  <a:pt x="11216" y="3933"/>
                </a:lnTo>
                <a:lnTo>
                  <a:pt x="11218" y="3942"/>
                </a:lnTo>
                <a:cubicBezTo>
                  <a:pt x="10983" y="3979"/>
                  <a:pt x="10800" y="4173"/>
                  <a:pt x="10800" y="4418"/>
                </a:cubicBezTo>
                <a:lnTo>
                  <a:pt x="10800" y="13266"/>
                </a:lnTo>
                <a:cubicBezTo>
                  <a:pt x="10389" y="12955"/>
                  <a:pt x="9882" y="12764"/>
                  <a:pt x="9327" y="12764"/>
                </a:cubicBezTo>
                <a:lnTo>
                  <a:pt x="8345" y="12764"/>
                </a:lnTo>
                <a:cubicBezTo>
                  <a:pt x="6990" y="12764"/>
                  <a:pt x="5891" y="13862"/>
                  <a:pt x="5891" y="15218"/>
                </a:cubicBezTo>
                <a:cubicBezTo>
                  <a:pt x="5891" y="16574"/>
                  <a:pt x="6990" y="17673"/>
                  <a:pt x="8345" y="17673"/>
                </a:cubicBezTo>
                <a:lnTo>
                  <a:pt x="9327" y="17673"/>
                </a:lnTo>
                <a:cubicBezTo>
                  <a:pt x="10683" y="17673"/>
                  <a:pt x="11782" y="16574"/>
                  <a:pt x="11782" y="15218"/>
                </a:cubicBezTo>
                <a:lnTo>
                  <a:pt x="11782" y="7901"/>
                </a:lnTo>
                <a:lnTo>
                  <a:pt x="15027" y="8307"/>
                </a:lnTo>
                <a:cubicBezTo>
                  <a:pt x="15085" y="8332"/>
                  <a:pt x="15150" y="8345"/>
                  <a:pt x="15218" y="8345"/>
                </a:cubicBezTo>
                <a:cubicBezTo>
                  <a:pt x="15234" y="8345"/>
                  <a:pt x="15248" y="8338"/>
                  <a:pt x="15264" y="8336"/>
                </a:cubicBezTo>
                <a:lnTo>
                  <a:pt x="15293" y="8340"/>
                </a:lnTo>
                <a:lnTo>
                  <a:pt x="15291" y="8331"/>
                </a:lnTo>
                <a:cubicBezTo>
                  <a:pt x="15526" y="8294"/>
                  <a:pt x="15709" y="8100"/>
                  <a:pt x="15709" y="7855"/>
                </a:cubicBezTo>
                <a:lnTo>
                  <a:pt x="15709" y="4909"/>
                </a:lnTo>
                <a:cubicBezTo>
                  <a:pt x="15709" y="4638"/>
                  <a:pt x="15489" y="4418"/>
                  <a:pt x="15218" y="4418"/>
                </a:cubicBezTo>
                <a:moveTo>
                  <a:pt x="20618" y="19636"/>
                </a:moveTo>
                <a:cubicBezTo>
                  <a:pt x="20618" y="20179"/>
                  <a:pt x="20178"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8"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4" name="Google Shape;764;p15"/>
          <p:cNvSpPr/>
          <p:nvPr/>
        </p:nvSpPr>
        <p:spPr>
          <a:xfrm>
            <a:off x="1414120" y="3581079"/>
            <a:ext cx="279328" cy="279328"/>
          </a:xfrm>
          <a:custGeom>
            <a:rect b="b" l="l" r="r" t="t"/>
            <a:pathLst>
              <a:path extrusionOk="0" h="21600" w="21600">
                <a:moveTo>
                  <a:pt x="17673" y="7318"/>
                </a:moveTo>
                <a:lnTo>
                  <a:pt x="14727" y="6949"/>
                </a:lnTo>
                <a:lnTo>
                  <a:pt x="14727" y="4956"/>
                </a:lnTo>
                <a:lnTo>
                  <a:pt x="17673" y="5324"/>
                </a:lnTo>
                <a:cubicBezTo>
                  <a:pt x="17673" y="5324"/>
                  <a:pt x="17673" y="7318"/>
                  <a:pt x="17673" y="7318"/>
                </a:cubicBezTo>
                <a:close/>
                <a:moveTo>
                  <a:pt x="12273" y="16691"/>
                </a:moveTo>
                <a:lnTo>
                  <a:pt x="11291" y="16691"/>
                </a:lnTo>
                <a:cubicBezTo>
                  <a:pt x="10477" y="16691"/>
                  <a:pt x="9818" y="16031"/>
                  <a:pt x="9818" y="15218"/>
                </a:cubicBezTo>
                <a:cubicBezTo>
                  <a:pt x="9818" y="14406"/>
                  <a:pt x="10477" y="13745"/>
                  <a:pt x="11291" y="13745"/>
                </a:cubicBezTo>
                <a:lnTo>
                  <a:pt x="12273" y="13745"/>
                </a:lnTo>
                <a:cubicBezTo>
                  <a:pt x="13086" y="13745"/>
                  <a:pt x="13745" y="14406"/>
                  <a:pt x="13745" y="15218"/>
                </a:cubicBezTo>
                <a:cubicBezTo>
                  <a:pt x="13745" y="16031"/>
                  <a:pt x="13086" y="16691"/>
                  <a:pt x="12273" y="16691"/>
                </a:cubicBezTo>
                <a:moveTo>
                  <a:pt x="18164" y="4418"/>
                </a:moveTo>
                <a:cubicBezTo>
                  <a:pt x="18138" y="4418"/>
                  <a:pt x="18115" y="4429"/>
                  <a:pt x="18091" y="4433"/>
                </a:cubicBezTo>
                <a:lnTo>
                  <a:pt x="18089" y="4424"/>
                </a:lnTo>
                <a:lnTo>
                  <a:pt x="14428" y="3967"/>
                </a:lnTo>
                <a:cubicBezTo>
                  <a:pt x="14369" y="3941"/>
                  <a:pt x="14305" y="3927"/>
                  <a:pt x="14236" y="3927"/>
                </a:cubicBezTo>
                <a:cubicBezTo>
                  <a:pt x="14220" y="3927"/>
                  <a:pt x="14206" y="3935"/>
                  <a:pt x="14191" y="3937"/>
                </a:cubicBezTo>
                <a:lnTo>
                  <a:pt x="14162" y="3933"/>
                </a:lnTo>
                <a:lnTo>
                  <a:pt x="14163" y="3942"/>
                </a:lnTo>
                <a:cubicBezTo>
                  <a:pt x="13929" y="3979"/>
                  <a:pt x="13745" y="4173"/>
                  <a:pt x="13745" y="4418"/>
                </a:cubicBezTo>
                <a:lnTo>
                  <a:pt x="13745" y="13266"/>
                </a:lnTo>
                <a:cubicBezTo>
                  <a:pt x="13335" y="12955"/>
                  <a:pt x="12828" y="12764"/>
                  <a:pt x="12273" y="12764"/>
                </a:cubicBezTo>
                <a:lnTo>
                  <a:pt x="11291" y="12764"/>
                </a:lnTo>
                <a:cubicBezTo>
                  <a:pt x="9935" y="12764"/>
                  <a:pt x="8836" y="13862"/>
                  <a:pt x="8836" y="15218"/>
                </a:cubicBezTo>
                <a:cubicBezTo>
                  <a:pt x="8836" y="16574"/>
                  <a:pt x="9935" y="17673"/>
                  <a:pt x="11291" y="17673"/>
                </a:cubicBezTo>
                <a:lnTo>
                  <a:pt x="12273" y="17673"/>
                </a:lnTo>
                <a:cubicBezTo>
                  <a:pt x="13629" y="17673"/>
                  <a:pt x="14727" y="16574"/>
                  <a:pt x="14727" y="15218"/>
                </a:cubicBezTo>
                <a:lnTo>
                  <a:pt x="14727" y="7901"/>
                </a:lnTo>
                <a:lnTo>
                  <a:pt x="17972" y="8307"/>
                </a:lnTo>
                <a:cubicBezTo>
                  <a:pt x="18031" y="8332"/>
                  <a:pt x="18095" y="8345"/>
                  <a:pt x="18164" y="8345"/>
                </a:cubicBezTo>
                <a:cubicBezTo>
                  <a:pt x="18180" y="8345"/>
                  <a:pt x="18194" y="8338"/>
                  <a:pt x="18210" y="8336"/>
                </a:cubicBezTo>
                <a:lnTo>
                  <a:pt x="18238" y="8340"/>
                </a:lnTo>
                <a:lnTo>
                  <a:pt x="18237" y="8331"/>
                </a:lnTo>
                <a:cubicBezTo>
                  <a:pt x="18471" y="8294"/>
                  <a:pt x="18655" y="8100"/>
                  <a:pt x="18655" y="7855"/>
                </a:cubicBezTo>
                <a:lnTo>
                  <a:pt x="18655" y="4909"/>
                </a:lnTo>
                <a:cubicBezTo>
                  <a:pt x="18655" y="4638"/>
                  <a:pt x="18434" y="4418"/>
                  <a:pt x="18164" y="4418"/>
                </a:cubicBezTo>
                <a:moveTo>
                  <a:pt x="10800" y="10309"/>
                </a:moveTo>
                <a:cubicBezTo>
                  <a:pt x="10800" y="10038"/>
                  <a:pt x="10580" y="9818"/>
                  <a:pt x="10309" y="9818"/>
                </a:cubicBezTo>
                <a:lnTo>
                  <a:pt x="4418" y="9818"/>
                </a:lnTo>
                <a:cubicBezTo>
                  <a:pt x="4147" y="9818"/>
                  <a:pt x="3927" y="10038"/>
                  <a:pt x="3927" y="10309"/>
                </a:cubicBezTo>
                <a:cubicBezTo>
                  <a:pt x="3927" y="10580"/>
                  <a:pt x="4147" y="10800"/>
                  <a:pt x="4418" y="10800"/>
                </a:cubicBezTo>
                <a:lnTo>
                  <a:pt x="10309" y="10800"/>
                </a:lnTo>
                <a:cubicBezTo>
                  <a:pt x="10580" y="10800"/>
                  <a:pt x="10800" y="10580"/>
                  <a:pt x="10800" y="10309"/>
                </a:cubicBezTo>
                <a:moveTo>
                  <a:pt x="4418" y="6873"/>
                </a:moveTo>
                <a:lnTo>
                  <a:pt x="10309" y="6873"/>
                </a:lnTo>
                <a:cubicBezTo>
                  <a:pt x="10580" y="6873"/>
                  <a:pt x="10800" y="6653"/>
                  <a:pt x="10800" y="6382"/>
                </a:cubicBezTo>
                <a:cubicBezTo>
                  <a:pt x="10800" y="6110"/>
                  <a:pt x="10580" y="5891"/>
                  <a:pt x="10309" y="5891"/>
                </a:cubicBezTo>
                <a:lnTo>
                  <a:pt x="4418" y="5891"/>
                </a:lnTo>
                <a:cubicBezTo>
                  <a:pt x="4147" y="5891"/>
                  <a:pt x="3927" y="6110"/>
                  <a:pt x="3927" y="6382"/>
                </a:cubicBezTo>
                <a:cubicBezTo>
                  <a:pt x="3927" y="6653"/>
                  <a:pt x="4147" y="6873"/>
                  <a:pt x="4418" y="6873"/>
                </a:cubicBezTo>
                <a:moveTo>
                  <a:pt x="4418" y="8836"/>
                </a:moveTo>
                <a:lnTo>
                  <a:pt x="10309" y="8836"/>
                </a:lnTo>
                <a:cubicBezTo>
                  <a:pt x="10580" y="8836"/>
                  <a:pt x="10800" y="8617"/>
                  <a:pt x="10800" y="8345"/>
                </a:cubicBezTo>
                <a:cubicBezTo>
                  <a:pt x="10800" y="8074"/>
                  <a:pt x="10580" y="7855"/>
                  <a:pt x="10309" y="7855"/>
                </a:cubicBezTo>
                <a:lnTo>
                  <a:pt x="4418" y="7855"/>
                </a:lnTo>
                <a:cubicBezTo>
                  <a:pt x="4147" y="7855"/>
                  <a:pt x="3927" y="8074"/>
                  <a:pt x="3927" y="8345"/>
                </a:cubicBezTo>
                <a:cubicBezTo>
                  <a:pt x="3927" y="8617"/>
                  <a:pt x="4147" y="8836"/>
                  <a:pt x="4418" y="8836"/>
                </a:cubicBezTo>
                <a:moveTo>
                  <a:pt x="20618" y="19636"/>
                </a:moveTo>
                <a:cubicBezTo>
                  <a:pt x="20618" y="20179"/>
                  <a:pt x="20178"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8"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5" name="Google Shape;765;p15"/>
          <p:cNvSpPr/>
          <p:nvPr/>
        </p:nvSpPr>
        <p:spPr>
          <a:xfrm>
            <a:off x="1947381" y="3581079"/>
            <a:ext cx="279328" cy="279328"/>
          </a:xfrm>
          <a:custGeom>
            <a:rect b="b" l="l" r="r" t="t"/>
            <a:pathLst>
              <a:path extrusionOk="0" h="21600" w="2160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6691" y="5988"/>
                </a:moveTo>
                <a:lnTo>
                  <a:pt x="8836" y="7734"/>
                </a:lnTo>
                <a:lnTo>
                  <a:pt x="8836" y="5794"/>
                </a:lnTo>
                <a:lnTo>
                  <a:pt x="16691" y="4048"/>
                </a:lnTo>
                <a:cubicBezTo>
                  <a:pt x="16691" y="4048"/>
                  <a:pt x="16691" y="5988"/>
                  <a:pt x="16691" y="5988"/>
                </a:cubicBezTo>
                <a:close/>
                <a:moveTo>
                  <a:pt x="15218" y="15709"/>
                </a:moveTo>
                <a:lnTo>
                  <a:pt x="14236" y="15709"/>
                </a:lnTo>
                <a:cubicBezTo>
                  <a:pt x="13423" y="15709"/>
                  <a:pt x="12764" y="15050"/>
                  <a:pt x="12764" y="14236"/>
                </a:cubicBezTo>
                <a:cubicBezTo>
                  <a:pt x="12764" y="13423"/>
                  <a:pt x="13423" y="12764"/>
                  <a:pt x="14236" y="12764"/>
                </a:cubicBezTo>
                <a:lnTo>
                  <a:pt x="15218" y="12764"/>
                </a:lnTo>
                <a:cubicBezTo>
                  <a:pt x="16032" y="12764"/>
                  <a:pt x="16691" y="13423"/>
                  <a:pt x="16691" y="14236"/>
                </a:cubicBezTo>
                <a:cubicBezTo>
                  <a:pt x="16691" y="15050"/>
                  <a:pt x="16032" y="15709"/>
                  <a:pt x="15218" y="15709"/>
                </a:cubicBezTo>
                <a:moveTo>
                  <a:pt x="6382" y="17673"/>
                </a:moveTo>
                <a:lnTo>
                  <a:pt x="5400" y="17673"/>
                </a:lnTo>
                <a:cubicBezTo>
                  <a:pt x="4586" y="17673"/>
                  <a:pt x="3927" y="17014"/>
                  <a:pt x="3927" y="16200"/>
                </a:cubicBezTo>
                <a:cubicBezTo>
                  <a:pt x="3927" y="15387"/>
                  <a:pt x="4586" y="14727"/>
                  <a:pt x="5400" y="14727"/>
                </a:cubicBezTo>
                <a:lnTo>
                  <a:pt x="6382" y="14727"/>
                </a:lnTo>
                <a:cubicBezTo>
                  <a:pt x="7195" y="14727"/>
                  <a:pt x="7855" y="15387"/>
                  <a:pt x="7855" y="16200"/>
                </a:cubicBezTo>
                <a:cubicBezTo>
                  <a:pt x="7855" y="17014"/>
                  <a:pt x="7195" y="17673"/>
                  <a:pt x="6382" y="17673"/>
                </a:cubicBezTo>
                <a:moveTo>
                  <a:pt x="17182" y="2945"/>
                </a:moveTo>
                <a:cubicBezTo>
                  <a:pt x="17148" y="2945"/>
                  <a:pt x="17119" y="2958"/>
                  <a:pt x="17088" y="2965"/>
                </a:cubicBezTo>
                <a:lnTo>
                  <a:pt x="17086" y="2955"/>
                </a:lnTo>
                <a:lnTo>
                  <a:pt x="8249" y="4919"/>
                </a:lnTo>
                <a:lnTo>
                  <a:pt x="8251" y="4928"/>
                </a:lnTo>
                <a:cubicBezTo>
                  <a:pt x="8027" y="4973"/>
                  <a:pt x="7855" y="5162"/>
                  <a:pt x="7855" y="5400"/>
                </a:cubicBezTo>
                <a:lnTo>
                  <a:pt x="7855" y="14248"/>
                </a:lnTo>
                <a:cubicBezTo>
                  <a:pt x="7444" y="13937"/>
                  <a:pt x="6937" y="13745"/>
                  <a:pt x="6382" y="13745"/>
                </a:cubicBezTo>
                <a:lnTo>
                  <a:pt x="5400" y="13745"/>
                </a:lnTo>
                <a:cubicBezTo>
                  <a:pt x="4044" y="13745"/>
                  <a:pt x="2945" y="14844"/>
                  <a:pt x="2945" y="16200"/>
                </a:cubicBezTo>
                <a:cubicBezTo>
                  <a:pt x="2945" y="17556"/>
                  <a:pt x="4044" y="18655"/>
                  <a:pt x="5400" y="18655"/>
                </a:cubicBezTo>
                <a:lnTo>
                  <a:pt x="6382" y="18655"/>
                </a:lnTo>
                <a:cubicBezTo>
                  <a:pt x="7737" y="18655"/>
                  <a:pt x="8836" y="17556"/>
                  <a:pt x="8836" y="16200"/>
                </a:cubicBezTo>
                <a:lnTo>
                  <a:pt x="8836" y="8739"/>
                </a:lnTo>
                <a:lnTo>
                  <a:pt x="16691" y="6994"/>
                </a:lnTo>
                <a:lnTo>
                  <a:pt x="16691" y="12284"/>
                </a:lnTo>
                <a:cubicBezTo>
                  <a:pt x="16280" y="11974"/>
                  <a:pt x="15773" y="11782"/>
                  <a:pt x="15218" y="11782"/>
                </a:cubicBezTo>
                <a:lnTo>
                  <a:pt x="14236" y="11782"/>
                </a:lnTo>
                <a:cubicBezTo>
                  <a:pt x="12881" y="11782"/>
                  <a:pt x="11782" y="12881"/>
                  <a:pt x="11782" y="14236"/>
                </a:cubicBezTo>
                <a:cubicBezTo>
                  <a:pt x="11782" y="15592"/>
                  <a:pt x="12881" y="16691"/>
                  <a:pt x="14236" y="16691"/>
                </a:cubicBezTo>
                <a:lnTo>
                  <a:pt x="15218" y="16691"/>
                </a:lnTo>
                <a:cubicBezTo>
                  <a:pt x="16573" y="16691"/>
                  <a:pt x="17673" y="15592"/>
                  <a:pt x="17673" y="14236"/>
                </a:cubicBezTo>
                <a:lnTo>
                  <a:pt x="17673" y="3436"/>
                </a:lnTo>
                <a:cubicBezTo>
                  <a:pt x="17673" y="3165"/>
                  <a:pt x="17453" y="2945"/>
                  <a:pt x="17182" y="29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6" name="Google Shape;766;p15"/>
          <p:cNvSpPr/>
          <p:nvPr/>
        </p:nvSpPr>
        <p:spPr>
          <a:xfrm>
            <a:off x="2480642" y="3593775"/>
            <a:ext cx="279328" cy="253935"/>
          </a:xfrm>
          <a:custGeom>
            <a:rect b="b" l="l" r="r" t="t"/>
            <a:pathLst>
              <a:path extrusionOk="0" h="21600" w="21600">
                <a:moveTo>
                  <a:pt x="20474" y="6862"/>
                </a:moveTo>
                <a:lnTo>
                  <a:pt x="18121" y="9450"/>
                </a:lnTo>
                <a:lnTo>
                  <a:pt x="17427" y="8686"/>
                </a:lnTo>
                <a:lnTo>
                  <a:pt x="19780" y="6098"/>
                </a:lnTo>
                <a:cubicBezTo>
                  <a:pt x="19869" y="6000"/>
                  <a:pt x="19992" y="5940"/>
                  <a:pt x="20127" y="5940"/>
                </a:cubicBezTo>
                <a:cubicBezTo>
                  <a:pt x="20398" y="5940"/>
                  <a:pt x="20618" y="6182"/>
                  <a:pt x="20618" y="6480"/>
                </a:cubicBezTo>
                <a:cubicBezTo>
                  <a:pt x="20618" y="6629"/>
                  <a:pt x="20563" y="6764"/>
                  <a:pt x="20474" y="6862"/>
                </a:cubicBezTo>
                <a:moveTo>
                  <a:pt x="21600" y="6480"/>
                </a:moveTo>
                <a:cubicBezTo>
                  <a:pt x="21600" y="5586"/>
                  <a:pt x="20941" y="4860"/>
                  <a:pt x="20127" y="4860"/>
                </a:cubicBezTo>
                <a:cubicBezTo>
                  <a:pt x="19720" y="4860"/>
                  <a:pt x="19352" y="5041"/>
                  <a:pt x="19086" y="5335"/>
                </a:cubicBezTo>
                <a:lnTo>
                  <a:pt x="6813" y="18835"/>
                </a:lnTo>
                <a:cubicBezTo>
                  <a:pt x="6547" y="19128"/>
                  <a:pt x="6382" y="19533"/>
                  <a:pt x="6382" y="19980"/>
                </a:cubicBezTo>
                <a:cubicBezTo>
                  <a:pt x="6382" y="20874"/>
                  <a:pt x="7041" y="21600"/>
                  <a:pt x="7855" y="21600"/>
                </a:cubicBezTo>
                <a:cubicBezTo>
                  <a:pt x="8262" y="21600"/>
                  <a:pt x="8630" y="21419"/>
                  <a:pt x="8896" y="21125"/>
                </a:cubicBezTo>
                <a:lnTo>
                  <a:pt x="21169" y="7625"/>
                </a:lnTo>
                <a:cubicBezTo>
                  <a:pt x="21435" y="7332"/>
                  <a:pt x="21600" y="6927"/>
                  <a:pt x="21600" y="6480"/>
                </a:cubicBezTo>
                <a:moveTo>
                  <a:pt x="20127" y="14040"/>
                </a:moveTo>
                <a:lnTo>
                  <a:pt x="18655" y="14040"/>
                </a:lnTo>
                <a:lnTo>
                  <a:pt x="18655" y="11918"/>
                </a:lnTo>
                <a:lnTo>
                  <a:pt x="15744" y="15120"/>
                </a:lnTo>
                <a:lnTo>
                  <a:pt x="20127" y="15120"/>
                </a:lnTo>
                <a:cubicBezTo>
                  <a:pt x="20398" y="15120"/>
                  <a:pt x="20618" y="15362"/>
                  <a:pt x="20618" y="15660"/>
                </a:cubicBezTo>
                <a:cubicBezTo>
                  <a:pt x="20618" y="15958"/>
                  <a:pt x="20398" y="16200"/>
                  <a:pt x="20127" y="16200"/>
                </a:cubicBezTo>
                <a:lnTo>
                  <a:pt x="14762" y="16200"/>
                </a:lnTo>
                <a:lnTo>
                  <a:pt x="13780" y="17280"/>
                </a:lnTo>
                <a:lnTo>
                  <a:pt x="20127" y="17280"/>
                </a:lnTo>
                <a:cubicBezTo>
                  <a:pt x="20941" y="17280"/>
                  <a:pt x="21600" y="16554"/>
                  <a:pt x="21600" y="15660"/>
                </a:cubicBezTo>
                <a:cubicBezTo>
                  <a:pt x="21600" y="14766"/>
                  <a:pt x="20941" y="14040"/>
                  <a:pt x="20127" y="14040"/>
                </a:cubicBezTo>
                <a:moveTo>
                  <a:pt x="7820" y="16200"/>
                </a:moveTo>
                <a:lnTo>
                  <a:pt x="1473" y="16200"/>
                </a:lnTo>
                <a:cubicBezTo>
                  <a:pt x="1202" y="16200"/>
                  <a:pt x="982" y="15958"/>
                  <a:pt x="982" y="15660"/>
                </a:cubicBezTo>
                <a:cubicBezTo>
                  <a:pt x="982" y="15362"/>
                  <a:pt x="1202" y="15120"/>
                  <a:pt x="1473" y="15120"/>
                </a:cubicBezTo>
                <a:lnTo>
                  <a:pt x="8802" y="15120"/>
                </a:lnTo>
                <a:lnTo>
                  <a:pt x="12729" y="10800"/>
                </a:lnTo>
                <a:lnTo>
                  <a:pt x="3927" y="10800"/>
                </a:lnTo>
                <a:lnTo>
                  <a:pt x="3927" y="1080"/>
                </a:lnTo>
                <a:lnTo>
                  <a:pt x="17673" y="1080"/>
                </a:lnTo>
                <a:lnTo>
                  <a:pt x="17673" y="5362"/>
                </a:lnTo>
                <a:lnTo>
                  <a:pt x="18655" y="4282"/>
                </a:lnTo>
                <a:lnTo>
                  <a:pt x="18655" y="540"/>
                </a:lnTo>
                <a:cubicBezTo>
                  <a:pt x="18655" y="242"/>
                  <a:pt x="18434" y="0"/>
                  <a:pt x="18164" y="0"/>
                </a:cubicBezTo>
                <a:lnTo>
                  <a:pt x="3436" y="0"/>
                </a:lnTo>
                <a:cubicBezTo>
                  <a:pt x="3166" y="0"/>
                  <a:pt x="2945" y="242"/>
                  <a:pt x="2945" y="540"/>
                </a:cubicBezTo>
                <a:lnTo>
                  <a:pt x="2945" y="14040"/>
                </a:lnTo>
                <a:lnTo>
                  <a:pt x="1473" y="14040"/>
                </a:lnTo>
                <a:cubicBezTo>
                  <a:pt x="659" y="14040"/>
                  <a:pt x="0" y="14766"/>
                  <a:pt x="0" y="15660"/>
                </a:cubicBezTo>
                <a:cubicBezTo>
                  <a:pt x="0" y="16554"/>
                  <a:pt x="659" y="17280"/>
                  <a:pt x="1473" y="17280"/>
                </a:cubicBezTo>
                <a:lnTo>
                  <a:pt x="6838" y="17280"/>
                </a:lnTo>
                <a:cubicBezTo>
                  <a:pt x="6838" y="17280"/>
                  <a:pt x="7820" y="16200"/>
                  <a:pt x="7820" y="162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7" name="Google Shape;767;p15"/>
          <p:cNvSpPr/>
          <p:nvPr/>
        </p:nvSpPr>
        <p:spPr>
          <a:xfrm>
            <a:off x="3013903" y="3657259"/>
            <a:ext cx="279328" cy="126968"/>
          </a:xfrm>
          <a:custGeom>
            <a:rect b="b" l="l" r="r" t="t"/>
            <a:pathLst>
              <a:path extrusionOk="0" h="21600" w="21600">
                <a:moveTo>
                  <a:pt x="19236" y="19413"/>
                </a:moveTo>
                <a:lnTo>
                  <a:pt x="13945" y="13593"/>
                </a:lnTo>
                <a:cubicBezTo>
                  <a:pt x="14130" y="12747"/>
                  <a:pt x="14236" y="11802"/>
                  <a:pt x="14236" y="10800"/>
                </a:cubicBezTo>
                <a:cubicBezTo>
                  <a:pt x="14236" y="9799"/>
                  <a:pt x="14130" y="8854"/>
                  <a:pt x="13945" y="8007"/>
                </a:cubicBezTo>
                <a:lnTo>
                  <a:pt x="19236" y="2187"/>
                </a:lnTo>
                <a:cubicBezTo>
                  <a:pt x="20007" y="2465"/>
                  <a:pt x="20618" y="6209"/>
                  <a:pt x="20618" y="10800"/>
                </a:cubicBezTo>
                <a:cubicBezTo>
                  <a:pt x="20618" y="15392"/>
                  <a:pt x="20007" y="19136"/>
                  <a:pt x="19236" y="19413"/>
                </a:cubicBezTo>
                <a:moveTo>
                  <a:pt x="11291" y="15120"/>
                </a:moveTo>
                <a:lnTo>
                  <a:pt x="10309" y="15120"/>
                </a:lnTo>
                <a:cubicBezTo>
                  <a:pt x="9225" y="15120"/>
                  <a:pt x="8345" y="13186"/>
                  <a:pt x="8345" y="10800"/>
                </a:cubicBezTo>
                <a:cubicBezTo>
                  <a:pt x="8345" y="8414"/>
                  <a:pt x="9225" y="6480"/>
                  <a:pt x="10309" y="6480"/>
                </a:cubicBezTo>
                <a:lnTo>
                  <a:pt x="11291" y="6480"/>
                </a:lnTo>
                <a:cubicBezTo>
                  <a:pt x="12375" y="6480"/>
                  <a:pt x="13255" y="8414"/>
                  <a:pt x="13255" y="10800"/>
                </a:cubicBezTo>
                <a:cubicBezTo>
                  <a:pt x="13255" y="13186"/>
                  <a:pt x="12375" y="15120"/>
                  <a:pt x="11291" y="15120"/>
                </a:cubicBezTo>
                <a:moveTo>
                  <a:pt x="7654" y="13593"/>
                </a:moveTo>
                <a:lnTo>
                  <a:pt x="2363" y="19413"/>
                </a:lnTo>
                <a:cubicBezTo>
                  <a:pt x="1593" y="19135"/>
                  <a:pt x="982" y="15391"/>
                  <a:pt x="982" y="10800"/>
                </a:cubicBezTo>
                <a:cubicBezTo>
                  <a:pt x="982" y="6209"/>
                  <a:pt x="1593" y="2465"/>
                  <a:pt x="2363" y="2187"/>
                </a:cubicBezTo>
                <a:lnTo>
                  <a:pt x="7654" y="8007"/>
                </a:lnTo>
                <a:cubicBezTo>
                  <a:pt x="7470" y="8854"/>
                  <a:pt x="7364" y="9799"/>
                  <a:pt x="7364" y="10800"/>
                </a:cubicBezTo>
                <a:cubicBezTo>
                  <a:pt x="7364" y="11802"/>
                  <a:pt x="7470" y="12747"/>
                  <a:pt x="7654" y="13593"/>
                </a:cubicBezTo>
                <a:moveTo>
                  <a:pt x="19145" y="0"/>
                </a:moveTo>
                <a:cubicBezTo>
                  <a:pt x="19066" y="0"/>
                  <a:pt x="18994" y="51"/>
                  <a:pt x="18928" y="124"/>
                </a:cubicBezTo>
                <a:lnTo>
                  <a:pt x="18925" y="114"/>
                </a:lnTo>
                <a:lnTo>
                  <a:pt x="13374" y="6221"/>
                </a:lnTo>
                <a:cubicBezTo>
                  <a:pt x="12841" y="5047"/>
                  <a:pt x="12105" y="4320"/>
                  <a:pt x="11291" y="4320"/>
                </a:cubicBezTo>
                <a:lnTo>
                  <a:pt x="10309" y="4320"/>
                </a:lnTo>
                <a:cubicBezTo>
                  <a:pt x="9495" y="4320"/>
                  <a:pt x="8758" y="5047"/>
                  <a:pt x="8225" y="6221"/>
                </a:cubicBezTo>
                <a:lnTo>
                  <a:pt x="2674" y="114"/>
                </a:lnTo>
                <a:lnTo>
                  <a:pt x="2671" y="124"/>
                </a:lnTo>
                <a:cubicBezTo>
                  <a:pt x="2606" y="51"/>
                  <a:pt x="2534" y="0"/>
                  <a:pt x="2455" y="0"/>
                </a:cubicBezTo>
                <a:cubicBezTo>
                  <a:pt x="1099" y="0"/>
                  <a:pt x="0" y="4835"/>
                  <a:pt x="0" y="10800"/>
                </a:cubicBezTo>
                <a:cubicBezTo>
                  <a:pt x="0" y="16765"/>
                  <a:pt x="1099" y="21600"/>
                  <a:pt x="2455" y="21600"/>
                </a:cubicBezTo>
                <a:cubicBezTo>
                  <a:pt x="2534" y="21600"/>
                  <a:pt x="2605" y="21549"/>
                  <a:pt x="2671" y="21477"/>
                </a:cubicBezTo>
                <a:lnTo>
                  <a:pt x="2674" y="21486"/>
                </a:lnTo>
                <a:lnTo>
                  <a:pt x="8225" y="15379"/>
                </a:lnTo>
                <a:cubicBezTo>
                  <a:pt x="8758" y="16554"/>
                  <a:pt x="9495" y="17280"/>
                  <a:pt x="10309" y="17280"/>
                </a:cubicBezTo>
                <a:lnTo>
                  <a:pt x="11291" y="17280"/>
                </a:lnTo>
                <a:cubicBezTo>
                  <a:pt x="12105" y="17280"/>
                  <a:pt x="12842" y="16554"/>
                  <a:pt x="13375" y="15379"/>
                </a:cubicBezTo>
                <a:lnTo>
                  <a:pt x="18940" y="21501"/>
                </a:lnTo>
                <a:lnTo>
                  <a:pt x="18941" y="21496"/>
                </a:lnTo>
                <a:cubicBezTo>
                  <a:pt x="19003" y="21560"/>
                  <a:pt x="19072" y="21600"/>
                  <a:pt x="19145" y="21600"/>
                </a:cubicBezTo>
                <a:cubicBezTo>
                  <a:pt x="20501" y="21600"/>
                  <a:pt x="21600" y="16765"/>
                  <a:pt x="21600" y="10800"/>
                </a:cubicBezTo>
                <a:cubicBezTo>
                  <a:pt x="21600" y="4835"/>
                  <a:pt x="20501" y="0"/>
                  <a:pt x="19145"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8" name="Google Shape;768;p15"/>
          <p:cNvSpPr/>
          <p:nvPr/>
        </p:nvSpPr>
        <p:spPr>
          <a:xfrm>
            <a:off x="3636041" y="3581079"/>
            <a:ext cx="101574" cy="279328"/>
          </a:xfrm>
          <a:custGeom>
            <a:rect b="b" l="l" r="r" t="t"/>
            <a:pathLst>
              <a:path extrusionOk="0" h="21600" w="21600">
                <a:moveTo>
                  <a:pt x="10800" y="20364"/>
                </a:moveTo>
                <a:lnTo>
                  <a:pt x="2804" y="17041"/>
                </a:lnTo>
                <a:lnTo>
                  <a:pt x="9142" y="5518"/>
                </a:lnTo>
                <a:lnTo>
                  <a:pt x="9803" y="5724"/>
                </a:lnTo>
                <a:cubicBezTo>
                  <a:pt x="9859" y="5747"/>
                  <a:pt x="9925" y="5764"/>
                  <a:pt x="9991" y="5783"/>
                </a:cubicBezTo>
                <a:lnTo>
                  <a:pt x="10130" y="5826"/>
                </a:lnTo>
                <a:lnTo>
                  <a:pt x="10141" y="5820"/>
                </a:lnTo>
                <a:cubicBezTo>
                  <a:pt x="10339" y="5861"/>
                  <a:pt x="10555" y="5891"/>
                  <a:pt x="10800" y="5891"/>
                </a:cubicBezTo>
                <a:cubicBezTo>
                  <a:pt x="11045" y="5891"/>
                  <a:pt x="11261" y="5861"/>
                  <a:pt x="11459" y="5820"/>
                </a:cubicBezTo>
                <a:lnTo>
                  <a:pt x="11470" y="5826"/>
                </a:lnTo>
                <a:lnTo>
                  <a:pt x="11609" y="5783"/>
                </a:lnTo>
                <a:cubicBezTo>
                  <a:pt x="11675" y="5764"/>
                  <a:pt x="11741" y="5747"/>
                  <a:pt x="11797" y="5724"/>
                </a:cubicBezTo>
                <a:lnTo>
                  <a:pt x="12457" y="5518"/>
                </a:lnTo>
                <a:lnTo>
                  <a:pt x="14283" y="8836"/>
                </a:lnTo>
                <a:lnTo>
                  <a:pt x="10800" y="8836"/>
                </a:lnTo>
                <a:cubicBezTo>
                  <a:pt x="10054" y="8836"/>
                  <a:pt x="9450" y="9056"/>
                  <a:pt x="9450" y="9327"/>
                </a:cubicBezTo>
                <a:cubicBezTo>
                  <a:pt x="9450" y="9599"/>
                  <a:pt x="10054" y="9818"/>
                  <a:pt x="10800" y="9818"/>
                </a:cubicBezTo>
                <a:lnTo>
                  <a:pt x="14824" y="9818"/>
                </a:lnTo>
                <a:lnTo>
                  <a:pt x="18796" y="17041"/>
                </a:lnTo>
                <a:cubicBezTo>
                  <a:pt x="18796" y="17041"/>
                  <a:pt x="10800" y="20364"/>
                  <a:pt x="10800" y="20364"/>
                </a:cubicBezTo>
                <a:close/>
                <a:moveTo>
                  <a:pt x="2776" y="2264"/>
                </a:moveTo>
                <a:cubicBezTo>
                  <a:pt x="3291" y="1541"/>
                  <a:pt x="6683" y="982"/>
                  <a:pt x="10800" y="982"/>
                </a:cubicBezTo>
                <a:cubicBezTo>
                  <a:pt x="14917" y="982"/>
                  <a:pt x="18308" y="1541"/>
                  <a:pt x="18825" y="2264"/>
                </a:cubicBezTo>
                <a:lnTo>
                  <a:pt x="10800" y="4765"/>
                </a:lnTo>
                <a:cubicBezTo>
                  <a:pt x="10800" y="4765"/>
                  <a:pt x="2776" y="2264"/>
                  <a:pt x="2776" y="2264"/>
                </a:cubicBezTo>
                <a:close/>
                <a:moveTo>
                  <a:pt x="21551" y="17094"/>
                </a:moveTo>
                <a:lnTo>
                  <a:pt x="21578" y="17093"/>
                </a:lnTo>
                <a:lnTo>
                  <a:pt x="17575" y="9818"/>
                </a:lnTo>
                <a:lnTo>
                  <a:pt x="18900" y="9818"/>
                </a:lnTo>
                <a:cubicBezTo>
                  <a:pt x="19646" y="9818"/>
                  <a:pt x="20250" y="9599"/>
                  <a:pt x="20250" y="9327"/>
                </a:cubicBezTo>
                <a:cubicBezTo>
                  <a:pt x="20250" y="9056"/>
                  <a:pt x="19646" y="8836"/>
                  <a:pt x="18900" y="8836"/>
                </a:cubicBezTo>
                <a:lnTo>
                  <a:pt x="17036" y="8836"/>
                </a:lnTo>
                <a:lnTo>
                  <a:pt x="14828" y="4820"/>
                </a:lnTo>
                <a:lnTo>
                  <a:pt x="14801" y="4822"/>
                </a:lnTo>
                <a:cubicBezTo>
                  <a:pt x="14795" y="4812"/>
                  <a:pt x="14792" y="4803"/>
                  <a:pt x="14785" y="4793"/>
                </a:cubicBezTo>
                <a:lnTo>
                  <a:pt x="20920" y="2881"/>
                </a:lnTo>
                <a:lnTo>
                  <a:pt x="20909" y="2874"/>
                </a:lnTo>
                <a:cubicBezTo>
                  <a:pt x="21315" y="2789"/>
                  <a:pt x="21600" y="2637"/>
                  <a:pt x="21600" y="2455"/>
                </a:cubicBezTo>
                <a:cubicBezTo>
                  <a:pt x="21600" y="1099"/>
                  <a:pt x="16764" y="0"/>
                  <a:pt x="10800" y="0"/>
                </a:cubicBezTo>
                <a:cubicBezTo>
                  <a:pt x="4836" y="0"/>
                  <a:pt x="0" y="1099"/>
                  <a:pt x="0" y="2455"/>
                </a:cubicBezTo>
                <a:cubicBezTo>
                  <a:pt x="0" y="2637"/>
                  <a:pt x="285" y="2789"/>
                  <a:pt x="691" y="2874"/>
                </a:cubicBezTo>
                <a:lnTo>
                  <a:pt x="680" y="2881"/>
                </a:lnTo>
                <a:lnTo>
                  <a:pt x="6815" y="4793"/>
                </a:lnTo>
                <a:cubicBezTo>
                  <a:pt x="6808" y="4802"/>
                  <a:pt x="6805" y="4812"/>
                  <a:pt x="6799" y="4822"/>
                </a:cubicBezTo>
                <a:lnTo>
                  <a:pt x="6772" y="4820"/>
                </a:lnTo>
                <a:lnTo>
                  <a:pt x="22" y="17093"/>
                </a:lnTo>
                <a:lnTo>
                  <a:pt x="49" y="17094"/>
                </a:lnTo>
                <a:cubicBezTo>
                  <a:pt x="34" y="17123"/>
                  <a:pt x="0" y="17151"/>
                  <a:pt x="0" y="17182"/>
                </a:cubicBezTo>
                <a:cubicBezTo>
                  <a:pt x="0" y="17306"/>
                  <a:pt x="137" y="17416"/>
                  <a:pt x="345" y="17502"/>
                </a:cubicBezTo>
                <a:lnTo>
                  <a:pt x="335" y="17505"/>
                </a:lnTo>
                <a:lnTo>
                  <a:pt x="9785" y="21432"/>
                </a:lnTo>
                <a:lnTo>
                  <a:pt x="9795" y="21429"/>
                </a:lnTo>
                <a:cubicBezTo>
                  <a:pt x="10041" y="21532"/>
                  <a:pt x="10394" y="21600"/>
                  <a:pt x="10800" y="21600"/>
                </a:cubicBezTo>
                <a:cubicBezTo>
                  <a:pt x="11206" y="21600"/>
                  <a:pt x="11557" y="21532"/>
                  <a:pt x="11805" y="21429"/>
                </a:cubicBezTo>
                <a:lnTo>
                  <a:pt x="11815" y="21432"/>
                </a:lnTo>
                <a:lnTo>
                  <a:pt x="21265" y="17505"/>
                </a:lnTo>
                <a:lnTo>
                  <a:pt x="21255" y="17502"/>
                </a:lnTo>
                <a:cubicBezTo>
                  <a:pt x="21463" y="17416"/>
                  <a:pt x="21600" y="17306"/>
                  <a:pt x="21600" y="17182"/>
                </a:cubicBezTo>
                <a:cubicBezTo>
                  <a:pt x="21600" y="17151"/>
                  <a:pt x="21566" y="17123"/>
                  <a:pt x="21551" y="1709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69" name="Google Shape;769;p15"/>
          <p:cNvSpPr/>
          <p:nvPr/>
        </p:nvSpPr>
        <p:spPr>
          <a:xfrm>
            <a:off x="4080425" y="3619169"/>
            <a:ext cx="279328" cy="203148"/>
          </a:xfrm>
          <a:custGeom>
            <a:rect b="b" l="l" r="r" t="t"/>
            <a:pathLst>
              <a:path extrusionOk="0" h="21600" w="21600">
                <a:moveTo>
                  <a:pt x="10309" y="9450"/>
                </a:moveTo>
                <a:lnTo>
                  <a:pt x="9140" y="9450"/>
                </a:lnTo>
                <a:lnTo>
                  <a:pt x="8293" y="7123"/>
                </a:lnTo>
                <a:lnTo>
                  <a:pt x="8289" y="7126"/>
                </a:lnTo>
                <a:cubicBezTo>
                  <a:pt x="8208" y="6906"/>
                  <a:pt x="8046" y="6750"/>
                  <a:pt x="7855" y="6750"/>
                </a:cubicBezTo>
                <a:cubicBezTo>
                  <a:pt x="7663" y="6750"/>
                  <a:pt x="7501" y="6906"/>
                  <a:pt x="7420" y="7126"/>
                </a:cubicBezTo>
                <a:lnTo>
                  <a:pt x="7415" y="7123"/>
                </a:lnTo>
                <a:lnTo>
                  <a:pt x="6569" y="9450"/>
                </a:lnTo>
                <a:lnTo>
                  <a:pt x="5400" y="9450"/>
                </a:lnTo>
                <a:cubicBezTo>
                  <a:pt x="5129" y="9450"/>
                  <a:pt x="4909" y="9752"/>
                  <a:pt x="4909" y="10125"/>
                </a:cubicBezTo>
                <a:cubicBezTo>
                  <a:pt x="4909" y="10571"/>
                  <a:pt x="5128" y="10687"/>
                  <a:pt x="5128" y="10687"/>
                </a:cubicBezTo>
                <a:lnTo>
                  <a:pt x="6405" y="11857"/>
                </a:lnTo>
                <a:lnTo>
                  <a:pt x="5914" y="14014"/>
                </a:lnTo>
                <a:cubicBezTo>
                  <a:pt x="5905" y="14067"/>
                  <a:pt x="5891" y="14118"/>
                  <a:pt x="5891" y="14175"/>
                </a:cubicBezTo>
                <a:cubicBezTo>
                  <a:pt x="5891" y="14548"/>
                  <a:pt x="6110" y="14850"/>
                  <a:pt x="6382" y="14850"/>
                </a:cubicBezTo>
                <a:cubicBezTo>
                  <a:pt x="6483" y="14850"/>
                  <a:pt x="6574" y="14801"/>
                  <a:pt x="6650" y="14727"/>
                </a:cubicBezTo>
                <a:lnTo>
                  <a:pt x="7855" y="13636"/>
                </a:lnTo>
                <a:lnTo>
                  <a:pt x="9055" y="14737"/>
                </a:lnTo>
                <a:cubicBezTo>
                  <a:pt x="9055" y="14737"/>
                  <a:pt x="9127" y="14850"/>
                  <a:pt x="9327" y="14850"/>
                </a:cubicBezTo>
                <a:cubicBezTo>
                  <a:pt x="9599" y="14850"/>
                  <a:pt x="9818" y="14548"/>
                  <a:pt x="9818" y="14175"/>
                </a:cubicBezTo>
                <a:cubicBezTo>
                  <a:pt x="9818" y="14117"/>
                  <a:pt x="9798" y="14070"/>
                  <a:pt x="9787" y="14017"/>
                </a:cubicBezTo>
                <a:lnTo>
                  <a:pt x="9304" y="11857"/>
                </a:lnTo>
                <a:lnTo>
                  <a:pt x="10581" y="10687"/>
                </a:lnTo>
                <a:cubicBezTo>
                  <a:pt x="10581" y="10687"/>
                  <a:pt x="10800" y="10571"/>
                  <a:pt x="10800" y="10125"/>
                </a:cubicBezTo>
                <a:cubicBezTo>
                  <a:pt x="10800" y="9752"/>
                  <a:pt x="10580" y="9450"/>
                  <a:pt x="10309" y="9450"/>
                </a:cubicBezTo>
                <a:moveTo>
                  <a:pt x="13255" y="11475"/>
                </a:moveTo>
                <a:lnTo>
                  <a:pt x="15218" y="11475"/>
                </a:lnTo>
                <a:cubicBezTo>
                  <a:pt x="15490" y="11475"/>
                  <a:pt x="15709" y="11173"/>
                  <a:pt x="15709" y="10800"/>
                </a:cubicBezTo>
                <a:cubicBezTo>
                  <a:pt x="15709" y="10427"/>
                  <a:pt x="15490" y="10125"/>
                  <a:pt x="15218" y="10125"/>
                </a:cubicBezTo>
                <a:lnTo>
                  <a:pt x="13255" y="10125"/>
                </a:lnTo>
                <a:cubicBezTo>
                  <a:pt x="12983" y="10125"/>
                  <a:pt x="12764" y="10427"/>
                  <a:pt x="12764" y="10800"/>
                </a:cubicBezTo>
                <a:cubicBezTo>
                  <a:pt x="12764" y="11173"/>
                  <a:pt x="12983" y="11475"/>
                  <a:pt x="13255" y="11475"/>
                </a:cubicBezTo>
                <a:moveTo>
                  <a:pt x="16200" y="12150"/>
                </a:moveTo>
                <a:lnTo>
                  <a:pt x="13255" y="12150"/>
                </a:lnTo>
                <a:cubicBezTo>
                  <a:pt x="12983" y="12150"/>
                  <a:pt x="12764" y="12452"/>
                  <a:pt x="12764" y="12825"/>
                </a:cubicBezTo>
                <a:cubicBezTo>
                  <a:pt x="12764" y="13198"/>
                  <a:pt x="12983" y="13500"/>
                  <a:pt x="13255" y="13500"/>
                </a:cubicBezTo>
                <a:lnTo>
                  <a:pt x="16200" y="13500"/>
                </a:lnTo>
                <a:cubicBezTo>
                  <a:pt x="16471" y="13500"/>
                  <a:pt x="16691" y="13198"/>
                  <a:pt x="16691" y="12825"/>
                </a:cubicBezTo>
                <a:cubicBezTo>
                  <a:pt x="16691" y="12452"/>
                  <a:pt x="16471" y="12150"/>
                  <a:pt x="16200" y="12150"/>
                </a:cubicBezTo>
                <a:moveTo>
                  <a:pt x="20618" y="14768"/>
                </a:moveTo>
                <a:lnTo>
                  <a:pt x="20618" y="17550"/>
                </a:lnTo>
                <a:lnTo>
                  <a:pt x="982" y="17550"/>
                </a:lnTo>
                <a:lnTo>
                  <a:pt x="982" y="14768"/>
                </a:lnTo>
                <a:cubicBezTo>
                  <a:pt x="2102" y="14393"/>
                  <a:pt x="2945" y="12759"/>
                  <a:pt x="2945" y="10800"/>
                </a:cubicBezTo>
                <a:cubicBezTo>
                  <a:pt x="2945" y="8841"/>
                  <a:pt x="2102" y="7207"/>
                  <a:pt x="982" y="6832"/>
                </a:cubicBezTo>
                <a:lnTo>
                  <a:pt x="982" y="4050"/>
                </a:lnTo>
                <a:lnTo>
                  <a:pt x="20618" y="4050"/>
                </a:lnTo>
                <a:lnTo>
                  <a:pt x="20618" y="6832"/>
                </a:lnTo>
                <a:cubicBezTo>
                  <a:pt x="19498" y="7207"/>
                  <a:pt x="18655" y="8841"/>
                  <a:pt x="18655" y="10800"/>
                </a:cubicBezTo>
                <a:cubicBezTo>
                  <a:pt x="18655" y="12759"/>
                  <a:pt x="19498" y="14393"/>
                  <a:pt x="20618" y="14768"/>
                </a:cubicBezTo>
                <a:moveTo>
                  <a:pt x="20618" y="20250"/>
                </a:moveTo>
                <a:lnTo>
                  <a:pt x="18655" y="20250"/>
                </a:lnTo>
                <a:lnTo>
                  <a:pt x="18655" y="18900"/>
                </a:lnTo>
                <a:lnTo>
                  <a:pt x="20618" y="18900"/>
                </a:lnTo>
                <a:cubicBezTo>
                  <a:pt x="20618" y="18900"/>
                  <a:pt x="20618" y="20250"/>
                  <a:pt x="20618" y="20250"/>
                </a:cubicBezTo>
                <a:close/>
                <a:moveTo>
                  <a:pt x="17673" y="20250"/>
                </a:moveTo>
                <a:lnTo>
                  <a:pt x="982" y="20250"/>
                </a:lnTo>
                <a:lnTo>
                  <a:pt x="982" y="18900"/>
                </a:lnTo>
                <a:lnTo>
                  <a:pt x="17673" y="18900"/>
                </a:lnTo>
                <a:cubicBezTo>
                  <a:pt x="17673" y="18900"/>
                  <a:pt x="17673" y="20250"/>
                  <a:pt x="17673" y="20250"/>
                </a:cubicBezTo>
                <a:close/>
                <a:moveTo>
                  <a:pt x="982" y="1350"/>
                </a:moveTo>
                <a:lnTo>
                  <a:pt x="17673" y="1350"/>
                </a:lnTo>
                <a:lnTo>
                  <a:pt x="17673" y="2700"/>
                </a:lnTo>
                <a:lnTo>
                  <a:pt x="982" y="2700"/>
                </a:lnTo>
                <a:cubicBezTo>
                  <a:pt x="982" y="2700"/>
                  <a:pt x="982" y="1350"/>
                  <a:pt x="982" y="1350"/>
                </a:cubicBezTo>
                <a:close/>
                <a:moveTo>
                  <a:pt x="18655" y="1350"/>
                </a:moveTo>
                <a:lnTo>
                  <a:pt x="20618" y="1350"/>
                </a:lnTo>
                <a:lnTo>
                  <a:pt x="20618" y="2700"/>
                </a:lnTo>
                <a:lnTo>
                  <a:pt x="18655" y="2700"/>
                </a:lnTo>
                <a:cubicBezTo>
                  <a:pt x="18655" y="2700"/>
                  <a:pt x="18655" y="1350"/>
                  <a:pt x="18655" y="1350"/>
                </a:cubicBezTo>
                <a:close/>
                <a:moveTo>
                  <a:pt x="21109" y="8100"/>
                </a:moveTo>
                <a:cubicBezTo>
                  <a:pt x="21380" y="8100"/>
                  <a:pt x="21600" y="7798"/>
                  <a:pt x="21600" y="7425"/>
                </a:cubicBezTo>
                <a:lnTo>
                  <a:pt x="21600" y="1350"/>
                </a:lnTo>
                <a:cubicBezTo>
                  <a:pt x="21600" y="605"/>
                  <a:pt x="21160" y="0"/>
                  <a:pt x="20618" y="0"/>
                </a:cubicBezTo>
                <a:lnTo>
                  <a:pt x="982" y="0"/>
                </a:lnTo>
                <a:cubicBezTo>
                  <a:pt x="439" y="0"/>
                  <a:pt x="0" y="605"/>
                  <a:pt x="0" y="1350"/>
                </a:cubicBezTo>
                <a:lnTo>
                  <a:pt x="0" y="7425"/>
                </a:lnTo>
                <a:cubicBezTo>
                  <a:pt x="0" y="7798"/>
                  <a:pt x="220" y="8100"/>
                  <a:pt x="491" y="8100"/>
                </a:cubicBezTo>
                <a:cubicBezTo>
                  <a:pt x="1304" y="8100"/>
                  <a:pt x="1964" y="9309"/>
                  <a:pt x="1964" y="10800"/>
                </a:cubicBezTo>
                <a:cubicBezTo>
                  <a:pt x="1964" y="12291"/>
                  <a:pt x="1304" y="13500"/>
                  <a:pt x="491" y="13500"/>
                </a:cubicBezTo>
                <a:cubicBezTo>
                  <a:pt x="220" y="13500"/>
                  <a:pt x="0" y="13802"/>
                  <a:pt x="0" y="14175"/>
                </a:cubicBezTo>
                <a:lnTo>
                  <a:pt x="0" y="20250"/>
                </a:lnTo>
                <a:cubicBezTo>
                  <a:pt x="0" y="20995"/>
                  <a:pt x="439" y="21600"/>
                  <a:pt x="982" y="21600"/>
                </a:cubicBezTo>
                <a:lnTo>
                  <a:pt x="20618" y="21600"/>
                </a:lnTo>
                <a:cubicBezTo>
                  <a:pt x="21160" y="21600"/>
                  <a:pt x="21600" y="20995"/>
                  <a:pt x="21600" y="20250"/>
                </a:cubicBezTo>
                <a:lnTo>
                  <a:pt x="21600" y="14175"/>
                </a:lnTo>
                <a:cubicBezTo>
                  <a:pt x="21600" y="13802"/>
                  <a:pt x="21380" y="13500"/>
                  <a:pt x="21109" y="13500"/>
                </a:cubicBezTo>
                <a:cubicBezTo>
                  <a:pt x="20296" y="13500"/>
                  <a:pt x="19636" y="12291"/>
                  <a:pt x="19636" y="10800"/>
                </a:cubicBezTo>
                <a:cubicBezTo>
                  <a:pt x="19636" y="9309"/>
                  <a:pt x="20296" y="8100"/>
                  <a:pt x="21109" y="8100"/>
                </a:cubicBezTo>
                <a:moveTo>
                  <a:pt x="16200" y="8100"/>
                </a:moveTo>
                <a:lnTo>
                  <a:pt x="13255" y="8100"/>
                </a:lnTo>
                <a:cubicBezTo>
                  <a:pt x="12983" y="8100"/>
                  <a:pt x="12764" y="8402"/>
                  <a:pt x="12764" y="8775"/>
                </a:cubicBezTo>
                <a:cubicBezTo>
                  <a:pt x="12764" y="9148"/>
                  <a:pt x="12983" y="9450"/>
                  <a:pt x="13255" y="9450"/>
                </a:cubicBezTo>
                <a:lnTo>
                  <a:pt x="16200" y="9450"/>
                </a:lnTo>
                <a:cubicBezTo>
                  <a:pt x="16471" y="9450"/>
                  <a:pt x="16691" y="9148"/>
                  <a:pt x="16691" y="8775"/>
                </a:cubicBezTo>
                <a:cubicBezTo>
                  <a:pt x="16691" y="8402"/>
                  <a:pt x="16471" y="8100"/>
                  <a:pt x="16200" y="81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0" name="Google Shape;770;p15"/>
          <p:cNvSpPr/>
          <p:nvPr/>
        </p:nvSpPr>
        <p:spPr>
          <a:xfrm>
            <a:off x="4613686" y="3606472"/>
            <a:ext cx="279328" cy="228541"/>
          </a:xfrm>
          <a:custGeom>
            <a:rect b="b" l="l" r="r" t="t"/>
            <a:pathLst>
              <a:path extrusionOk="0" h="21600" w="21600">
                <a:moveTo>
                  <a:pt x="11291" y="12000"/>
                </a:moveTo>
                <a:lnTo>
                  <a:pt x="13255" y="12000"/>
                </a:lnTo>
                <a:cubicBezTo>
                  <a:pt x="13526" y="12000"/>
                  <a:pt x="13745" y="11732"/>
                  <a:pt x="13745" y="11400"/>
                </a:cubicBezTo>
                <a:cubicBezTo>
                  <a:pt x="13745" y="11068"/>
                  <a:pt x="13526" y="10800"/>
                  <a:pt x="13255" y="10800"/>
                </a:cubicBezTo>
                <a:lnTo>
                  <a:pt x="11291" y="10800"/>
                </a:lnTo>
                <a:cubicBezTo>
                  <a:pt x="11020" y="10800"/>
                  <a:pt x="10800" y="11068"/>
                  <a:pt x="10800" y="11400"/>
                </a:cubicBezTo>
                <a:cubicBezTo>
                  <a:pt x="10800" y="11732"/>
                  <a:pt x="11020" y="12000"/>
                  <a:pt x="11291" y="12000"/>
                </a:cubicBezTo>
                <a:moveTo>
                  <a:pt x="11291" y="13800"/>
                </a:moveTo>
                <a:lnTo>
                  <a:pt x="12273" y="13800"/>
                </a:lnTo>
                <a:cubicBezTo>
                  <a:pt x="12544" y="13800"/>
                  <a:pt x="12764" y="13532"/>
                  <a:pt x="12764" y="13200"/>
                </a:cubicBezTo>
                <a:cubicBezTo>
                  <a:pt x="12764" y="12868"/>
                  <a:pt x="12544" y="12600"/>
                  <a:pt x="12273" y="12600"/>
                </a:cubicBezTo>
                <a:lnTo>
                  <a:pt x="11291" y="12600"/>
                </a:lnTo>
                <a:cubicBezTo>
                  <a:pt x="11020" y="12600"/>
                  <a:pt x="10800" y="12868"/>
                  <a:pt x="10800" y="13200"/>
                </a:cubicBezTo>
                <a:cubicBezTo>
                  <a:pt x="10800" y="13532"/>
                  <a:pt x="11020" y="13800"/>
                  <a:pt x="11291" y="13800"/>
                </a:cubicBezTo>
                <a:moveTo>
                  <a:pt x="11291" y="15600"/>
                </a:moveTo>
                <a:lnTo>
                  <a:pt x="13255" y="15600"/>
                </a:lnTo>
                <a:cubicBezTo>
                  <a:pt x="13526" y="15600"/>
                  <a:pt x="13745" y="15332"/>
                  <a:pt x="13745" y="15000"/>
                </a:cubicBezTo>
                <a:cubicBezTo>
                  <a:pt x="13745" y="14668"/>
                  <a:pt x="13526" y="14400"/>
                  <a:pt x="13255" y="14400"/>
                </a:cubicBezTo>
                <a:lnTo>
                  <a:pt x="11291" y="14400"/>
                </a:lnTo>
                <a:cubicBezTo>
                  <a:pt x="11020" y="14400"/>
                  <a:pt x="10800" y="14668"/>
                  <a:pt x="10800" y="15000"/>
                </a:cubicBezTo>
                <a:cubicBezTo>
                  <a:pt x="10800" y="15332"/>
                  <a:pt x="11020" y="15600"/>
                  <a:pt x="11291" y="15600"/>
                </a:cubicBezTo>
                <a:moveTo>
                  <a:pt x="20618" y="0"/>
                </a:moveTo>
                <a:lnTo>
                  <a:pt x="3927" y="0"/>
                </a:lnTo>
                <a:cubicBezTo>
                  <a:pt x="3385" y="0"/>
                  <a:pt x="2945" y="538"/>
                  <a:pt x="2945" y="1200"/>
                </a:cubicBezTo>
                <a:lnTo>
                  <a:pt x="2945" y="3000"/>
                </a:lnTo>
                <a:cubicBezTo>
                  <a:pt x="2945" y="3332"/>
                  <a:pt x="3165" y="3600"/>
                  <a:pt x="3436" y="3600"/>
                </a:cubicBezTo>
                <a:cubicBezTo>
                  <a:pt x="3708" y="3600"/>
                  <a:pt x="3927" y="3332"/>
                  <a:pt x="3927" y="3000"/>
                </a:cubicBezTo>
                <a:lnTo>
                  <a:pt x="3927" y="1200"/>
                </a:lnTo>
                <a:lnTo>
                  <a:pt x="20618" y="1200"/>
                </a:lnTo>
                <a:lnTo>
                  <a:pt x="20618" y="15600"/>
                </a:lnTo>
                <a:lnTo>
                  <a:pt x="20127" y="15600"/>
                </a:lnTo>
                <a:cubicBezTo>
                  <a:pt x="19856" y="15600"/>
                  <a:pt x="19636" y="15868"/>
                  <a:pt x="19636" y="16200"/>
                </a:cubicBezTo>
                <a:cubicBezTo>
                  <a:pt x="19636" y="16532"/>
                  <a:pt x="19856" y="16800"/>
                  <a:pt x="20127" y="16800"/>
                </a:cubicBezTo>
                <a:lnTo>
                  <a:pt x="20618" y="16800"/>
                </a:lnTo>
                <a:cubicBezTo>
                  <a:pt x="21160" y="16800"/>
                  <a:pt x="21600" y="16263"/>
                  <a:pt x="21600" y="15600"/>
                </a:cubicBezTo>
                <a:lnTo>
                  <a:pt x="21600" y="1200"/>
                </a:lnTo>
                <a:cubicBezTo>
                  <a:pt x="21600" y="538"/>
                  <a:pt x="21160" y="0"/>
                  <a:pt x="20618" y="0"/>
                </a:cubicBezTo>
                <a:moveTo>
                  <a:pt x="5091" y="13116"/>
                </a:moveTo>
                <a:lnTo>
                  <a:pt x="6156" y="13983"/>
                </a:lnTo>
                <a:lnTo>
                  <a:pt x="5747" y="15581"/>
                </a:lnTo>
                <a:cubicBezTo>
                  <a:pt x="5738" y="15620"/>
                  <a:pt x="5727" y="15657"/>
                  <a:pt x="5727" y="15700"/>
                </a:cubicBezTo>
                <a:cubicBezTo>
                  <a:pt x="5727" y="15976"/>
                  <a:pt x="5911" y="16200"/>
                  <a:pt x="6136" y="16200"/>
                </a:cubicBezTo>
                <a:cubicBezTo>
                  <a:pt x="6221" y="16200"/>
                  <a:pt x="6296" y="16164"/>
                  <a:pt x="6360" y="16110"/>
                </a:cubicBezTo>
                <a:lnTo>
                  <a:pt x="7364" y="15301"/>
                </a:lnTo>
                <a:lnTo>
                  <a:pt x="8364" y="16116"/>
                </a:lnTo>
                <a:cubicBezTo>
                  <a:pt x="8364" y="16116"/>
                  <a:pt x="8424" y="16200"/>
                  <a:pt x="8591" y="16200"/>
                </a:cubicBezTo>
                <a:cubicBezTo>
                  <a:pt x="8817" y="16200"/>
                  <a:pt x="9000" y="15976"/>
                  <a:pt x="9000" y="15700"/>
                </a:cubicBezTo>
                <a:cubicBezTo>
                  <a:pt x="9000" y="15657"/>
                  <a:pt x="8983" y="15622"/>
                  <a:pt x="8974" y="15583"/>
                </a:cubicBezTo>
                <a:lnTo>
                  <a:pt x="8572" y="13983"/>
                </a:lnTo>
                <a:lnTo>
                  <a:pt x="9636" y="13116"/>
                </a:lnTo>
                <a:cubicBezTo>
                  <a:pt x="9636" y="13116"/>
                  <a:pt x="9818" y="13030"/>
                  <a:pt x="9818" y="12700"/>
                </a:cubicBezTo>
                <a:cubicBezTo>
                  <a:pt x="9818" y="12424"/>
                  <a:pt x="9635" y="12200"/>
                  <a:pt x="9409" y="12200"/>
                </a:cubicBezTo>
                <a:lnTo>
                  <a:pt x="8435" y="12200"/>
                </a:lnTo>
                <a:lnTo>
                  <a:pt x="7730" y="10477"/>
                </a:lnTo>
                <a:lnTo>
                  <a:pt x="7726" y="10479"/>
                </a:lnTo>
                <a:cubicBezTo>
                  <a:pt x="7658" y="10315"/>
                  <a:pt x="7524" y="10200"/>
                  <a:pt x="7364" y="10200"/>
                </a:cubicBezTo>
                <a:cubicBezTo>
                  <a:pt x="7204" y="10200"/>
                  <a:pt x="7069" y="10315"/>
                  <a:pt x="7001" y="10479"/>
                </a:cubicBezTo>
                <a:lnTo>
                  <a:pt x="6998" y="10477"/>
                </a:lnTo>
                <a:lnTo>
                  <a:pt x="6293" y="12200"/>
                </a:lnTo>
                <a:lnTo>
                  <a:pt x="5319" y="12200"/>
                </a:lnTo>
                <a:cubicBezTo>
                  <a:pt x="5092" y="12200"/>
                  <a:pt x="4909" y="12424"/>
                  <a:pt x="4909" y="12700"/>
                </a:cubicBezTo>
                <a:cubicBezTo>
                  <a:pt x="4909" y="13030"/>
                  <a:pt x="5091" y="13116"/>
                  <a:pt x="5091" y="13116"/>
                </a:cubicBezTo>
                <a:moveTo>
                  <a:pt x="17673" y="7200"/>
                </a:moveTo>
                <a:lnTo>
                  <a:pt x="16691" y="7200"/>
                </a:lnTo>
                <a:lnTo>
                  <a:pt x="16691" y="6000"/>
                </a:lnTo>
                <a:lnTo>
                  <a:pt x="17673" y="6000"/>
                </a:lnTo>
                <a:cubicBezTo>
                  <a:pt x="17673" y="6000"/>
                  <a:pt x="17673" y="7200"/>
                  <a:pt x="17673" y="7200"/>
                </a:cubicBezTo>
                <a:close/>
                <a:moveTo>
                  <a:pt x="17673" y="10947"/>
                </a:moveTo>
                <a:cubicBezTo>
                  <a:pt x="17102" y="11278"/>
                  <a:pt x="16691" y="12157"/>
                  <a:pt x="16691" y="13200"/>
                </a:cubicBezTo>
                <a:cubicBezTo>
                  <a:pt x="16691" y="14244"/>
                  <a:pt x="17102" y="15122"/>
                  <a:pt x="17673" y="15453"/>
                </a:cubicBezTo>
                <a:lnTo>
                  <a:pt x="17673" y="18000"/>
                </a:lnTo>
                <a:lnTo>
                  <a:pt x="982" y="18000"/>
                </a:lnTo>
                <a:lnTo>
                  <a:pt x="982" y="15453"/>
                </a:lnTo>
                <a:cubicBezTo>
                  <a:pt x="1552" y="15122"/>
                  <a:pt x="1964" y="14244"/>
                  <a:pt x="1964" y="13200"/>
                </a:cubicBezTo>
                <a:cubicBezTo>
                  <a:pt x="1964" y="12157"/>
                  <a:pt x="1552" y="11278"/>
                  <a:pt x="982" y="10947"/>
                </a:cubicBezTo>
                <a:lnTo>
                  <a:pt x="982" y="8400"/>
                </a:lnTo>
                <a:lnTo>
                  <a:pt x="17673" y="8400"/>
                </a:lnTo>
                <a:cubicBezTo>
                  <a:pt x="17673" y="8400"/>
                  <a:pt x="17673" y="10947"/>
                  <a:pt x="17673" y="10947"/>
                </a:cubicBezTo>
                <a:close/>
                <a:moveTo>
                  <a:pt x="17673" y="20400"/>
                </a:moveTo>
                <a:lnTo>
                  <a:pt x="16691" y="20400"/>
                </a:lnTo>
                <a:lnTo>
                  <a:pt x="16691" y="19200"/>
                </a:lnTo>
                <a:lnTo>
                  <a:pt x="17673" y="19200"/>
                </a:lnTo>
                <a:cubicBezTo>
                  <a:pt x="17673" y="19200"/>
                  <a:pt x="17673" y="20400"/>
                  <a:pt x="17673" y="20400"/>
                </a:cubicBezTo>
                <a:close/>
                <a:moveTo>
                  <a:pt x="15709" y="20400"/>
                </a:moveTo>
                <a:lnTo>
                  <a:pt x="982" y="20400"/>
                </a:lnTo>
                <a:lnTo>
                  <a:pt x="982" y="19200"/>
                </a:lnTo>
                <a:lnTo>
                  <a:pt x="15709" y="19200"/>
                </a:lnTo>
                <a:cubicBezTo>
                  <a:pt x="15709" y="19200"/>
                  <a:pt x="15709" y="20400"/>
                  <a:pt x="15709" y="20400"/>
                </a:cubicBezTo>
                <a:close/>
                <a:moveTo>
                  <a:pt x="982" y="6000"/>
                </a:moveTo>
                <a:lnTo>
                  <a:pt x="15709" y="6000"/>
                </a:lnTo>
                <a:lnTo>
                  <a:pt x="15709" y="7200"/>
                </a:lnTo>
                <a:lnTo>
                  <a:pt x="982" y="7200"/>
                </a:lnTo>
                <a:cubicBezTo>
                  <a:pt x="982" y="7200"/>
                  <a:pt x="982" y="6000"/>
                  <a:pt x="982" y="6000"/>
                </a:cubicBezTo>
                <a:close/>
                <a:moveTo>
                  <a:pt x="17673" y="4800"/>
                </a:moveTo>
                <a:lnTo>
                  <a:pt x="982" y="4800"/>
                </a:lnTo>
                <a:cubicBezTo>
                  <a:pt x="439" y="4800"/>
                  <a:pt x="0" y="5338"/>
                  <a:pt x="0" y="6000"/>
                </a:cubicBezTo>
                <a:lnTo>
                  <a:pt x="0" y="11400"/>
                </a:lnTo>
                <a:cubicBezTo>
                  <a:pt x="0" y="11732"/>
                  <a:pt x="220" y="12000"/>
                  <a:pt x="491" y="12000"/>
                </a:cubicBezTo>
                <a:cubicBezTo>
                  <a:pt x="762" y="12000"/>
                  <a:pt x="982" y="12538"/>
                  <a:pt x="982" y="13200"/>
                </a:cubicBezTo>
                <a:cubicBezTo>
                  <a:pt x="982" y="13862"/>
                  <a:pt x="762" y="14400"/>
                  <a:pt x="491" y="14400"/>
                </a:cubicBezTo>
                <a:cubicBezTo>
                  <a:pt x="220" y="14400"/>
                  <a:pt x="0" y="14668"/>
                  <a:pt x="0" y="15000"/>
                </a:cubicBezTo>
                <a:lnTo>
                  <a:pt x="0" y="20400"/>
                </a:lnTo>
                <a:cubicBezTo>
                  <a:pt x="0" y="21063"/>
                  <a:pt x="439" y="21600"/>
                  <a:pt x="982" y="21600"/>
                </a:cubicBezTo>
                <a:lnTo>
                  <a:pt x="17673" y="21600"/>
                </a:lnTo>
                <a:cubicBezTo>
                  <a:pt x="18214" y="21600"/>
                  <a:pt x="18655" y="21063"/>
                  <a:pt x="18655" y="20400"/>
                </a:cubicBezTo>
                <a:lnTo>
                  <a:pt x="18655" y="15000"/>
                </a:lnTo>
                <a:cubicBezTo>
                  <a:pt x="18655" y="14668"/>
                  <a:pt x="18435" y="14400"/>
                  <a:pt x="18164" y="14400"/>
                </a:cubicBezTo>
                <a:cubicBezTo>
                  <a:pt x="17892" y="14400"/>
                  <a:pt x="17673" y="13862"/>
                  <a:pt x="17673" y="13200"/>
                </a:cubicBezTo>
                <a:cubicBezTo>
                  <a:pt x="17673" y="12538"/>
                  <a:pt x="17892" y="12000"/>
                  <a:pt x="18164" y="12000"/>
                </a:cubicBezTo>
                <a:cubicBezTo>
                  <a:pt x="18435" y="12000"/>
                  <a:pt x="18655" y="11732"/>
                  <a:pt x="18655" y="11400"/>
                </a:cubicBezTo>
                <a:lnTo>
                  <a:pt x="18655" y="6000"/>
                </a:lnTo>
                <a:cubicBezTo>
                  <a:pt x="18655" y="5338"/>
                  <a:pt x="18214" y="4800"/>
                  <a:pt x="17673" y="4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1" name="Google Shape;771;p15"/>
          <p:cNvSpPr/>
          <p:nvPr/>
        </p:nvSpPr>
        <p:spPr>
          <a:xfrm>
            <a:off x="5146947" y="3581079"/>
            <a:ext cx="279328" cy="279328"/>
          </a:xfrm>
          <a:custGeom>
            <a:rect b="b" l="l" r="r" t="t"/>
            <a:pathLst>
              <a:path extrusionOk="0" h="21600" w="21600">
                <a:moveTo>
                  <a:pt x="2945" y="2945"/>
                </a:moveTo>
                <a:lnTo>
                  <a:pt x="18655" y="2945"/>
                </a:lnTo>
                <a:lnTo>
                  <a:pt x="18655" y="18655"/>
                </a:lnTo>
                <a:lnTo>
                  <a:pt x="2945" y="18655"/>
                </a:lnTo>
                <a:cubicBezTo>
                  <a:pt x="2945" y="18655"/>
                  <a:pt x="2945" y="2945"/>
                  <a:pt x="2945" y="2945"/>
                </a:cubicBezTo>
                <a:close/>
                <a:moveTo>
                  <a:pt x="1964" y="19636"/>
                </a:moveTo>
                <a:lnTo>
                  <a:pt x="19636" y="19636"/>
                </a:lnTo>
                <a:lnTo>
                  <a:pt x="19636" y="1964"/>
                </a:lnTo>
                <a:lnTo>
                  <a:pt x="1964" y="1964"/>
                </a:lnTo>
                <a:cubicBezTo>
                  <a:pt x="1964" y="1964"/>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2" name="Google Shape;772;p15"/>
          <p:cNvSpPr/>
          <p:nvPr/>
        </p:nvSpPr>
        <p:spPr>
          <a:xfrm>
            <a:off x="5680208" y="3581079"/>
            <a:ext cx="279328" cy="279328"/>
          </a:xfrm>
          <a:custGeom>
            <a:rect b="b" l="l" r="r" t="t"/>
            <a:pathLst>
              <a:path extrusionOk="0" h="21600" w="2160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2945"/>
                </a:moveTo>
                <a:lnTo>
                  <a:pt x="9327" y="2945"/>
                </a:lnTo>
                <a:lnTo>
                  <a:pt x="9327" y="9327"/>
                </a:lnTo>
                <a:lnTo>
                  <a:pt x="2945" y="9327"/>
                </a:lnTo>
                <a:cubicBezTo>
                  <a:pt x="2945" y="9327"/>
                  <a:pt x="2945" y="2945"/>
                  <a:pt x="2945" y="2945"/>
                </a:cubicBezTo>
                <a:close/>
                <a:moveTo>
                  <a:pt x="1964" y="10309"/>
                </a:moveTo>
                <a:lnTo>
                  <a:pt x="10309" y="10309"/>
                </a:lnTo>
                <a:lnTo>
                  <a:pt x="10309"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3" name="Google Shape;773;p15"/>
          <p:cNvSpPr/>
          <p:nvPr/>
        </p:nvSpPr>
        <p:spPr>
          <a:xfrm>
            <a:off x="880859" y="4114340"/>
            <a:ext cx="279328" cy="279328"/>
          </a:xfrm>
          <a:custGeom>
            <a:rect b="b" l="l" r="r" t="t"/>
            <a:pathLst>
              <a:path extrusionOk="0" h="21600" w="21600">
                <a:moveTo>
                  <a:pt x="2945" y="2945"/>
                </a:moveTo>
                <a:lnTo>
                  <a:pt x="9327" y="2945"/>
                </a:lnTo>
                <a:lnTo>
                  <a:pt x="9327" y="18655"/>
                </a:lnTo>
                <a:lnTo>
                  <a:pt x="2945" y="18655"/>
                </a:lnTo>
                <a:cubicBezTo>
                  <a:pt x="2945" y="18655"/>
                  <a:pt x="2945" y="2945"/>
                  <a:pt x="2945" y="2945"/>
                </a:cubicBezTo>
                <a:close/>
                <a:moveTo>
                  <a:pt x="1964" y="19636"/>
                </a:moveTo>
                <a:lnTo>
                  <a:pt x="10309" y="19636"/>
                </a:lnTo>
                <a:lnTo>
                  <a:pt x="10309" y="1964"/>
                </a:lnTo>
                <a:lnTo>
                  <a:pt x="1964" y="1964"/>
                </a:lnTo>
                <a:cubicBezTo>
                  <a:pt x="1964" y="1964"/>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18655"/>
                </a:lnTo>
                <a:lnTo>
                  <a:pt x="12273" y="18655"/>
                </a:lnTo>
                <a:cubicBezTo>
                  <a:pt x="12273" y="18655"/>
                  <a:pt x="12273" y="2945"/>
                  <a:pt x="12273" y="2945"/>
                </a:cubicBezTo>
                <a:close/>
                <a:moveTo>
                  <a:pt x="11291" y="19636"/>
                </a:moveTo>
                <a:lnTo>
                  <a:pt x="19636" y="19636"/>
                </a:lnTo>
                <a:lnTo>
                  <a:pt x="19636" y="1964"/>
                </a:lnTo>
                <a:lnTo>
                  <a:pt x="11291" y="1964"/>
                </a:lnTo>
                <a:cubicBezTo>
                  <a:pt x="11291" y="1964"/>
                  <a:pt x="11291" y="19636"/>
                  <a:pt x="11291" y="1963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4" name="Google Shape;774;p15"/>
          <p:cNvSpPr/>
          <p:nvPr/>
        </p:nvSpPr>
        <p:spPr>
          <a:xfrm>
            <a:off x="1414120" y="4114340"/>
            <a:ext cx="279328" cy="279328"/>
          </a:xfrm>
          <a:custGeom>
            <a:rect b="b" l="l" r="r" t="t"/>
            <a:pathLst>
              <a:path extrusionOk="0" h="21600" w="21600">
                <a:moveTo>
                  <a:pt x="2945" y="2945"/>
                </a:moveTo>
                <a:lnTo>
                  <a:pt x="18655" y="2945"/>
                </a:lnTo>
                <a:lnTo>
                  <a:pt x="18655" y="9327"/>
                </a:lnTo>
                <a:lnTo>
                  <a:pt x="2945" y="9327"/>
                </a:lnTo>
                <a:cubicBezTo>
                  <a:pt x="2945" y="9327"/>
                  <a:pt x="2945" y="2945"/>
                  <a:pt x="2945" y="2945"/>
                </a:cubicBezTo>
                <a:close/>
                <a:moveTo>
                  <a:pt x="1964" y="10309"/>
                </a:moveTo>
                <a:lnTo>
                  <a:pt x="19636" y="10309"/>
                </a:lnTo>
                <a:lnTo>
                  <a:pt x="19636" y="1964"/>
                </a:lnTo>
                <a:lnTo>
                  <a:pt x="1964" y="1964"/>
                </a:lnTo>
                <a:cubicBezTo>
                  <a:pt x="1964" y="1964"/>
                  <a:pt x="1964" y="10309"/>
                  <a:pt x="1964" y="10309"/>
                </a:cubicBezTo>
                <a:close/>
                <a:moveTo>
                  <a:pt x="2945" y="12273"/>
                </a:moveTo>
                <a:lnTo>
                  <a:pt x="18655" y="12273"/>
                </a:lnTo>
                <a:lnTo>
                  <a:pt x="18655" y="18655"/>
                </a:lnTo>
                <a:lnTo>
                  <a:pt x="2945" y="18655"/>
                </a:lnTo>
                <a:cubicBezTo>
                  <a:pt x="2945" y="18655"/>
                  <a:pt x="2945" y="12273"/>
                  <a:pt x="2945" y="12273"/>
                </a:cubicBezTo>
                <a:close/>
                <a:moveTo>
                  <a:pt x="1964" y="19636"/>
                </a:moveTo>
                <a:lnTo>
                  <a:pt x="19636" y="19636"/>
                </a:lnTo>
                <a:lnTo>
                  <a:pt x="19636" y="11291"/>
                </a:lnTo>
                <a:lnTo>
                  <a:pt x="1964" y="11291"/>
                </a:lnTo>
                <a:cubicBezTo>
                  <a:pt x="1964" y="11291"/>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5" name="Google Shape;775;p15"/>
          <p:cNvSpPr/>
          <p:nvPr/>
        </p:nvSpPr>
        <p:spPr>
          <a:xfrm>
            <a:off x="1947381" y="4114340"/>
            <a:ext cx="279328" cy="279328"/>
          </a:xfrm>
          <a:custGeom>
            <a:rect b="b" l="l" r="r" t="t"/>
            <a:pathLst>
              <a:path extrusionOk="0" h="21600" w="21600">
                <a:moveTo>
                  <a:pt x="12273" y="2945"/>
                </a:moveTo>
                <a:lnTo>
                  <a:pt x="18655" y="2945"/>
                </a:lnTo>
                <a:lnTo>
                  <a:pt x="18655" y="18655"/>
                </a:lnTo>
                <a:lnTo>
                  <a:pt x="12273" y="18655"/>
                </a:lnTo>
                <a:cubicBezTo>
                  <a:pt x="12273" y="18655"/>
                  <a:pt x="12273" y="2945"/>
                  <a:pt x="12273" y="2945"/>
                </a:cubicBezTo>
                <a:close/>
                <a:moveTo>
                  <a:pt x="11291" y="19636"/>
                </a:moveTo>
                <a:lnTo>
                  <a:pt x="19636" y="19636"/>
                </a:lnTo>
                <a:lnTo>
                  <a:pt x="19636" y="1964"/>
                </a:lnTo>
                <a:lnTo>
                  <a:pt x="11291" y="1964"/>
                </a:lnTo>
                <a:cubicBezTo>
                  <a:pt x="11291" y="1964"/>
                  <a:pt x="11291" y="19636"/>
                  <a:pt x="11291"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2945"/>
                </a:moveTo>
                <a:lnTo>
                  <a:pt x="9327" y="2945"/>
                </a:lnTo>
                <a:lnTo>
                  <a:pt x="9327" y="9327"/>
                </a:lnTo>
                <a:lnTo>
                  <a:pt x="2945" y="9327"/>
                </a:lnTo>
                <a:cubicBezTo>
                  <a:pt x="2945" y="9327"/>
                  <a:pt x="2945" y="2945"/>
                  <a:pt x="2945" y="2945"/>
                </a:cubicBezTo>
                <a:close/>
                <a:moveTo>
                  <a:pt x="1964" y="10309"/>
                </a:moveTo>
                <a:lnTo>
                  <a:pt x="10309" y="10309"/>
                </a:lnTo>
                <a:lnTo>
                  <a:pt x="10309"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6" name="Google Shape;776;p15"/>
          <p:cNvSpPr/>
          <p:nvPr/>
        </p:nvSpPr>
        <p:spPr>
          <a:xfrm>
            <a:off x="2480642" y="4114340"/>
            <a:ext cx="279328" cy="279328"/>
          </a:xfrm>
          <a:custGeom>
            <a:rect b="b" l="l" r="r" t="t"/>
            <a:pathLst>
              <a:path extrusionOk="0" h="21600" w="2160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945" y="12273"/>
                </a:moveTo>
                <a:lnTo>
                  <a:pt x="18655" y="12273"/>
                </a:lnTo>
                <a:lnTo>
                  <a:pt x="18655" y="18655"/>
                </a:lnTo>
                <a:lnTo>
                  <a:pt x="2945" y="18655"/>
                </a:lnTo>
                <a:cubicBezTo>
                  <a:pt x="2945" y="18655"/>
                  <a:pt x="2945" y="12273"/>
                  <a:pt x="2945" y="12273"/>
                </a:cubicBezTo>
                <a:close/>
                <a:moveTo>
                  <a:pt x="1964" y="19636"/>
                </a:moveTo>
                <a:lnTo>
                  <a:pt x="19636" y="19636"/>
                </a:lnTo>
                <a:lnTo>
                  <a:pt x="19636" y="11291"/>
                </a:lnTo>
                <a:lnTo>
                  <a:pt x="1964" y="11291"/>
                </a:lnTo>
                <a:cubicBezTo>
                  <a:pt x="1964" y="11291"/>
                  <a:pt x="1964" y="19636"/>
                  <a:pt x="1964" y="19636"/>
                </a:cubicBezTo>
                <a:close/>
                <a:moveTo>
                  <a:pt x="9327" y="9327"/>
                </a:moveTo>
                <a:lnTo>
                  <a:pt x="2945" y="9327"/>
                </a:lnTo>
                <a:lnTo>
                  <a:pt x="2945" y="2945"/>
                </a:lnTo>
                <a:lnTo>
                  <a:pt x="9327" y="2945"/>
                </a:lnTo>
                <a:cubicBezTo>
                  <a:pt x="9327" y="2945"/>
                  <a:pt x="9327" y="9327"/>
                  <a:pt x="9327" y="9327"/>
                </a:cubicBezTo>
                <a:close/>
                <a:moveTo>
                  <a:pt x="10309" y="1964"/>
                </a:moveTo>
                <a:lnTo>
                  <a:pt x="1964" y="1964"/>
                </a:lnTo>
                <a:lnTo>
                  <a:pt x="1964" y="10309"/>
                </a:lnTo>
                <a:lnTo>
                  <a:pt x="10309" y="10309"/>
                </a:lnTo>
                <a:cubicBezTo>
                  <a:pt x="10309" y="10309"/>
                  <a:pt x="10309" y="1964"/>
                  <a:pt x="10309" y="1964"/>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7" name="Google Shape;777;p15"/>
          <p:cNvSpPr/>
          <p:nvPr/>
        </p:nvSpPr>
        <p:spPr>
          <a:xfrm>
            <a:off x="3013903" y="4114340"/>
            <a:ext cx="279328" cy="279328"/>
          </a:xfrm>
          <a:custGeom>
            <a:rect b="b" l="l" r="r" t="t"/>
            <a:pathLst>
              <a:path extrusionOk="0" h="21600" w="2160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2945"/>
                </a:moveTo>
                <a:lnTo>
                  <a:pt x="18655" y="2945"/>
                </a:lnTo>
                <a:lnTo>
                  <a:pt x="18655" y="9327"/>
                </a:lnTo>
                <a:lnTo>
                  <a:pt x="12273" y="9327"/>
                </a:lnTo>
                <a:cubicBezTo>
                  <a:pt x="12273" y="9327"/>
                  <a:pt x="12273" y="2945"/>
                  <a:pt x="12273" y="2945"/>
                </a:cubicBezTo>
                <a:close/>
                <a:moveTo>
                  <a:pt x="11291" y="10309"/>
                </a:moveTo>
                <a:lnTo>
                  <a:pt x="19636" y="10309"/>
                </a:lnTo>
                <a:lnTo>
                  <a:pt x="19636" y="1964"/>
                </a:lnTo>
                <a:lnTo>
                  <a:pt x="11291" y="1964"/>
                </a:lnTo>
                <a:cubicBezTo>
                  <a:pt x="11291" y="1964"/>
                  <a:pt x="11291" y="10309"/>
                  <a:pt x="11291" y="10309"/>
                </a:cubicBezTo>
                <a:close/>
                <a:moveTo>
                  <a:pt x="2945" y="2945"/>
                </a:moveTo>
                <a:lnTo>
                  <a:pt x="9327" y="2945"/>
                </a:lnTo>
                <a:lnTo>
                  <a:pt x="9327" y="18655"/>
                </a:lnTo>
                <a:lnTo>
                  <a:pt x="2945" y="18655"/>
                </a:lnTo>
                <a:cubicBezTo>
                  <a:pt x="2945" y="18655"/>
                  <a:pt x="2945" y="2945"/>
                  <a:pt x="2945" y="2945"/>
                </a:cubicBezTo>
                <a:close/>
                <a:moveTo>
                  <a:pt x="1964" y="19636"/>
                </a:moveTo>
                <a:lnTo>
                  <a:pt x="10309" y="19636"/>
                </a:lnTo>
                <a:lnTo>
                  <a:pt x="10309" y="1964"/>
                </a:lnTo>
                <a:lnTo>
                  <a:pt x="1964" y="1964"/>
                </a:lnTo>
                <a:cubicBezTo>
                  <a:pt x="1964" y="1964"/>
                  <a:pt x="1964" y="19636"/>
                  <a:pt x="1964" y="1963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8" name="Google Shape;778;p15"/>
          <p:cNvSpPr/>
          <p:nvPr/>
        </p:nvSpPr>
        <p:spPr>
          <a:xfrm>
            <a:off x="3547164" y="4114340"/>
            <a:ext cx="279328" cy="279328"/>
          </a:xfrm>
          <a:custGeom>
            <a:rect b="b" l="l" r="r" t="t"/>
            <a:pathLst>
              <a:path extrusionOk="0" h="21600" w="21600">
                <a:moveTo>
                  <a:pt x="12273" y="12273"/>
                </a:moveTo>
                <a:lnTo>
                  <a:pt x="18655" y="12273"/>
                </a:lnTo>
                <a:lnTo>
                  <a:pt x="18655" y="18655"/>
                </a:lnTo>
                <a:lnTo>
                  <a:pt x="12273" y="18655"/>
                </a:lnTo>
                <a:cubicBezTo>
                  <a:pt x="12273" y="18655"/>
                  <a:pt x="12273" y="12273"/>
                  <a:pt x="12273" y="12273"/>
                </a:cubicBezTo>
                <a:close/>
                <a:moveTo>
                  <a:pt x="11291" y="19636"/>
                </a:moveTo>
                <a:lnTo>
                  <a:pt x="19636" y="19636"/>
                </a:lnTo>
                <a:lnTo>
                  <a:pt x="19636" y="11291"/>
                </a:lnTo>
                <a:lnTo>
                  <a:pt x="11291" y="11291"/>
                </a:lnTo>
                <a:cubicBezTo>
                  <a:pt x="11291" y="11291"/>
                  <a:pt x="11291" y="19636"/>
                  <a:pt x="11291" y="19636"/>
                </a:cubicBezTo>
                <a:close/>
                <a:moveTo>
                  <a:pt x="2945" y="2945"/>
                </a:moveTo>
                <a:lnTo>
                  <a:pt x="18655" y="2945"/>
                </a:lnTo>
                <a:lnTo>
                  <a:pt x="18655" y="9327"/>
                </a:lnTo>
                <a:lnTo>
                  <a:pt x="2945" y="9327"/>
                </a:lnTo>
                <a:cubicBezTo>
                  <a:pt x="2945" y="9327"/>
                  <a:pt x="2945" y="2945"/>
                  <a:pt x="2945" y="2945"/>
                </a:cubicBezTo>
                <a:close/>
                <a:moveTo>
                  <a:pt x="1964" y="10309"/>
                </a:moveTo>
                <a:lnTo>
                  <a:pt x="19636" y="10309"/>
                </a:lnTo>
                <a:lnTo>
                  <a:pt x="19636" y="1964"/>
                </a:lnTo>
                <a:lnTo>
                  <a:pt x="1964" y="1964"/>
                </a:lnTo>
                <a:cubicBezTo>
                  <a:pt x="1964" y="1964"/>
                  <a:pt x="1964" y="10309"/>
                  <a:pt x="1964" y="10309"/>
                </a:cubicBezTo>
                <a:close/>
                <a:moveTo>
                  <a:pt x="2945" y="12273"/>
                </a:moveTo>
                <a:lnTo>
                  <a:pt x="9327" y="12273"/>
                </a:lnTo>
                <a:lnTo>
                  <a:pt x="9327" y="18655"/>
                </a:lnTo>
                <a:lnTo>
                  <a:pt x="2945" y="18655"/>
                </a:lnTo>
                <a:cubicBezTo>
                  <a:pt x="2945" y="18655"/>
                  <a:pt x="2945" y="12273"/>
                  <a:pt x="2945" y="12273"/>
                </a:cubicBezTo>
                <a:close/>
                <a:moveTo>
                  <a:pt x="1964" y="19636"/>
                </a:moveTo>
                <a:lnTo>
                  <a:pt x="10309" y="19636"/>
                </a:lnTo>
                <a:lnTo>
                  <a:pt x="10309" y="11291"/>
                </a:lnTo>
                <a:lnTo>
                  <a:pt x="1964" y="11291"/>
                </a:lnTo>
                <a:cubicBezTo>
                  <a:pt x="1964" y="11291"/>
                  <a:pt x="1964" y="19636"/>
                  <a:pt x="1964" y="19636"/>
                </a:cubicBezTo>
                <a:close/>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79" name="Google Shape;779;p15"/>
          <p:cNvSpPr/>
          <p:nvPr/>
        </p:nvSpPr>
        <p:spPr>
          <a:xfrm>
            <a:off x="4080425" y="4114340"/>
            <a:ext cx="279328" cy="279328"/>
          </a:xfrm>
          <a:custGeom>
            <a:rect b="b" l="l" r="r" t="t"/>
            <a:pathLst>
              <a:path extrusionOk="0" h="21600" w="21600">
                <a:moveTo>
                  <a:pt x="9327" y="9327"/>
                </a:moveTo>
                <a:lnTo>
                  <a:pt x="12273" y="9327"/>
                </a:lnTo>
                <a:lnTo>
                  <a:pt x="12273" y="12273"/>
                </a:lnTo>
                <a:lnTo>
                  <a:pt x="9327" y="12273"/>
                </a:lnTo>
                <a:cubicBezTo>
                  <a:pt x="9327" y="12273"/>
                  <a:pt x="9327" y="9327"/>
                  <a:pt x="9327" y="9327"/>
                </a:cubicBezTo>
                <a:close/>
                <a:moveTo>
                  <a:pt x="8345" y="13255"/>
                </a:moveTo>
                <a:lnTo>
                  <a:pt x="13255" y="13255"/>
                </a:lnTo>
                <a:lnTo>
                  <a:pt x="13255" y="8345"/>
                </a:lnTo>
                <a:lnTo>
                  <a:pt x="8345" y="8345"/>
                </a:lnTo>
                <a:cubicBezTo>
                  <a:pt x="8345" y="8345"/>
                  <a:pt x="8345" y="13255"/>
                  <a:pt x="8345" y="13255"/>
                </a:cubicBezTo>
                <a:close/>
                <a:moveTo>
                  <a:pt x="9327" y="15709"/>
                </a:moveTo>
                <a:lnTo>
                  <a:pt x="12273" y="15709"/>
                </a:lnTo>
                <a:lnTo>
                  <a:pt x="12273" y="18655"/>
                </a:lnTo>
                <a:lnTo>
                  <a:pt x="9327" y="18655"/>
                </a:lnTo>
                <a:cubicBezTo>
                  <a:pt x="9327" y="18655"/>
                  <a:pt x="9327" y="15709"/>
                  <a:pt x="9327" y="15709"/>
                </a:cubicBezTo>
                <a:close/>
                <a:moveTo>
                  <a:pt x="8345" y="19636"/>
                </a:moveTo>
                <a:lnTo>
                  <a:pt x="13255" y="19636"/>
                </a:lnTo>
                <a:lnTo>
                  <a:pt x="13255" y="14727"/>
                </a:lnTo>
                <a:lnTo>
                  <a:pt x="8345" y="14727"/>
                </a:lnTo>
                <a:cubicBezTo>
                  <a:pt x="8345" y="14727"/>
                  <a:pt x="8345" y="19636"/>
                  <a:pt x="8345" y="19636"/>
                </a:cubicBezTo>
                <a:close/>
                <a:moveTo>
                  <a:pt x="15709" y="2945"/>
                </a:moveTo>
                <a:lnTo>
                  <a:pt x="18655" y="2945"/>
                </a:lnTo>
                <a:lnTo>
                  <a:pt x="18655" y="5891"/>
                </a:lnTo>
                <a:lnTo>
                  <a:pt x="15709" y="5891"/>
                </a:lnTo>
                <a:cubicBezTo>
                  <a:pt x="15709" y="5891"/>
                  <a:pt x="15709" y="2945"/>
                  <a:pt x="15709" y="2945"/>
                </a:cubicBezTo>
                <a:close/>
                <a:moveTo>
                  <a:pt x="14727" y="6873"/>
                </a:moveTo>
                <a:lnTo>
                  <a:pt x="19636" y="6873"/>
                </a:lnTo>
                <a:lnTo>
                  <a:pt x="19636" y="1964"/>
                </a:lnTo>
                <a:lnTo>
                  <a:pt x="14727" y="1964"/>
                </a:lnTo>
                <a:cubicBezTo>
                  <a:pt x="14727" y="1964"/>
                  <a:pt x="14727" y="6873"/>
                  <a:pt x="14727" y="6873"/>
                </a:cubicBezTo>
                <a:close/>
                <a:moveTo>
                  <a:pt x="15709" y="9327"/>
                </a:moveTo>
                <a:lnTo>
                  <a:pt x="18655" y="9327"/>
                </a:lnTo>
                <a:lnTo>
                  <a:pt x="18655" y="12273"/>
                </a:lnTo>
                <a:lnTo>
                  <a:pt x="15709" y="12273"/>
                </a:lnTo>
                <a:cubicBezTo>
                  <a:pt x="15709" y="12273"/>
                  <a:pt x="15709" y="9327"/>
                  <a:pt x="15709" y="9327"/>
                </a:cubicBezTo>
                <a:close/>
                <a:moveTo>
                  <a:pt x="14727" y="13255"/>
                </a:moveTo>
                <a:lnTo>
                  <a:pt x="19636" y="13255"/>
                </a:lnTo>
                <a:lnTo>
                  <a:pt x="19636" y="8345"/>
                </a:lnTo>
                <a:lnTo>
                  <a:pt x="14727" y="8345"/>
                </a:lnTo>
                <a:cubicBezTo>
                  <a:pt x="14727" y="8345"/>
                  <a:pt x="14727" y="13255"/>
                  <a:pt x="14727" y="13255"/>
                </a:cubicBezTo>
                <a:close/>
                <a:moveTo>
                  <a:pt x="9327" y="2945"/>
                </a:moveTo>
                <a:lnTo>
                  <a:pt x="12273" y="2945"/>
                </a:lnTo>
                <a:lnTo>
                  <a:pt x="12273" y="5891"/>
                </a:lnTo>
                <a:lnTo>
                  <a:pt x="9327" y="5891"/>
                </a:lnTo>
                <a:cubicBezTo>
                  <a:pt x="9327" y="5891"/>
                  <a:pt x="9327" y="2945"/>
                  <a:pt x="9327" y="2945"/>
                </a:cubicBezTo>
                <a:close/>
                <a:moveTo>
                  <a:pt x="8345" y="6873"/>
                </a:moveTo>
                <a:lnTo>
                  <a:pt x="13255" y="6873"/>
                </a:lnTo>
                <a:lnTo>
                  <a:pt x="13255" y="1964"/>
                </a:lnTo>
                <a:lnTo>
                  <a:pt x="8345" y="1964"/>
                </a:lnTo>
                <a:cubicBezTo>
                  <a:pt x="8345" y="1964"/>
                  <a:pt x="8345" y="6873"/>
                  <a:pt x="8345" y="6873"/>
                </a:cubicBezTo>
                <a:close/>
                <a:moveTo>
                  <a:pt x="2945" y="9327"/>
                </a:moveTo>
                <a:lnTo>
                  <a:pt x="5891" y="9327"/>
                </a:lnTo>
                <a:lnTo>
                  <a:pt x="5891" y="12273"/>
                </a:lnTo>
                <a:lnTo>
                  <a:pt x="2945" y="12273"/>
                </a:lnTo>
                <a:cubicBezTo>
                  <a:pt x="2945" y="12273"/>
                  <a:pt x="2945" y="9327"/>
                  <a:pt x="2945" y="9327"/>
                </a:cubicBezTo>
                <a:close/>
                <a:moveTo>
                  <a:pt x="1964" y="13255"/>
                </a:moveTo>
                <a:lnTo>
                  <a:pt x="6873" y="13255"/>
                </a:lnTo>
                <a:lnTo>
                  <a:pt x="6873" y="8345"/>
                </a:lnTo>
                <a:lnTo>
                  <a:pt x="1964" y="8345"/>
                </a:lnTo>
                <a:cubicBezTo>
                  <a:pt x="1964" y="8345"/>
                  <a:pt x="1964" y="13255"/>
                  <a:pt x="1964" y="13255"/>
                </a:cubicBezTo>
                <a:close/>
                <a:moveTo>
                  <a:pt x="2945" y="2945"/>
                </a:moveTo>
                <a:lnTo>
                  <a:pt x="5891" y="2945"/>
                </a:lnTo>
                <a:lnTo>
                  <a:pt x="5891" y="5891"/>
                </a:lnTo>
                <a:lnTo>
                  <a:pt x="2945" y="5891"/>
                </a:lnTo>
                <a:cubicBezTo>
                  <a:pt x="2945" y="5891"/>
                  <a:pt x="2945" y="2945"/>
                  <a:pt x="2945" y="2945"/>
                </a:cubicBezTo>
                <a:close/>
                <a:moveTo>
                  <a:pt x="1964" y="6873"/>
                </a:moveTo>
                <a:lnTo>
                  <a:pt x="6873" y="6873"/>
                </a:lnTo>
                <a:lnTo>
                  <a:pt x="6873" y="1964"/>
                </a:lnTo>
                <a:lnTo>
                  <a:pt x="1964" y="1964"/>
                </a:lnTo>
                <a:cubicBezTo>
                  <a:pt x="1964" y="1964"/>
                  <a:pt x="1964" y="6873"/>
                  <a:pt x="1964" y="6873"/>
                </a:cubicBezTo>
                <a:close/>
                <a:moveTo>
                  <a:pt x="20618" y="19636"/>
                </a:moveTo>
                <a:cubicBezTo>
                  <a:pt x="20618" y="20178"/>
                  <a:pt x="20178" y="20618"/>
                  <a:pt x="19636" y="20618"/>
                </a:cubicBezTo>
                <a:lnTo>
                  <a:pt x="1964" y="20618"/>
                </a:lnTo>
                <a:cubicBezTo>
                  <a:pt x="1421" y="20618"/>
                  <a:pt x="982" y="20178"/>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945" y="15709"/>
                </a:moveTo>
                <a:lnTo>
                  <a:pt x="5891" y="15709"/>
                </a:lnTo>
                <a:lnTo>
                  <a:pt x="5891" y="18655"/>
                </a:lnTo>
                <a:lnTo>
                  <a:pt x="2945" y="18655"/>
                </a:lnTo>
                <a:cubicBezTo>
                  <a:pt x="2945" y="18655"/>
                  <a:pt x="2945" y="15709"/>
                  <a:pt x="2945" y="15709"/>
                </a:cubicBezTo>
                <a:close/>
                <a:moveTo>
                  <a:pt x="1964" y="19636"/>
                </a:moveTo>
                <a:lnTo>
                  <a:pt x="6873" y="19636"/>
                </a:lnTo>
                <a:lnTo>
                  <a:pt x="6873" y="14727"/>
                </a:lnTo>
                <a:lnTo>
                  <a:pt x="1964" y="14727"/>
                </a:lnTo>
                <a:cubicBezTo>
                  <a:pt x="1964" y="14727"/>
                  <a:pt x="1964" y="19636"/>
                  <a:pt x="1964" y="19636"/>
                </a:cubicBezTo>
                <a:close/>
                <a:moveTo>
                  <a:pt x="15709" y="15709"/>
                </a:moveTo>
                <a:lnTo>
                  <a:pt x="18655" y="15709"/>
                </a:lnTo>
                <a:lnTo>
                  <a:pt x="18655" y="18655"/>
                </a:lnTo>
                <a:lnTo>
                  <a:pt x="15709" y="18655"/>
                </a:lnTo>
                <a:cubicBezTo>
                  <a:pt x="15709" y="18655"/>
                  <a:pt x="15709" y="15709"/>
                  <a:pt x="15709" y="15709"/>
                </a:cubicBezTo>
                <a:close/>
                <a:moveTo>
                  <a:pt x="14727" y="19636"/>
                </a:moveTo>
                <a:lnTo>
                  <a:pt x="19636" y="19636"/>
                </a:lnTo>
                <a:lnTo>
                  <a:pt x="19636" y="14727"/>
                </a:lnTo>
                <a:lnTo>
                  <a:pt x="14727" y="14727"/>
                </a:lnTo>
                <a:cubicBezTo>
                  <a:pt x="14727" y="14727"/>
                  <a:pt x="14727" y="19636"/>
                  <a:pt x="14727" y="1963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0" name="Google Shape;780;p15"/>
          <p:cNvSpPr/>
          <p:nvPr/>
        </p:nvSpPr>
        <p:spPr>
          <a:xfrm>
            <a:off x="4613686" y="4114340"/>
            <a:ext cx="279328" cy="279328"/>
          </a:xfrm>
          <a:custGeom>
            <a:rect b="b" l="l" r="r" t="t"/>
            <a:pathLst>
              <a:path extrusionOk="0" h="21600" w="21600">
                <a:moveTo>
                  <a:pt x="20618" y="19636"/>
                </a:moveTo>
                <a:cubicBezTo>
                  <a:pt x="20618" y="20178"/>
                  <a:pt x="20178" y="20618"/>
                  <a:pt x="19636" y="20618"/>
                </a:cubicBezTo>
                <a:lnTo>
                  <a:pt x="13745" y="20618"/>
                </a:lnTo>
                <a:cubicBezTo>
                  <a:pt x="13204" y="20618"/>
                  <a:pt x="12764" y="20178"/>
                  <a:pt x="12764" y="19636"/>
                </a:cubicBezTo>
                <a:lnTo>
                  <a:pt x="12764" y="13745"/>
                </a:lnTo>
                <a:cubicBezTo>
                  <a:pt x="12764" y="13204"/>
                  <a:pt x="13204" y="12764"/>
                  <a:pt x="13745" y="12764"/>
                </a:cubicBezTo>
                <a:lnTo>
                  <a:pt x="19636" y="12764"/>
                </a:lnTo>
                <a:cubicBezTo>
                  <a:pt x="20178" y="12764"/>
                  <a:pt x="20618" y="13204"/>
                  <a:pt x="20618" y="13745"/>
                </a:cubicBezTo>
                <a:cubicBezTo>
                  <a:pt x="20618" y="13745"/>
                  <a:pt x="20618" y="19636"/>
                  <a:pt x="20618" y="19636"/>
                </a:cubicBezTo>
                <a:close/>
                <a:moveTo>
                  <a:pt x="19636" y="11782"/>
                </a:moveTo>
                <a:lnTo>
                  <a:pt x="13745" y="11782"/>
                </a:lnTo>
                <a:cubicBezTo>
                  <a:pt x="12661" y="11782"/>
                  <a:pt x="11782" y="12661"/>
                  <a:pt x="11782" y="13745"/>
                </a:cubicBezTo>
                <a:lnTo>
                  <a:pt x="11782" y="19636"/>
                </a:lnTo>
                <a:cubicBezTo>
                  <a:pt x="11782" y="20721"/>
                  <a:pt x="12661" y="21600"/>
                  <a:pt x="13745" y="21600"/>
                </a:cubicBezTo>
                <a:lnTo>
                  <a:pt x="19636" y="21600"/>
                </a:lnTo>
                <a:cubicBezTo>
                  <a:pt x="20721" y="21600"/>
                  <a:pt x="21600" y="20721"/>
                  <a:pt x="21600" y="19636"/>
                </a:cubicBezTo>
                <a:lnTo>
                  <a:pt x="21600" y="13745"/>
                </a:lnTo>
                <a:cubicBezTo>
                  <a:pt x="21600" y="12661"/>
                  <a:pt x="20721" y="11782"/>
                  <a:pt x="19636" y="11782"/>
                </a:cubicBezTo>
                <a:moveTo>
                  <a:pt x="20618" y="7855"/>
                </a:moveTo>
                <a:cubicBezTo>
                  <a:pt x="20618" y="8396"/>
                  <a:pt x="20178" y="8836"/>
                  <a:pt x="19636" y="8836"/>
                </a:cubicBezTo>
                <a:lnTo>
                  <a:pt x="13745" y="8836"/>
                </a:lnTo>
                <a:cubicBezTo>
                  <a:pt x="13204" y="8836"/>
                  <a:pt x="12764" y="8396"/>
                  <a:pt x="12764" y="7855"/>
                </a:cubicBezTo>
                <a:lnTo>
                  <a:pt x="12764" y="1964"/>
                </a:lnTo>
                <a:cubicBezTo>
                  <a:pt x="12764" y="1422"/>
                  <a:pt x="13204" y="982"/>
                  <a:pt x="13745" y="982"/>
                </a:cubicBezTo>
                <a:lnTo>
                  <a:pt x="19636" y="982"/>
                </a:lnTo>
                <a:cubicBezTo>
                  <a:pt x="20178" y="982"/>
                  <a:pt x="20618" y="1422"/>
                  <a:pt x="20618" y="1964"/>
                </a:cubicBezTo>
                <a:cubicBezTo>
                  <a:pt x="20618" y="1964"/>
                  <a:pt x="20618" y="7855"/>
                  <a:pt x="20618" y="7855"/>
                </a:cubicBezTo>
                <a:close/>
                <a:moveTo>
                  <a:pt x="19636" y="0"/>
                </a:moveTo>
                <a:lnTo>
                  <a:pt x="13745" y="0"/>
                </a:lnTo>
                <a:cubicBezTo>
                  <a:pt x="12661" y="0"/>
                  <a:pt x="11782" y="879"/>
                  <a:pt x="11782" y="1964"/>
                </a:cubicBezTo>
                <a:lnTo>
                  <a:pt x="11782" y="7855"/>
                </a:lnTo>
                <a:cubicBezTo>
                  <a:pt x="11782" y="8939"/>
                  <a:pt x="12661" y="9818"/>
                  <a:pt x="13745" y="9818"/>
                </a:cubicBezTo>
                <a:lnTo>
                  <a:pt x="19636" y="9818"/>
                </a:lnTo>
                <a:cubicBezTo>
                  <a:pt x="20721" y="9818"/>
                  <a:pt x="21600" y="8939"/>
                  <a:pt x="21600" y="7855"/>
                </a:cubicBezTo>
                <a:lnTo>
                  <a:pt x="21600" y="1964"/>
                </a:lnTo>
                <a:cubicBezTo>
                  <a:pt x="21600" y="879"/>
                  <a:pt x="20721" y="0"/>
                  <a:pt x="19636" y="0"/>
                </a:cubicBezTo>
                <a:moveTo>
                  <a:pt x="8836" y="7855"/>
                </a:moveTo>
                <a:cubicBezTo>
                  <a:pt x="8836" y="8396"/>
                  <a:pt x="8396" y="8836"/>
                  <a:pt x="7855" y="8836"/>
                </a:cubicBezTo>
                <a:lnTo>
                  <a:pt x="1964" y="8836"/>
                </a:lnTo>
                <a:cubicBezTo>
                  <a:pt x="1421" y="8836"/>
                  <a:pt x="982" y="8396"/>
                  <a:pt x="982" y="7855"/>
                </a:cubicBezTo>
                <a:lnTo>
                  <a:pt x="982" y="1964"/>
                </a:lnTo>
                <a:cubicBezTo>
                  <a:pt x="982" y="1422"/>
                  <a:pt x="1421" y="982"/>
                  <a:pt x="1964" y="982"/>
                </a:cubicBezTo>
                <a:lnTo>
                  <a:pt x="7855" y="982"/>
                </a:lnTo>
                <a:cubicBezTo>
                  <a:pt x="8396" y="982"/>
                  <a:pt x="8836" y="1422"/>
                  <a:pt x="8836" y="1964"/>
                </a:cubicBezTo>
                <a:cubicBezTo>
                  <a:pt x="8836" y="1964"/>
                  <a:pt x="8836" y="7855"/>
                  <a:pt x="8836" y="7855"/>
                </a:cubicBezTo>
                <a:close/>
                <a:moveTo>
                  <a:pt x="7855" y="0"/>
                </a:moveTo>
                <a:lnTo>
                  <a:pt x="1964" y="0"/>
                </a:lnTo>
                <a:cubicBezTo>
                  <a:pt x="879" y="0"/>
                  <a:pt x="0" y="879"/>
                  <a:pt x="0" y="1964"/>
                </a:cubicBezTo>
                <a:lnTo>
                  <a:pt x="0" y="7855"/>
                </a:lnTo>
                <a:cubicBezTo>
                  <a:pt x="0" y="8939"/>
                  <a:pt x="879" y="9818"/>
                  <a:pt x="1964" y="9818"/>
                </a:cubicBezTo>
                <a:lnTo>
                  <a:pt x="7855" y="9818"/>
                </a:lnTo>
                <a:cubicBezTo>
                  <a:pt x="8939" y="9818"/>
                  <a:pt x="9818" y="8939"/>
                  <a:pt x="9818" y="7855"/>
                </a:cubicBezTo>
                <a:lnTo>
                  <a:pt x="9818" y="1964"/>
                </a:lnTo>
                <a:cubicBezTo>
                  <a:pt x="9818" y="879"/>
                  <a:pt x="8939" y="0"/>
                  <a:pt x="7855" y="0"/>
                </a:cubicBezTo>
                <a:moveTo>
                  <a:pt x="8836" y="19636"/>
                </a:moveTo>
                <a:cubicBezTo>
                  <a:pt x="8836" y="20178"/>
                  <a:pt x="8396" y="20618"/>
                  <a:pt x="7855" y="20618"/>
                </a:cubicBezTo>
                <a:lnTo>
                  <a:pt x="1964" y="20618"/>
                </a:lnTo>
                <a:cubicBezTo>
                  <a:pt x="1421" y="20618"/>
                  <a:pt x="982" y="20178"/>
                  <a:pt x="982" y="19636"/>
                </a:cubicBezTo>
                <a:lnTo>
                  <a:pt x="982" y="13745"/>
                </a:lnTo>
                <a:cubicBezTo>
                  <a:pt x="982" y="13204"/>
                  <a:pt x="1421" y="12764"/>
                  <a:pt x="1964" y="12764"/>
                </a:cubicBezTo>
                <a:lnTo>
                  <a:pt x="7855" y="12764"/>
                </a:lnTo>
                <a:cubicBezTo>
                  <a:pt x="8396" y="12764"/>
                  <a:pt x="8836" y="13204"/>
                  <a:pt x="8836" y="13745"/>
                </a:cubicBezTo>
                <a:cubicBezTo>
                  <a:pt x="8836" y="13745"/>
                  <a:pt x="8836" y="19636"/>
                  <a:pt x="8836" y="19636"/>
                </a:cubicBezTo>
                <a:close/>
                <a:moveTo>
                  <a:pt x="7855" y="11782"/>
                </a:moveTo>
                <a:lnTo>
                  <a:pt x="1964" y="11782"/>
                </a:lnTo>
                <a:cubicBezTo>
                  <a:pt x="879" y="11782"/>
                  <a:pt x="0" y="12661"/>
                  <a:pt x="0" y="13745"/>
                </a:cubicBezTo>
                <a:lnTo>
                  <a:pt x="0" y="19636"/>
                </a:lnTo>
                <a:cubicBezTo>
                  <a:pt x="0" y="20721"/>
                  <a:pt x="879" y="21600"/>
                  <a:pt x="1964" y="21600"/>
                </a:cubicBezTo>
                <a:lnTo>
                  <a:pt x="7855" y="21600"/>
                </a:lnTo>
                <a:cubicBezTo>
                  <a:pt x="8939" y="21600"/>
                  <a:pt x="9818" y="20721"/>
                  <a:pt x="9818" y="19636"/>
                </a:cubicBezTo>
                <a:lnTo>
                  <a:pt x="9818" y="13745"/>
                </a:lnTo>
                <a:cubicBezTo>
                  <a:pt x="9818" y="12661"/>
                  <a:pt x="8939" y="11782"/>
                  <a:pt x="7855"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1" name="Google Shape;781;p15"/>
          <p:cNvSpPr/>
          <p:nvPr/>
        </p:nvSpPr>
        <p:spPr>
          <a:xfrm>
            <a:off x="5146947" y="4114340"/>
            <a:ext cx="279328" cy="279328"/>
          </a:xfrm>
          <a:custGeom>
            <a:rect b="b" l="l" r="r" t="t"/>
            <a:pathLst>
              <a:path extrusionOk="0" h="21600" w="21600">
                <a:moveTo>
                  <a:pt x="20618" y="12764"/>
                </a:moveTo>
                <a:lnTo>
                  <a:pt x="16691" y="12764"/>
                </a:lnTo>
                <a:lnTo>
                  <a:pt x="16691" y="8836"/>
                </a:lnTo>
                <a:lnTo>
                  <a:pt x="20618" y="8836"/>
                </a:lnTo>
                <a:cubicBezTo>
                  <a:pt x="20618" y="8836"/>
                  <a:pt x="20618" y="12764"/>
                  <a:pt x="20618" y="12764"/>
                </a:cubicBezTo>
                <a:close/>
                <a:moveTo>
                  <a:pt x="20618" y="7855"/>
                </a:moveTo>
                <a:lnTo>
                  <a:pt x="16691" y="7855"/>
                </a:lnTo>
                <a:cubicBezTo>
                  <a:pt x="16149" y="7855"/>
                  <a:pt x="15709" y="8295"/>
                  <a:pt x="15709" y="8836"/>
                </a:cubicBezTo>
                <a:lnTo>
                  <a:pt x="15709" y="12764"/>
                </a:lnTo>
                <a:cubicBezTo>
                  <a:pt x="15709" y="13305"/>
                  <a:pt x="16149" y="13745"/>
                  <a:pt x="16691" y="13745"/>
                </a:cubicBezTo>
                <a:lnTo>
                  <a:pt x="20618" y="13745"/>
                </a:lnTo>
                <a:cubicBezTo>
                  <a:pt x="21160" y="13745"/>
                  <a:pt x="21600" y="13305"/>
                  <a:pt x="21600" y="12764"/>
                </a:cubicBezTo>
                <a:lnTo>
                  <a:pt x="21600" y="8836"/>
                </a:lnTo>
                <a:cubicBezTo>
                  <a:pt x="21600" y="8295"/>
                  <a:pt x="21160" y="7855"/>
                  <a:pt x="20618" y="7855"/>
                </a:cubicBezTo>
                <a:moveTo>
                  <a:pt x="12764" y="20618"/>
                </a:moveTo>
                <a:lnTo>
                  <a:pt x="8836" y="20618"/>
                </a:lnTo>
                <a:lnTo>
                  <a:pt x="8836" y="16691"/>
                </a:lnTo>
                <a:lnTo>
                  <a:pt x="12764" y="16691"/>
                </a:lnTo>
                <a:cubicBezTo>
                  <a:pt x="12764" y="16691"/>
                  <a:pt x="12764" y="20618"/>
                  <a:pt x="12764" y="20618"/>
                </a:cubicBezTo>
                <a:close/>
                <a:moveTo>
                  <a:pt x="12764" y="15709"/>
                </a:moveTo>
                <a:lnTo>
                  <a:pt x="8836" y="15709"/>
                </a:lnTo>
                <a:cubicBezTo>
                  <a:pt x="8295" y="15709"/>
                  <a:pt x="7855" y="16149"/>
                  <a:pt x="7855" y="16691"/>
                </a:cubicBezTo>
                <a:lnTo>
                  <a:pt x="7855" y="20618"/>
                </a:lnTo>
                <a:cubicBezTo>
                  <a:pt x="7855" y="21160"/>
                  <a:pt x="8295" y="21600"/>
                  <a:pt x="8836" y="21600"/>
                </a:cubicBezTo>
                <a:lnTo>
                  <a:pt x="12764" y="21600"/>
                </a:lnTo>
                <a:cubicBezTo>
                  <a:pt x="13305" y="21600"/>
                  <a:pt x="13745" y="21160"/>
                  <a:pt x="13745" y="20618"/>
                </a:cubicBezTo>
                <a:lnTo>
                  <a:pt x="13745" y="16691"/>
                </a:lnTo>
                <a:cubicBezTo>
                  <a:pt x="13745" y="16149"/>
                  <a:pt x="13305" y="15709"/>
                  <a:pt x="12764" y="15709"/>
                </a:cubicBezTo>
                <a:moveTo>
                  <a:pt x="12764" y="12764"/>
                </a:moveTo>
                <a:lnTo>
                  <a:pt x="8836" y="12764"/>
                </a:lnTo>
                <a:lnTo>
                  <a:pt x="8836" y="8836"/>
                </a:lnTo>
                <a:lnTo>
                  <a:pt x="12764" y="8836"/>
                </a:lnTo>
                <a:cubicBezTo>
                  <a:pt x="12764" y="8836"/>
                  <a:pt x="12764" y="12764"/>
                  <a:pt x="12764" y="12764"/>
                </a:cubicBezTo>
                <a:close/>
                <a:moveTo>
                  <a:pt x="12764" y="7855"/>
                </a:moveTo>
                <a:lnTo>
                  <a:pt x="8836" y="7855"/>
                </a:lnTo>
                <a:cubicBezTo>
                  <a:pt x="8295" y="7855"/>
                  <a:pt x="7855" y="8295"/>
                  <a:pt x="7855" y="8836"/>
                </a:cubicBezTo>
                <a:lnTo>
                  <a:pt x="7855" y="12764"/>
                </a:lnTo>
                <a:cubicBezTo>
                  <a:pt x="7855" y="13305"/>
                  <a:pt x="8295" y="13745"/>
                  <a:pt x="8836" y="13745"/>
                </a:cubicBezTo>
                <a:lnTo>
                  <a:pt x="12764" y="13745"/>
                </a:lnTo>
                <a:cubicBezTo>
                  <a:pt x="13305" y="13745"/>
                  <a:pt x="13745" y="13305"/>
                  <a:pt x="13745" y="12764"/>
                </a:cubicBezTo>
                <a:lnTo>
                  <a:pt x="13745" y="8836"/>
                </a:lnTo>
                <a:cubicBezTo>
                  <a:pt x="13745" y="8295"/>
                  <a:pt x="13305" y="7855"/>
                  <a:pt x="12764" y="7855"/>
                </a:cubicBezTo>
                <a:moveTo>
                  <a:pt x="4909" y="4909"/>
                </a:moveTo>
                <a:lnTo>
                  <a:pt x="982" y="4909"/>
                </a:lnTo>
                <a:lnTo>
                  <a:pt x="982" y="982"/>
                </a:lnTo>
                <a:lnTo>
                  <a:pt x="4909" y="982"/>
                </a:lnTo>
                <a:cubicBezTo>
                  <a:pt x="4909" y="982"/>
                  <a:pt x="4909" y="4909"/>
                  <a:pt x="4909" y="4909"/>
                </a:cubicBezTo>
                <a:close/>
                <a:moveTo>
                  <a:pt x="4909" y="0"/>
                </a:moveTo>
                <a:lnTo>
                  <a:pt x="982" y="0"/>
                </a:lnTo>
                <a:cubicBezTo>
                  <a:pt x="440" y="0"/>
                  <a:pt x="0" y="440"/>
                  <a:pt x="0" y="982"/>
                </a:cubicBezTo>
                <a:lnTo>
                  <a:pt x="0" y="4909"/>
                </a:lnTo>
                <a:cubicBezTo>
                  <a:pt x="0" y="5451"/>
                  <a:pt x="440" y="5891"/>
                  <a:pt x="982" y="5891"/>
                </a:cubicBezTo>
                <a:lnTo>
                  <a:pt x="4909" y="5891"/>
                </a:lnTo>
                <a:cubicBezTo>
                  <a:pt x="5451" y="5891"/>
                  <a:pt x="5891" y="5451"/>
                  <a:pt x="5891" y="4909"/>
                </a:cubicBezTo>
                <a:lnTo>
                  <a:pt x="5891" y="982"/>
                </a:lnTo>
                <a:cubicBezTo>
                  <a:pt x="5891" y="440"/>
                  <a:pt x="5451" y="0"/>
                  <a:pt x="4909" y="0"/>
                </a:cubicBezTo>
                <a:moveTo>
                  <a:pt x="20618" y="20618"/>
                </a:moveTo>
                <a:lnTo>
                  <a:pt x="16691" y="20618"/>
                </a:lnTo>
                <a:lnTo>
                  <a:pt x="16691" y="16691"/>
                </a:lnTo>
                <a:lnTo>
                  <a:pt x="20618" y="16691"/>
                </a:lnTo>
                <a:cubicBezTo>
                  <a:pt x="20618" y="16691"/>
                  <a:pt x="20618" y="20618"/>
                  <a:pt x="20618" y="20618"/>
                </a:cubicBezTo>
                <a:close/>
                <a:moveTo>
                  <a:pt x="20618" y="15709"/>
                </a:moveTo>
                <a:lnTo>
                  <a:pt x="16691" y="15709"/>
                </a:lnTo>
                <a:cubicBezTo>
                  <a:pt x="16149" y="15709"/>
                  <a:pt x="15709" y="16149"/>
                  <a:pt x="15709" y="16691"/>
                </a:cubicBezTo>
                <a:lnTo>
                  <a:pt x="15709" y="20618"/>
                </a:lnTo>
                <a:cubicBezTo>
                  <a:pt x="15709" y="21160"/>
                  <a:pt x="16149" y="21600"/>
                  <a:pt x="16691" y="21600"/>
                </a:cubicBezTo>
                <a:lnTo>
                  <a:pt x="20618" y="21600"/>
                </a:lnTo>
                <a:cubicBezTo>
                  <a:pt x="21160" y="21600"/>
                  <a:pt x="21600" y="21160"/>
                  <a:pt x="21600" y="20618"/>
                </a:cubicBezTo>
                <a:lnTo>
                  <a:pt x="21600" y="16691"/>
                </a:lnTo>
                <a:cubicBezTo>
                  <a:pt x="21600" y="16149"/>
                  <a:pt x="21160" y="15709"/>
                  <a:pt x="20618" y="15709"/>
                </a:cubicBezTo>
                <a:moveTo>
                  <a:pt x="20618" y="4909"/>
                </a:moveTo>
                <a:lnTo>
                  <a:pt x="16691" y="4909"/>
                </a:lnTo>
                <a:lnTo>
                  <a:pt x="16691" y="982"/>
                </a:lnTo>
                <a:lnTo>
                  <a:pt x="20618" y="982"/>
                </a:lnTo>
                <a:cubicBezTo>
                  <a:pt x="20618" y="982"/>
                  <a:pt x="20618" y="4909"/>
                  <a:pt x="20618" y="4909"/>
                </a:cubicBezTo>
                <a:close/>
                <a:moveTo>
                  <a:pt x="20618" y="0"/>
                </a:moveTo>
                <a:lnTo>
                  <a:pt x="16691" y="0"/>
                </a:lnTo>
                <a:cubicBezTo>
                  <a:pt x="16149" y="0"/>
                  <a:pt x="15709" y="440"/>
                  <a:pt x="15709" y="982"/>
                </a:cubicBezTo>
                <a:lnTo>
                  <a:pt x="15709" y="4909"/>
                </a:lnTo>
                <a:cubicBezTo>
                  <a:pt x="15709" y="5451"/>
                  <a:pt x="16149" y="5891"/>
                  <a:pt x="16691" y="5891"/>
                </a:cubicBezTo>
                <a:lnTo>
                  <a:pt x="20618" y="5891"/>
                </a:lnTo>
                <a:cubicBezTo>
                  <a:pt x="21160" y="5891"/>
                  <a:pt x="21600" y="5451"/>
                  <a:pt x="21600" y="4909"/>
                </a:cubicBezTo>
                <a:lnTo>
                  <a:pt x="21600" y="982"/>
                </a:lnTo>
                <a:cubicBezTo>
                  <a:pt x="21600" y="440"/>
                  <a:pt x="21160" y="0"/>
                  <a:pt x="20618" y="0"/>
                </a:cubicBezTo>
                <a:moveTo>
                  <a:pt x="4909" y="20618"/>
                </a:moveTo>
                <a:lnTo>
                  <a:pt x="982" y="20618"/>
                </a:lnTo>
                <a:lnTo>
                  <a:pt x="982" y="16691"/>
                </a:lnTo>
                <a:lnTo>
                  <a:pt x="4909" y="16691"/>
                </a:lnTo>
                <a:cubicBezTo>
                  <a:pt x="4909" y="16691"/>
                  <a:pt x="4909" y="20618"/>
                  <a:pt x="4909" y="20618"/>
                </a:cubicBezTo>
                <a:close/>
                <a:moveTo>
                  <a:pt x="4909" y="15709"/>
                </a:moveTo>
                <a:lnTo>
                  <a:pt x="982" y="15709"/>
                </a:lnTo>
                <a:cubicBezTo>
                  <a:pt x="440" y="15709"/>
                  <a:pt x="0" y="16149"/>
                  <a:pt x="0" y="16691"/>
                </a:cubicBezTo>
                <a:lnTo>
                  <a:pt x="0" y="20618"/>
                </a:lnTo>
                <a:cubicBezTo>
                  <a:pt x="0" y="21160"/>
                  <a:pt x="440" y="21600"/>
                  <a:pt x="982" y="21600"/>
                </a:cubicBezTo>
                <a:lnTo>
                  <a:pt x="4909" y="21600"/>
                </a:lnTo>
                <a:cubicBezTo>
                  <a:pt x="5451" y="21600"/>
                  <a:pt x="5891" y="21160"/>
                  <a:pt x="5891" y="20618"/>
                </a:cubicBezTo>
                <a:lnTo>
                  <a:pt x="5891" y="16691"/>
                </a:lnTo>
                <a:cubicBezTo>
                  <a:pt x="5891" y="16149"/>
                  <a:pt x="5451" y="15709"/>
                  <a:pt x="4909" y="15709"/>
                </a:cubicBezTo>
                <a:moveTo>
                  <a:pt x="12764" y="4909"/>
                </a:moveTo>
                <a:lnTo>
                  <a:pt x="8836" y="4909"/>
                </a:lnTo>
                <a:lnTo>
                  <a:pt x="8836" y="982"/>
                </a:lnTo>
                <a:lnTo>
                  <a:pt x="12764" y="982"/>
                </a:lnTo>
                <a:cubicBezTo>
                  <a:pt x="12764" y="982"/>
                  <a:pt x="12764" y="4909"/>
                  <a:pt x="12764" y="4909"/>
                </a:cubicBezTo>
                <a:close/>
                <a:moveTo>
                  <a:pt x="12764" y="0"/>
                </a:moveTo>
                <a:lnTo>
                  <a:pt x="8836" y="0"/>
                </a:lnTo>
                <a:cubicBezTo>
                  <a:pt x="8295" y="0"/>
                  <a:pt x="7855" y="440"/>
                  <a:pt x="7855" y="982"/>
                </a:cubicBezTo>
                <a:lnTo>
                  <a:pt x="7855" y="4909"/>
                </a:lnTo>
                <a:cubicBezTo>
                  <a:pt x="7855" y="5451"/>
                  <a:pt x="8295" y="5891"/>
                  <a:pt x="8836" y="5891"/>
                </a:cubicBezTo>
                <a:lnTo>
                  <a:pt x="12764" y="5891"/>
                </a:lnTo>
                <a:cubicBezTo>
                  <a:pt x="13305" y="5891"/>
                  <a:pt x="13745" y="5451"/>
                  <a:pt x="13745" y="4909"/>
                </a:cubicBezTo>
                <a:lnTo>
                  <a:pt x="13745" y="982"/>
                </a:lnTo>
                <a:cubicBezTo>
                  <a:pt x="13745" y="440"/>
                  <a:pt x="13305" y="0"/>
                  <a:pt x="12764" y="0"/>
                </a:cubicBezTo>
                <a:moveTo>
                  <a:pt x="4909" y="12764"/>
                </a:moveTo>
                <a:lnTo>
                  <a:pt x="982" y="12764"/>
                </a:lnTo>
                <a:lnTo>
                  <a:pt x="982" y="8836"/>
                </a:lnTo>
                <a:lnTo>
                  <a:pt x="4909" y="8836"/>
                </a:lnTo>
                <a:cubicBezTo>
                  <a:pt x="4909" y="8836"/>
                  <a:pt x="4909" y="12764"/>
                  <a:pt x="4909" y="12764"/>
                </a:cubicBezTo>
                <a:close/>
                <a:moveTo>
                  <a:pt x="4909" y="7855"/>
                </a:moveTo>
                <a:lnTo>
                  <a:pt x="982" y="7855"/>
                </a:lnTo>
                <a:cubicBezTo>
                  <a:pt x="440" y="7855"/>
                  <a:pt x="0" y="8295"/>
                  <a:pt x="0" y="8836"/>
                </a:cubicBezTo>
                <a:lnTo>
                  <a:pt x="0" y="12764"/>
                </a:lnTo>
                <a:cubicBezTo>
                  <a:pt x="0" y="13305"/>
                  <a:pt x="440" y="13745"/>
                  <a:pt x="982" y="13745"/>
                </a:cubicBezTo>
                <a:lnTo>
                  <a:pt x="4909" y="13745"/>
                </a:lnTo>
                <a:cubicBezTo>
                  <a:pt x="5451" y="13745"/>
                  <a:pt x="5891" y="13305"/>
                  <a:pt x="5891" y="12764"/>
                </a:cubicBezTo>
                <a:lnTo>
                  <a:pt x="5891" y="8836"/>
                </a:lnTo>
                <a:cubicBezTo>
                  <a:pt x="5891" y="8295"/>
                  <a:pt x="5451" y="7855"/>
                  <a:pt x="4909" y="78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2" name="Google Shape;782;p15"/>
          <p:cNvSpPr/>
          <p:nvPr/>
        </p:nvSpPr>
        <p:spPr>
          <a:xfrm>
            <a:off x="5680208" y="4114340"/>
            <a:ext cx="279328" cy="279328"/>
          </a:xfrm>
          <a:custGeom>
            <a:rect b="b" l="l" r="r" t="t"/>
            <a:pathLst>
              <a:path extrusionOk="0" h="21600" w="21600">
                <a:moveTo>
                  <a:pt x="20618" y="20618"/>
                </a:moveTo>
                <a:lnTo>
                  <a:pt x="8836" y="20618"/>
                </a:lnTo>
                <a:lnTo>
                  <a:pt x="8836" y="8836"/>
                </a:lnTo>
                <a:lnTo>
                  <a:pt x="20618" y="8836"/>
                </a:lnTo>
                <a:cubicBezTo>
                  <a:pt x="20618" y="8836"/>
                  <a:pt x="20618" y="20618"/>
                  <a:pt x="20618" y="20618"/>
                </a:cubicBezTo>
                <a:close/>
                <a:moveTo>
                  <a:pt x="20618" y="7855"/>
                </a:moveTo>
                <a:lnTo>
                  <a:pt x="8836" y="7855"/>
                </a:lnTo>
                <a:cubicBezTo>
                  <a:pt x="8295" y="7855"/>
                  <a:pt x="7855" y="8295"/>
                  <a:pt x="7855" y="8836"/>
                </a:cubicBezTo>
                <a:lnTo>
                  <a:pt x="7855" y="20618"/>
                </a:lnTo>
                <a:cubicBezTo>
                  <a:pt x="7855" y="21160"/>
                  <a:pt x="8295" y="21600"/>
                  <a:pt x="8836" y="21600"/>
                </a:cubicBezTo>
                <a:lnTo>
                  <a:pt x="20618" y="21600"/>
                </a:lnTo>
                <a:cubicBezTo>
                  <a:pt x="21160" y="21600"/>
                  <a:pt x="21600" y="21160"/>
                  <a:pt x="21600" y="20618"/>
                </a:cubicBezTo>
                <a:lnTo>
                  <a:pt x="21600" y="8836"/>
                </a:lnTo>
                <a:cubicBezTo>
                  <a:pt x="21600" y="8295"/>
                  <a:pt x="21160" y="7855"/>
                  <a:pt x="20618" y="7855"/>
                </a:cubicBezTo>
                <a:moveTo>
                  <a:pt x="20618" y="4909"/>
                </a:moveTo>
                <a:lnTo>
                  <a:pt x="982" y="4909"/>
                </a:lnTo>
                <a:lnTo>
                  <a:pt x="982" y="982"/>
                </a:lnTo>
                <a:lnTo>
                  <a:pt x="20618" y="982"/>
                </a:lnTo>
                <a:cubicBezTo>
                  <a:pt x="20618" y="982"/>
                  <a:pt x="20618" y="4909"/>
                  <a:pt x="20618" y="4909"/>
                </a:cubicBezTo>
                <a:close/>
                <a:moveTo>
                  <a:pt x="20618" y="0"/>
                </a:moveTo>
                <a:lnTo>
                  <a:pt x="982" y="0"/>
                </a:lnTo>
                <a:cubicBezTo>
                  <a:pt x="440" y="0"/>
                  <a:pt x="0" y="440"/>
                  <a:pt x="0" y="982"/>
                </a:cubicBezTo>
                <a:lnTo>
                  <a:pt x="0" y="4909"/>
                </a:lnTo>
                <a:cubicBezTo>
                  <a:pt x="0" y="5451"/>
                  <a:pt x="440" y="5891"/>
                  <a:pt x="982" y="5891"/>
                </a:cubicBezTo>
                <a:lnTo>
                  <a:pt x="20618" y="5891"/>
                </a:lnTo>
                <a:cubicBezTo>
                  <a:pt x="21160" y="5891"/>
                  <a:pt x="21600" y="5451"/>
                  <a:pt x="21600" y="4909"/>
                </a:cubicBezTo>
                <a:lnTo>
                  <a:pt x="21600" y="982"/>
                </a:lnTo>
                <a:cubicBezTo>
                  <a:pt x="21600" y="440"/>
                  <a:pt x="21160" y="0"/>
                  <a:pt x="20618" y="0"/>
                </a:cubicBezTo>
                <a:moveTo>
                  <a:pt x="4909" y="20618"/>
                </a:moveTo>
                <a:lnTo>
                  <a:pt x="982" y="20618"/>
                </a:lnTo>
                <a:lnTo>
                  <a:pt x="982" y="8836"/>
                </a:lnTo>
                <a:lnTo>
                  <a:pt x="4909" y="8836"/>
                </a:lnTo>
                <a:cubicBezTo>
                  <a:pt x="4909" y="8836"/>
                  <a:pt x="4909" y="20618"/>
                  <a:pt x="4909" y="20618"/>
                </a:cubicBezTo>
                <a:close/>
                <a:moveTo>
                  <a:pt x="4909" y="7855"/>
                </a:moveTo>
                <a:lnTo>
                  <a:pt x="982" y="7855"/>
                </a:lnTo>
                <a:cubicBezTo>
                  <a:pt x="440" y="7855"/>
                  <a:pt x="0" y="8295"/>
                  <a:pt x="0" y="8836"/>
                </a:cubicBezTo>
                <a:lnTo>
                  <a:pt x="0" y="20618"/>
                </a:lnTo>
                <a:cubicBezTo>
                  <a:pt x="0" y="21160"/>
                  <a:pt x="440" y="21600"/>
                  <a:pt x="982" y="21600"/>
                </a:cubicBezTo>
                <a:lnTo>
                  <a:pt x="4909" y="21600"/>
                </a:lnTo>
                <a:cubicBezTo>
                  <a:pt x="5451" y="21600"/>
                  <a:pt x="5891" y="21160"/>
                  <a:pt x="5891" y="20618"/>
                </a:cubicBezTo>
                <a:lnTo>
                  <a:pt x="5891" y="8836"/>
                </a:lnTo>
                <a:cubicBezTo>
                  <a:pt x="5891" y="8295"/>
                  <a:pt x="5451" y="7855"/>
                  <a:pt x="4909" y="78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3" name="Google Shape;783;p15"/>
          <p:cNvSpPr/>
          <p:nvPr/>
        </p:nvSpPr>
        <p:spPr>
          <a:xfrm>
            <a:off x="6238863" y="2514544"/>
            <a:ext cx="279328" cy="279328"/>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4" name="Google Shape;784;p15"/>
          <p:cNvSpPr/>
          <p:nvPr/>
        </p:nvSpPr>
        <p:spPr>
          <a:xfrm>
            <a:off x="6822911" y="2514544"/>
            <a:ext cx="177754" cy="279328"/>
          </a:xfrm>
          <a:custGeom>
            <a:rect b="b" l="l" r="r" t="t"/>
            <a:pathLst>
              <a:path extrusionOk="0" h="21600" w="2160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5" name="Google Shape;785;p15"/>
          <p:cNvSpPr/>
          <p:nvPr/>
        </p:nvSpPr>
        <p:spPr>
          <a:xfrm>
            <a:off x="7381565" y="2514544"/>
            <a:ext cx="126968" cy="279328"/>
          </a:xfrm>
          <a:custGeom>
            <a:rect b="b" l="l" r="r" t="t"/>
            <a:pathLst>
              <a:path extrusionOk="0" h="21600" w="21600">
                <a:moveTo>
                  <a:pt x="19440" y="10800"/>
                </a:moveTo>
                <a:lnTo>
                  <a:pt x="2160" y="10800"/>
                </a:lnTo>
                <a:lnTo>
                  <a:pt x="2160" y="8836"/>
                </a:lnTo>
                <a:cubicBezTo>
                  <a:pt x="2160" y="7752"/>
                  <a:pt x="4094" y="6873"/>
                  <a:pt x="6480" y="6873"/>
                </a:cubicBezTo>
                <a:lnTo>
                  <a:pt x="15120" y="6873"/>
                </a:lnTo>
                <a:cubicBezTo>
                  <a:pt x="17506" y="6873"/>
                  <a:pt x="19440" y="7752"/>
                  <a:pt x="19440" y="8836"/>
                </a:cubicBezTo>
                <a:cubicBezTo>
                  <a:pt x="19440" y="8836"/>
                  <a:pt x="19440" y="10800"/>
                  <a:pt x="19440" y="10800"/>
                </a:cubicBezTo>
                <a:close/>
                <a:moveTo>
                  <a:pt x="19440" y="15709"/>
                </a:moveTo>
                <a:lnTo>
                  <a:pt x="2160" y="15709"/>
                </a:lnTo>
                <a:lnTo>
                  <a:pt x="2160" y="11782"/>
                </a:lnTo>
                <a:lnTo>
                  <a:pt x="19440" y="11782"/>
                </a:lnTo>
                <a:cubicBezTo>
                  <a:pt x="19440" y="11782"/>
                  <a:pt x="19440" y="15709"/>
                  <a:pt x="19440" y="15709"/>
                </a:cubicBezTo>
                <a:close/>
                <a:moveTo>
                  <a:pt x="19440" y="18655"/>
                </a:moveTo>
                <a:cubicBezTo>
                  <a:pt x="19440" y="19739"/>
                  <a:pt x="17506" y="20618"/>
                  <a:pt x="15120" y="20618"/>
                </a:cubicBezTo>
                <a:lnTo>
                  <a:pt x="6480" y="20618"/>
                </a:lnTo>
                <a:cubicBezTo>
                  <a:pt x="4094" y="20618"/>
                  <a:pt x="2160" y="19739"/>
                  <a:pt x="2160" y="18655"/>
                </a:cubicBezTo>
                <a:lnTo>
                  <a:pt x="2160" y="16691"/>
                </a:lnTo>
                <a:lnTo>
                  <a:pt x="19440" y="16691"/>
                </a:lnTo>
                <a:cubicBezTo>
                  <a:pt x="19440" y="16691"/>
                  <a:pt x="19440" y="18655"/>
                  <a:pt x="19440" y="18655"/>
                </a:cubicBezTo>
                <a:close/>
                <a:moveTo>
                  <a:pt x="8640" y="2945"/>
                </a:moveTo>
                <a:lnTo>
                  <a:pt x="12960" y="2945"/>
                </a:lnTo>
                <a:lnTo>
                  <a:pt x="12960" y="5891"/>
                </a:lnTo>
                <a:lnTo>
                  <a:pt x="8640" y="5891"/>
                </a:lnTo>
                <a:cubicBezTo>
                  <a:pt x="8640" y="5891"/>
                  <a:pt x="8640" y="2945"/>
                  <a:pt x="8640" y="2945"/>
                </a:cubicBezTo>
                <a:close/>
                <a:moveTo>
                  <a:pt x="8640" y="982"/>
                </a:moveTo>
                <a:lnTo>
                  <a:pt x="12960" y="982"/>
                </a:lnTo>
                <a:lnTo>
                  <a:pt x="12960" y="1964"/>
                </a:lnTo>
                <a:lnTo>
                  <a:pt x="8640" y="1964"/>
                </a:lnTo>
                <a:cubicBezTo>
                  <a:pt x="8640" y="1964"/>
                  <a:pt x="8640" y="982"/>
                  <a:pt x="8640" y="982"/>
                </a:cubicBezTo>
                <a:close/>
                <a:moveTo>
                  <a:pt x="15120" y="5891"/>
                </a:moveTo>
                <a:lnTo>
                  <a:pt x="15120" y="982"/>
                </a:lnTo>
                <a:cubicBezTo>
                  <a:pt x="15120" y="440"/>
                  <a:pt x="14152" y="0"/>
                  <a:pt x="12960" y="0"/>
                </a:cubicBezTo>
                <a:lnTo>
                  <a:pt x="8640" y="0"/>
                </a:lnTo>
                <a:cubicBezTo>
                  <a:pt x="7448" y="0"/>
                  <a:pt x="6480" y="440"/>
                  <a:pt x="6480" y="982"/>
                </a:cubicBezTo>
                <a:lnTo>
                  <a:pt x="6480" y="5891"/>
                </a:lnTo>
                <a:cubicBezTo>
                  <a:pt x="2901" y="5891"/>
                  <a:pt x="0" y="7209"/>
                  <a:pt x="0" y="8836"/>
                </a:cubicBezTo>
                <a:lnTo>
                  <a:pt x="0" y="18655"/>
                </a:lnTo>
                <a:cubicBezTo>
                  <a:pt x="0" y="20281"/>
                  <a:pt x="2901" y="21600"/>
                  <a:pt x="6480" y="21600"/>
                </a:cubicBezTo>
                <a:lnTo>
                  <a:pt x="15120" y="21600"/>
                </a:lnTo>
                <a:cubicBezTo>
                  <a:pt x="18698" y="21600"/>
                  <a:pt x="21600" y="20281"/>
                  <a:pt x="21600" y="18655"/>
                </a:cubicBezTo>
                <a:lnTo>
                  <a:pt x="21600" y="8836"/>
                </a:lnTo>
                <a:cubicBezTo>
                  <a:pt x="21600" y="7209"/>
                  <a:pt x="18698" y="5891"/>
                  <a:pt x="15120" y="58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6" name="Google Shape;786;p15"/>
          <p:cNvSpPr/>
          <p:nvPr/>
        </p:nvSpPr>
        <p:spPr>
          <a:xfrm>
            <a:off x="7889433" y="2514544"/>
            <a:ext cx="177754" cy="279328"/>
          </a:xfrm>
          <a:custGeom>
            <a:rect b="b" l="l" r="r" t="t"/>
            <a:pathLst>
              <a:path extrusionOk="0" h="21600" w="21600">
                <a:moveTo>
                  <a:pt x="13114" y="15709"/>
                </a:moveTo>
                <a:cubicBezTo>
                  <a:pt x="12689" y="15709"/>
                  <a:pt x="12343" y="15929"/>
                  <a:pt x="12343" y="16200"/>
                </a:cubicBezTo>
                <a:cubicBezTo>
                  <a:pt x="12343" y="16471"/>
                  <a:pt x="12689" y="16691"/>
                  <a:pt x="13114" y="16691"/>
                </a:cubicBezTo>
                <a:cubicBezTo>
                  <a:pt x="13540" y="16691"/>
                  <a:pt x="13886" y="16471"/>
                  <a:pt x="13886" y="16200"/>
                </a:cubicBezTo>
                <a:cubicBezTo>
                  <a:pt x="13886" y="15929"/>
                  <a:pt x="13540" y="15709"/>
                  <a:pt x="13114" y="15709"/>
                </a:cubicBezTo>
                <a:moveTo>
                  <a:pt x="13886" y="7855"/>
                </a:moveTo>
                <a:cubicBezTo>
                  <a:pt x="13034" y="7855"/>
                  <a:pt x="12343" y="8295"/>
                  <a:pt x="12343" y="8836"/>
                </a:cubicBezTo>
                <a:cubicBezTo>
                  <a:pt x="12343" y="9379"/>
                  <a:pt x="13034" y="9818"/>
                  <a:pt x="13886" y="9818"/>
                </a:cubicBezTo>
                <a:cubicBezTo>
                  <a:pt x="14737" y="9818"/>
                  <a:pt x="15429" y="9379"/>
                  <a:pt x="15429" y="8836"/>
                </a:cubicBezTo>
                <a:cubicBezTo>
                  <a:pt x="15429" y="8295"/>
                  <a:pt x="14737" y="7855"/>
                  <a:pt x="13886" y="7855"/>
                </a:cubicBezTo>
                <a:moveTo>
                  <a:pt x="8486" y="17673"/>
                </a:moveTo>
                <a:cubicBezTo>
                  <a:pt x="8060" y="17673"/>
                  <a:pt x="7714" y="17892"/>
                  <a:pt x="7714" y="18164"/>
                </a:cubicBezTo>
                <a:cubicBezTo>
                  <a:pt x="7714" y="18435"/>
                  <a:pt x="8060" y="18655"/>
                  <a:pt x="8486" y="18655"/>
                </a:cubicBezTo>
                <a:cubicBezTo>
                  <a:pt x="8911" y="18655"/>
                  <a:pt x="9257" y="18435"/>
                  <a:pt x="9257" y="18164"/>
                </a:cubicBezTo>
                <a:cubicBezTo>
                  <a:pt x="9257" y="17892"/>
                  <a:pt x="8911" y="17673"/>
                  <a:pt x="8486" y="17673"/>
                </a:cubicBezTo>
                <a:moveTo>
                  <a:pt x="9257" y="10800"/>
                </a:moveTo>
                <a:cubicBezTo>
                  <a:pt x="9257" y="10258"/>
                  <a:pt x="8566" y="9818"/>
                  <a:pt x="7714" y="9818"/>
                </a:cubicBezTo>
                <a:cubicBezTo>
                  <a:pt x="6863" y="9818"/>
                  <a:pt x="6171" y="10258"/>
                  <a:pt x="6171" y="10800"/>
                </a:cubicBezTo>
                <a:cubicBezTo>
                  <a:pt x="6171" y="11343"/>
                  <a:pt x="6863" y="11782"/>
                  <a:pt x="7714" y="11782"/>
                </a:cubicBezTo>
                <a:cubicBezTo>
                  <a:pt x="8566" y="11782"/>
                  <a:pt x="9257" y="11343"/>
                  <a:pt x="9257" y="10800"/>
                </a:cubicBezTo>
                <a:moveTo>
                  <a:pt x="10029" y="13745"/>
                </a:moveTo>
                <a:cubicBezTo>
                  <a:pt x="9603" y="13745"/>
                  <a:pt x="9257" y="13965"/>
                  <a:pt x="9257" y="14236"/>
                </a:cubicBezTo>
                <a:cubicBezTo>
                  <a:pt x="9257" y="14508"/>
                  <a:pt x="9603" y="14727"/>
                  <a:pt x="10029" y="14727"/>
                </a:cubicBezTo>
                <a:cubicBezTo>
                  <a:pt x="10454" y="14727"/>
                  <a:pt x="10800" y="14508"/>
                  <a:pt x="10800" y="14236"/>
                </a:cubicBezTo>
                <a:cubicBezTo>
                  <a:pt x="10800" y="13965"/>
                  <a:pt x="10454" y="13745"/>
                  <a:pt x="10029" y="13745"/>
                </a:cubicBezTo>
                <a:moveTo>
                  <a:pt x="20057" y="1964"/>
                </a:moveTo>
                <a:lnTo>
                  <a:pt x="1543" y="1964"/>
                </a:lnTo>
                <a:lnTo>
                  <a:pt x="1543" y="982"/>
                </a:lnTo>
                <a:lnTo>
                  <a:pt x="20057" y="982"/>
                </a:lnTo>
                <a:cubicBezTo>
                  <a:pt x="20057" y="982"/>
                  <a:pt x="20057" y="1964"/>
                  <a:pt x="20057" y="1964"/>
                </a:cubicBezTo>
                <a:close/>
                <a:moveTo>
                  <a:pt x="16971" y="4033"/>
                </a:moveTo>
                <a:cubicBezTo>
                  <a:pt x="16079" y="4186"/>
                  <a:pt x="15266" y="4419"/>
                  <a:pt x="14349" y="4691"/>
                </a:cubicBezTo>
                <a:cubicBezTo>
                  <a:pt x="13209" y="5030"/>
                  <a:pt x="11919" y="5413"/>
                  <a:pt x="9994" y="5794"/>
                </a:cubicBezTo>
                <a:cubicBezTo>
                  <a:pt x="8093" y="6170"/>
                  <a:pt x="6167" y="5840"/>
                  <a:pt x="4629" y="5373"/>
                </a:cubicBezTo>
                <a:lnTo>
                  <a:pt x="4629" y="2945"/>
                </a:lnTo>
                <a:lnTo>
                  <a:pt x="16971" y="2945"/>
                </a:lnTo>
                <a:cubicBezTo>
                  <a:pt x="16971" y="2945"/>
                  <a:pt x="16971" y="4033"/>
                  <a:pt x="16971" y="4033"/>
                </a:cubicBezTo>
                <a:close/>
                <a:moveTo>
                  <a:pt x="16971" y="16691"/>
                </a:moveTo>
                <a:cubicBezTo>
                  <a:pt x="16971" y="18860"/>
                  <a:pt x="14208" y="20618"/>
                  <a:pt x="10800" y="20618"/>
                </a:cubicBezTo>
                <a:cubicBezTo>
                  <a:pt x="7391" y="20618"/>
                  <a:pt x="4629" y="18860"/>
                  <a:pt x="4629" y="16691"/>
                </a:cubicBezTo>
                <a:lnTo>
                  <a:pt x="4629" y="6384"/>
                </a:lnTo>
                <a:cubicBezTo>
                  <a:pt x="5722" y="6667"/>
                  <a:pt x="6954" y="6874"/>
                  <a:pt x="8257" y="6874"/>
                </a:cubicBezTo>
                <a:cubicBezTo>
                  <a:pt x="8984" y="6874"/>
                  <a:pt x="9731" y="6811"/>
                  <a:pt x="10481" y="6662"/>
                </a:cubicBezTo>
                <a:cubicBezTo>
                  <a:pt x="12512" y="6261"/>
                  <a:pt x="13914" y="5844"/>
                  <a:pt x="15040" y="5510"/>
                </a:cubicBezTo>
                <a:cubicBezTo>
                  <a:pt x="15760" y="5295"/>
                  <a:pt x="16366" y="5119"/>
                  <a:pt x="16971" y="4989"/>
                </a:cubicBezTo>
                <a:cubicBezTo>
                  <a:pt x="16971" y="4989"/>
                  <a:pt x="16971" y="16691"/>
                  <a:pt x="16971" y="16691"/>
                </a:cubicBezTo>
                <a:close/>
                <a:moveTo>
                  <a:pt x="20057" y="0"/>
                </a:moveTo>
                <a:lnTo>
                  <a:pt x="1543" y="0"/>
                </a:lnTo>
                <a:cubicBezTo>
                  <a:pt x="691" y="0"/>
                  <a:pt x="0" y="440"/>
                  <a:pt x="0" y="982"/>
                </a:cubicBezTo>
                <a:lnTo>
                  <a:pt x="0" y="1964"/>
                </a:lnTo>
                <a:cubicBezTo>
                  <a:pt x="0" y="2506"/>
                  <a:pt x="691" y="2945"/>
                  <a:pt x="1543" y="2945"/>
                </a:cubicBezTo>
                <a:lnTo>
                  <a:pt x="3086" y="2945"/>
                </a:lnTo>
                <a:lnTo>
                  <a:pt x="3086" y="16691"/>
                </a:lnTo>
                <a:cubicBezTo>
                  <a:pt x="3086" y="19402"/>
                  <a:pt x="6539" y="21600"/>
                  <a:pt x="10800" y="21600"/>
                </a:cubicBezTo>
                <a:cubicBezTo>
                  <a:pt x="15061" y="21600"/>
                  <a:pt x="18514" y="19402"/>
                  <a:pt x="18514" y="16691"/>
                </a:cubicBezTo>
                <a:lnTo>
                  <a:pt x="18514" y="2945"/>
                </a:lnTo>
                <a:lnTo>
                  <a:pt x="20057" y="2945"/>
                </a:lnTo>
                <a:cubicBezTo>
                  <a:pt x="20909" y="2945"/>
                  <a:pt x="21600" y="2506"/>
                  <a:pt x="21600" y="1964"/>
                </a:cubicBezTo>
                <a:lnTo>
                  <a:pt x="21600" y="982"/>
                </a:lnTo>
                <a:cubicBezTo>
                  <a:pt x="21600" y="440"/>
                  <a:pt x="20909" y="0"/>
                  <a:pt x="20057"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7" name="Google Shape;787;p15"/>
          <p:cNvSpPr/>
          <p:nvPr/>
        </p:nvSpPr>
        <p:spPr>
          <a:xfrm>
            <a:off x="8397301" y="2514544"/>
            <a:ext cx="228541" cy="279328"/>
          </a:xfrm>
          <a:custGeom>
            <a:rect b="b" l="l" r="r" t="t"/>
            <a:pathLst>
              <a:path extrusionOk="0" h="21600" w="21600">
                <a:moveTo>
                  <a:pt x="12600" y="17673"/>
                </a:moveTo>
                <a:cubicBezTo>
                  <a:pt x="12269" y="17673"/>
                  <a:pt x="12000" y="17892"/>
                  <a:pt x="12000" y="18164"/>
                </a:cubicBezTo>
                <a:cubicBezTo>
                  <a:pt x="12000" y="18435"/>
                  <a:pt x="12269" y="18655"/>
                  <a:pt x="12600" y="18655"/>
                </a:cubicBezTo>
                <a:cubicBezTo>
                  <a:pt x="12931" y="18655"/>
                  <a:pt x="13200" y="18435"/>
                  <a:pt x="13200" y="18164"/>
                </a:cubicBezTo>
                <a:cubicBezTo>
                  <a:pt x="13200" y="17892"/>
                  <a:pt x="12931" y="17673"/>
                  <a:pt x="12600" y="17673"/>
                </a:cubicBezTo>
                <a:moveTo>
                  <a:pt x="10800" y="13745"/>
                </a:moveTo>
                <a:cubicBezTo>
                  <a:pt x="10138" y="13745"/>
                  <a:pt x="9600" y="14186"/>
                  <a:pt x="9600" y="14727"/>
                </a:cubicBezTo>
                <a:cubicBezTo>
                  <a:pt x="9600" y="15269"/>
                  <a:pt x="10138" y="15709"/>
                  <a:pt x="10800" y="15709"/>
                </a:cubicBezTo>
                <a:cubicBezTo>
                  <a:pt x="11462" y="15709"/>
                  <a:pt x="12000" y="15269"/>
                  <a:pt x="12000" y="14727"/>
                </a:cubicBezTo>
                <a:cubicBezTo>
                  <a:pt x="12000" y="14186"/>
                  <a:pt x="11462" y="13745"/>
                  <a:pt x="10800" y="13745"/>
                </a:cubicBezTo>
                <a:moveTo>
                  <a:pt x="12600" y="10800"/>
                </a:moveTo>
                <a:cubicBezTo>
                  <a:pt x="12269" y="10800"/>
                  <a:pt x="12000" y="10580"/>
                  <a:pt x="12000" y="10309"/>
                </a:cubicBezTo>
                <a:cubicBezTo>
                  <a:pt x="12000" y="10038"/>
                  <a:pt x="12269" y="9818"/>
                  <a:pt x="12600" y="9818"/>
                </a:cubicBezTo>
                <a:cubicBezTo>
                  <a:pt x="12931" y="9818"/>
                  <a:pt x="13200" y="10038"/>
                  <a:pt x="13200" y="10309"/>
                </a:cubicBezTo>
                <a:cubicBezTo>
                  <a:pt x="13200" y="10580"/>
                  <a:pt x="12931" y="10800"/>
                  <a:pt x="12600" y="10800"/>
                </a:cubicBezTo>
                <a:moveTo>
                  <a:pt x="12600" y="8836"/>
                </a:moveTo>
                <a:cubicBezTo>
                  <a:pt x="11606" y="8836"/>
                  <a:pt x="10800" y="9496"/>
                  <a:pt x="10800" y="10309"/>
                </a:cubicBezTo>
                <a:cubicBezTo>
                  <a:pt x="10800" y="11123"/>
                  <a:pt x="11606" y="11782"/>
                  <a:pt x="12600" y="11782"/>
                </a:cubicBezTo>
                <a:cubicBezTo>
                  <a:pt x="13594" y="11782"/>
                  <a:pt x="14400" y="11123"/>
                  <a:pt x="14400" y="10309"/>
                </a:cubicBezTo>
                <a:cubicBezTo>
                  <a:pt x="14400" y="9496"/>
                  <a:pt x="13594" y="8836"/>
                  <a:pt x="12600" y="8836"/>
                </a:cubicBezTo>
                <a:moveTo>
                  <a:pt x="17760" y="20618"/>
                </a:moveTo>
                <a:lnTo>
                  <a:pt x="3840" y="20618"/>
                </a:lnTo>
                <a:cubicBezTo>
                  <a:pt x="2134" y="19151"/>
                  <a:pt x="1200" y="17248"/>
                  <a:pt x="1200" y="15218"/>
                </a:cubicBezTo>
                <a:cubicBezTo>
                  <a:pt x="1200" y="12593"/>
                  <a:pt x="2796" y="10152"/>
                  <a:pt x="5468" y="8688"/>
                </a:cubicBezTo>
                <a:cubicBezTo>
                  <a:pt x="5800" y="8506"/>
                  <a:pt x="6000" y="8199"/>
                  <a:pt x="6000" y="7872"/>
                </a:cubicBezTo>
                <a:lnTo>
                  <a:pt x="6000" y="6529"/>
                </a:lnTo>
                <a:cubicBezTo>
                  <a:pt x="6729" y="6758"/>
                  <a:pt x="7567" y="6924"/>
                  <a:pt x="8484" y="6924"/>
                </a:cubicBezTo>
                <a:cubicBezTo>
                  <a:pt x="9499" y="6924"/>
                  <a:pt x="10603" y="6723"/>
                  <a:pt x="11748" y="6188"/>
                </a:cubicBezTo>
                <a:cubicBezTo>
                  <a:pt x="13252" y="5485"/>
                  <a:pt x="14575" y="5306"/>
                  <a:pt x="15600" y="5323"/>
                </a:cubicBezTo>
                <a:lnTo>
                  <a:pt x="15600" y="7872"/>
                </a:lnTo>
                <a:cubicBezTo>
                  <a:pt x="15600" y="8199"/>
                  <a:pt x="15800" y="8506"/>
                  <a:pt x="16132" y="8688"/>
                </a:cubicBezTo>
                <a:cubicBezTo>
                  <a:pt x="18804" y="10152"/>
                  <a:pt x="20400" y="12593"/>
                  <a:pt x="20400" y="15218"/>
                </a:cubicBezTo>
                <a:cubicBezTo>
                  <a:pt x="20400" y="17248"/>
                  <a:pt x="19466" y="19151"/>
                  <a:pt x="17760" y="20618"/>
                </a:cubicBezTo>
                <a:moveTo>
                  <a:pt x="15600" y="2945"/>
                </a:moveTo>
                <a:lnTo>
                  <a:pt x="15600" y="4340"/>
                </a:lnTo>
                <a:cubicBezTo>
                  <a:pt x="14391" y="4322"/>
                  <a:pt x="12860" y="4538"/>
                  <a:pt x="11152" y="5336"/>
                </a:cubicBezTo>
                <a:cubicBezTo>
                  <a:pt x="9163" y="6265"/>
                  <a:pt x="7312" y="5965"/>
                  <a:pt x="6000" y="5473"/>
                </a:cubicBezTo>
                <a:lnTo>
                  <a:pt x="6000" y="2945"/>
                </a:lnTo>
                <a:cubicBezTo>
                  <a:pt x="6000" y="2945"/>
                  <a:pt x="15600" y="2945"/>
                  <a:pt x="15600" y="2945"/>
                </a:cubicBezTo>
                <a:close/>
                <a:moveTo>
                  <a:pt x="3600" y="982"/>
                </a:moveTo>
                <a:lnTo>
                  <a:pt x="18000" y="982"/>
                </a:lnTo>
                <a:lnTo>
                  <a:pt x="18000" y="1964"/>
                </a:lnTo>
                <a:lnTo>
                  <a:pt x="3600" y="1964"/>
                </a:lnTo>
                <a:cubicBezTo>
                  <a:pt x="3600" y="1964"/>
                  <a:pt x="3600" y="982"/>
                  <a:pt x="3600" y="982"/>
                </a:cubicBezTo>
                <a:close/>
                <a:moveTo>
                  <a:pt x="16800" y="7872"/>
                </a:moveTo>
                <a:lnTo>
                  <a:pt x="16800" y="2945"/>
                </a:ln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800" y="2945"/>
                </a:lnTo>
                <a:lnTo>
                  <a:pt x="4800" y="7872"/>
                </a:lnTo>
                <a:cubicBezTo>
                  <a:pt x="1906" y="9457"/>
                  <a:pt x="0" y="12155"/>
                  <a:pt x="0" y="15218"/>
                </a:cubicBezTo>
                <a:cubicBezTo>
                  <a:pt x="0" y="17730"/>
                  <a:pt x="1286" y="19991"/>
                  <a:pt x="3342" y="21600"/>
                </a:cubicBezTo>
                <a:lnTo>
                  <a:pt x="18258" y="21600"/>
                </a:lnTo>
                <a:cubicBezTo>
                  <a:pt x="20313" y="19991"/>
                  <a:pt x="21600" y="17730"/>
                  <a:pt x="21600" y="15218"/>
                </a:cubicBezTo>
                <a:cubicBezTo>
                  <a:pt x="21600" y="12155"/>
                  <a:pt x="19693" y="9457"/>
                  <a:pt x="16800" y="7872"/>
                </a:cubicBezTo>
                <a:moveTo>
                  <a:pt x="16200" y="15709"/>
                </a:moveTo>
                <a:cubicBezTo>
                  <a:pt x="15869" y="15709"/>
                  <a:pt x="15600" y="15929"/>
                  <a:pt x="15600" y="16200"/>
                </a:cubicBezTo>
                <a:cubicBezTo>
                  <a:pt x="15600" y="16471"/>
                  <a:pt x="15869" y="16691"/>
                  <a:pt x="16200" y="16691"/>
                </a:cubicBezTo>
                <a:cubicBezTo>
                  <a:pt x="16531" y="16691"/>
                  <a:pt x="16800" y="16471"/>
                  <a:pt x="16800" y="16200"/>
                </a:cubicBezTo>
                <a:cubicBezTo>
                  <a:pt x="16800" y="15929"/>
                  <a:pt x="16531" y="15709"/>
                  <a:pt x="16200" y="15709"/>
                </a:cubicBezTo>
                <a:moveTo>
                  <a:pt x="7800" y="11782"/>
                </a:moveTo>
                <a:cubicBezTo>
                  <a:pt x="7469" y="11782"/>
                  <a:pt x="7200" y="12001"/>
                  <a:pt x="7200" y="12273"/>
                </a:cubicBezTo>
                <a:cubicBezTo>
                  <a:pt x="7200" y="12544"/>
                  <a:pt x="7469" y="12764"/>
                  <a:pt x="7800" y="12764"/>
                </a:cubicBezTo>
                <a:cubicBezTo>
                  <a:pt x="8131" y="12764"/>
                  <a:pt x="8400" y="12544"/>
                  <a:pt x="8400" y="12273"/>
                </a:cubicBezTo>
                <a:cubicBezTo>
                  <a:pt x="8400" y="12001"/>
                  <a:pt x="8131" y="11782"/>
                  <a:pt x="7800" y="11782"/>
                </a:cubicBezTo>
                <a:moveTo>
                  <a:pt x="6000" y="15709"/>
                </a:moveTo>
                <a:cubicBezTo>
                  <a:pt x="5338" y="15709"/>
                  <a:pt x="4800" y="16149"/>
                  <a:pt x="4800" y="16691"/>
                </a:cubicBezTo>
                <a:cubicBezTo>
                  <a:pt x="4800" y="17233"/>
                  <a:pt x="5338" y="17673"/>
                  <a:pt x="6000" y="17673"/>
                </a:cubicBezTo>
                <a:cubicBezTo>
                  <a:pt x="6662" y="17673"/>
                  <a:pt x="7200" y="17233"/>
                  <a:pt x="7200" y="16691"/>
                </a:cubicBezTo>
                <a:cubicBezTo>
                  <a:pt x="7200" y="16149"/>
                  <a:pt x="6662" y="15709"/>
                  <a:pt x="6000" y="157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8" name="Google Shape;788;p15"/>
          <p:cNvSpPr/>
          <p:nvPr/>
        </p:nvSpPr>
        <p:spPr>
          <a:xfrm>
            <a:off x="8930562" y="2514544"/>
            <a:ext cx="228541" cy="279328"/>
          </a:xfrm>
          <a:custGeom>
            <a:rect b="b" l="l" r="r" t="t"/>
            <a:pathLst>
              <a:path extrusionOk="0" h="21600" w="2160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89" name="Google Shape;789;p15"/>
          <p:cNvSpPr/>
          <p:nvPr/>
        </p:nvSpPr>
        <p:spPr>
          <a:xfrm>
            <a:off x="9451126" y="2514544"/>
            <a:ext cx="253935" cy="279328"/>
          </a:xfrm>
          <a:custGeom>
            <a:rect b="b" l="l" r="r" t="t"/>
            <a:pathLst>
              <a:path extrusionOk="0" h="21600" w="21600">
                <a:moveTo>
                  <a:pt x="10800" y="15709"/>
                </a:moveTo>
                <a:cubicBezTo>
                  <a:pt x="10203" y="15709"/>
                  <a:pt x="9720" y="16149"/>
                  <a:pt x="9720" y="16691"/>
                </a:cubicBezTo>
                <a:cubicBezTo>
                  <a:pt x="9720" y="17233"/>
                  <a:pt x="10203" y="17673"/>
                  <a:pt x="10800" y="17673"/>
                </a:cubicBezTo>
                <a:cubicBezTo>
                  <a:pt x="11396" y="17673"/>
                  <a:pt x="11880" y="17233"/>
                  <a:pt x="11880" y="16691"/>
                </a:cubicBezTo>
                <a:cubicBezTo>
                  <a:pt x="11880" y="16149"/>
                  <a:pt x="11396" y="15709"/>
                  <a:pt x="10800" y="15709"/>
                </a:cubicBezTo>
                <a:moveTo>
                  <a:pt x="12960" y="10800"/>
                </a:moveTo>
                <a:cubicBezTo>
                  <a:pt x="12363" y="10800"/>
                  <a:pt x="11880" y="11240"/>
                  <a:pt x="11880" y="11782"/>
                </a:cubicBezTo>
                <a:cubicBezTo>
                  <a:pt x="11880" y="12324"/>
                  <a:pt x="12363" y="12764"/>
                  <a:pt x="12960" y="12764"/>
                </a:cubicBezTo>
                <a:cubicBezTo>
                  <a:pt x="13556" y="12764"/>
                  <a:pt x="14040" y="12324"/>
                  <a:pt x="14040" y="11782"/>
                </a:cubicBezTo>
                <a:cubicBezTo>
                  <a:pt x="14040" y="11240"/>
                  <a:pt x="13556" y="10800"/>
                  <a:pt x="12960" y="10800"/>
                </a:cubicBezTo>
                <a:moveTo>
                  <a:pt x="15660" y="14727"/>
                </a:moveTo>
                <a:cubicBezTo>
                  <a:pt x="15362" y="14727"/>
                  <a:pt x="15120" y="14947"/>
                  <a:pt x="15120" y="15218"/>
                </a:cubicBezTo>
                <a:cubicBezTo>
                  <a:pt x="15120" y="15490"/>
                  <a:pt x="15362" y="15709"/>
                  <a:pt x="15660" y="15709"/>
                </a:cubicBezTo>
                <a:cubicBezTo>
                  <a:pt x="15958" y="15709"/>
                  <a:pt x="16200" y="15490"/>
                  <a:pt x="16200" y="15218"/>
                </a:cubicBezTo>
                <a:cubicBezTo>
                  <a:pt x="16200" y="14947"/>
                  <a:pt x="15958" y="14727"/>
                  <a:pt x="15660" y="14727"/>
                </a:cubicBezTo>
                <a:moveTo>
                  <a:pt x="16740" y="17673"/>
                </a:moveTo>
                <a:cubicBezTo>
                  <a:pt x="16442" y="17673"/>
                  <a:pt x="16200" y="17892"/>
                  <a:pt x="16200" y="18164"/>
                </a:cubicBezTo>
                <a:cubicBezTo>
                  <a:pt x="16200" y="18435"/>
                  <a:pt x="16442" y="18655"/>
                  <a:pt x="16740" y="18655"/>
                </a:cubicBezTo>
                <a:cubicBezTo>
                  <a:pt x="17038" y="18655"/>
                  <a:pt x="17280" y="18435"/>
                  <a:pt x="17280" y="18164"/>
                </a:cubicBezTo>
                <a:cubicBezTo>
                  <a:pt x="17280" y="17892"/>
                  <a:pt x="17038" y="17673"/>
                  <a:pt x="16740" y="17673"/>
                </a:cubicBezTo>
                <a:moveTo>
                  <a:pt x="7020" y="13745"/>
                </a:moveTo>
                <a:cubicBezTo>
                  <a:pt x="6722" y="13745"/>
                  <a:pt x="6480" y="13525"/>
                  <a:pt x="6480" y="13255"/>
                </a:cubicBezTo>
                <a:cubicBezTo>
                  <a:pt x="6480" y="12983"/>
                  <a:pt x="6722" y="12764"/>
                  <a:pt x="7020" y="12764"/>
                </a:cubicBezTo>
                <a:cubicBezTo>
                  <a:pt x="7318" y="12764"/>
                  <a:pt x="7560" y="12983"/>
                  <a:pt x="7560" y="13255"/>
                </a:cubicBezTo>
                <a:cubicBezTo>
                  <a:pt x="7560" y="13525"/>
                  <a:pt x="7318" y="13745"/>
                  <a:pt x="7020" y="13745"/>
                </a:cubicBezTo>
                <a:moveTo>
                  <a:pt x="7020" y="11782"/>
                </a:moveTo>
                <a:cubicBezTo>
                  <a:pt x="6126" y="11782"/>
                  <a:pt x="5400" y="12441"/>
                  <a:pt x="5400" y="13255"/>
                </a:cubicBezTo>
                <a:cubicBezTo>
                  <a:pt x="5400" y="14068"/>
                  <a:pt x="6126" y="14727"/>
                  <a:pt x="7020" y="14727"/>
                </a:cubicBezTo>
                <a:cubicBezTo>
                  <a:pt x="7914" y="14727"/>
                  <a:pt x="8640" y="14068"/>
                  <a:pt x="8640" y="13255"/>
                </a:cubicBezTo>
                <a:cubicBezTo>
                  <a:pt x="8640" y="12441"/>
                  <a:pt x="7914" y="11782"/>
                  <a:pt x="7020" y="11782"/>
                </a:cubicBezTo>
                <a:moveTo>
                  <a:pt x="16200" y="20618"/>
                </a:moveTo>
                <a:lnTo>
                  <a:pt x="5400" y="20618"/>
                </a:lnTo>
                <a:cubicBezTo>
                  <a:pt x="5224" y="20618"/>
                  <a:pt x="1080" y="20574"/>
                  <a:pt x="1080" y="16691"/>
                </a:cubicBezTo>
                <a:cubicBezTo>
                  <a:pt x="1080" y="12965"/>
                  <a:pt x="3149" y="11214"/>
                  <a:pt x="4975" y="9670"/>
                </a:cubicBezTo>
                <a:cubicBezTo>
                  <a:pt x="6031" y="8777"/>
                  <a:pt x="7028" y="7920"/>
                  <a:pt x="7400" y="6808"/>
                </a:cubicBezTo>
                <a:cubicBezTo>
                  <a:pt x="7683" y="6848"/>
                  <a:pt x="7974" y="6878"/>
                  <a:pt x="8279" y="6878"/>
                </a:cubicBezTo>
                <a:cubicBezTo>
                  <a:pt x="9182" y="6878"/>
                  <a:pt x="10166" y="6687"/>
                  <a:pt x="11184" y="6177"/>
                </a:cubicBezTo>
                <a:cubicBezTo>
                  <a:pt x="12256" y="5642"/>
                  <a:pt x="13226" y="5425"/>
                  <a:pt x="14040" y="5367"/>
                </a:cubicBezTo>
                <a:lnTo>
                  <a:pt x="14040" y="5891"/>
                </a:lnTo>
                <a:cubicBezTo>
                  <a:pt x="14040" y="7483"/>
                  <a:pt x="15296" y="8546"/>
                  <a:pt x="16625" y="9670"/>
                </a:cubicBezTo>
                <a:cubicBezTo>
                  <a:pt x="18451" y="11214"/>
                  <a:pt x="20520" y="12965"/>
                  <a:pt x="20520" y="16691"/>
                </a:cubicBezTo>
                <a:cubicBezTo>
                  <a:pt x="20520" y="20474"/>
                  <a:pt x="16637" y="20614"/>
                  <a:pt x="16200" y="20618"/>
                </a:cubicBezTo>
                <a:moveTo>
                  <a:pt x="14040" y="2945"/>
                </a:moveTo>
                <a:lnTo>
                  <a:pt x="14040" y="4432"/>
                </a:lnTo>
                <a:cubicBezTo>
                  <a:pt x="13069" y="4489"/>
                  <a:pt x="11917" y="4734"/>
                  <a:pt x="10654" y="5365"/>
                </a:cubicBezTo>
                <a:cubicBezTo>
                  <a:pt x="9547" y="5920"/>
                  <a:pt x="8485" y="6015"/>
                  <a:pt x="7560" y="5894"/>
                </a:cubicBezTo>
                <a:lnTo>
                  <a:pt x="7560" y="5891"/>
                </a:lnTo>
                <a:lnTo>
                  <a:pt x="7560" y="2945"/>
                </a:lnTo>
                <a:cubicBezTo>
                  <a:pt x="7560" y="2945"/>
                  <a:pt x="14040" y="2945"/>
                  <a:pt x="14040" y="2945"/>
                </a:cubicBezTo>
                <a:close/>
                <a:moveTo>
                  <a:pt x="5400" y="982"/>
                </a:moveTo>
                <a:lnTo>
                  <a:pt x="16200" y="982"/>
                </a:lnTo>
                <a:lnTo>
                  <a:pt x="16200" y="1964"/>
                </a:lnTo>
                <a:lnTo>
                  <a:pt x="5400" y="1964"/>
                </a:lnTo>
                <a:cubicBezTo>
                  <a:pt x="5400" y="1964"/>
                  <a:pt x="5400" y="982"/>
                  <a:pt x="5400" y="982"/>
                </a:cubicBezTo>
                <a:close/>
                <a:moveTo>
                  <a:pt x="15120" y="5891"/>
                </a:moveTo>
                <a:lnTo>
                  <a:pt x="15120" y="2945"/>
                </a:lnTo>
                <a:lnTo>
                  <a:pt x="16200" y="2945"/>
                </a:lnTo>
                <a:cubicBezTo>
                  <a:pt x="16796" y="2945"/>
                  <a:pt x="17280" y="2505"/>
                  <a:pt x="17280" y="1964"/>
                </a:cubicBezTo>
                <a:lnTo>
                  <a:pt x="17280" y="982"/>
                </a:lnTo>
                <a:cubicBezTo>
                  <a:pt x="17280" y="440"/>
                  <a:pt x="16796" y="0"/>
                  <a:pt x="16200" y="0"/>
                </a:cubicBezTo>
                <a:lnTo>
                  <a:pt x="5400" y="0"/>
                </a:lnTo>
                <a:cubicBezTo>
                  <a:pt x="4803" y="0"/>
                  <a:pt x="4320" y="440"/>
                  <a:pt x="4320" y="982"/>
                </a:cubicBezTo>
                <a:lnTo>
                  <a:pt x="4320" y="1964"/>
                </a:lnTo>
                <a:cubicBezTo>
                  <a:pt x="4320" y="2505"/>
                  <a:pt x="4803" y="2945"/>
                  <a:pt x="5400" y="2945"/>
                </a:cubicBezTo>
                <a:lnTo>
                  <a:pt x="6480" y="2945"/>
                </a:lnTo>
                <a:lnTo>
                  <a:pt x="6480" y="5891"/>
                </a:lnTo>
                <a:cubicBezTo>
                  <a:pt x="6480" y="8836"/>
                  <a:pt x="0" y="9818"/>
                  <a:pt x="0" y="16691"/>
                </a:cubicBezTo>
                <a:cubicBezTo>
                  <a:pt x="0" y="21600"/>
                  <a:pt x="5400" y="21600"/>
                  <a:pt x="5400" y="21600"/>
                </a:cubicBezTo>
                <a:lnTo>
                  <a:pt x="16200" y="21600"/>
                </a:lnTo>
                <a:cubicBezTo>
                  <a:pt x="16200" y="21600"/>
                  <a:pt x="21600" y="21600"/>
                  <a:pt x="21600" y="16691"/>
                </a:cubicBezTo>
                <a:cubicBezTo>
                  <a:pt x="21600" y="9818"/>
                  <a:pt x="15120" y="8836"/>
                  <a:pt x="15120" y="5891"/>
                </a:cubicBezTo>
                <a:moveTo>
                  <a:pt x="5940" y="16691"/>
                </a:moveTo>
                <a:cubicBezTo>
                  <a:pt x="5642" y="16691"/>
                  <a:pt x="5400" y="16910"/>
                  <a:pt x="5400" y="17182"/>
                </a:cubicBezTo>
                <a:cubicBezTo>
                  <a:pt x="5400" y="17453"/>
                  <a:pt x="5642" y="17673"/>
                  <a:pt x="5940" y="17673"/>
                </a:cubicBezTo>
                <a:cubicBezTo>
                  <a:pt x="6238" y="17673"/>
                  <a:pt x="6480" y="17453"/>
                  <a:pt x="6480" y="17182"/>
                </a:cubicBezTo>
                <a:cubicBezTo>
                  <a:pt x="6480" y="16910"/>
                  <a:pt x="6238" y="16691"/>
                  <a:pt x="5940" y="166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0" name="Google Shape;790;p15"/>
          <p:cNvSpPr/>
          <p:nvPr/>
        </p:nvSpPr>
        <p:spPr>
          <a:xfrm>
            <a:off x="9997084" y="2514544"/>
            <a:ext cx="228541" cy="279328"/>
          </a:xfrm>
          <a:custGeom>
            <a:rect b="b" l="l" r="r" t="t"/>
            <a:pathLst>
              <a:path extrusionOk="0" h="21600" w="21600">
                <a:moveTo>
                  <a:pt x="20400" y="4909"/>
                </a:moveTo>
                <a:lnTo>
                  <a:pt x="19200" y="4909"/>
                </a:lnTo>
                <a:lnTo>
                  <a:pt x="19200" y="2945"/>
                </a:lnTo>
                <a:cubicBezTo>
                  <a:pt x="19200" y="2674"/>
                  <a:pt x="18932" y="2455"/>
                  <a:pt x="18600" y="2455"/>
                </a:cubicBezTo>
                <a:cubicBezTo>
                  <a:pt x="18268" y="2455"/>
                  <a:pt x="18000" y="2674"/>
                  <a:pt x="18000" y="2945"/>
                </a:cubicBezTo>
                <a:lnTo>
                  <a:pt x="18000" y="4909"/>
                </a:lnTo>
                <a:lnTo>
                  <a:pt x="16800" y="4909"/>
                </a:lnTo>
                <a:lnTo>
                  <a:pt x="16800" y="2945"/>
                </a:lnTo>
                <a:cubicBezTo>
                  <a:pt x="16800" y="2674"/>
                  <a:pt x="16532" y="2455"/>
                  <a:pt x="16200" y="2455"/>
                </a:cubicBezTo>
                <a:cubicBezTo>
                  <a:pt x="15868" y="2455"/>
                  <a:pt x="15600" y="2674"/>
                  <a:pt x="15600" y="2945"/>
                </a:cubicBezTo>
                <a:lnTo>
                  <a:pt x="15600" y="4909"/>
                </a:lnTo>
                <a:lnTo>
                  <a:pt x="14400" y="4909"/>
                </a:lnTo>
                <a:lnTo>
                  <a:pt x="14400" y="2455"/>
                </a:lnTo>
                <a:cubicBezTo>
                  <a:pt x="14400" y="2183"/>
                  <a:pt x="14132" y="1964"/>
                  <a:pt x="13800" y="1964"/>
                </a:cubicBezTo>
                <a:cubicBezTo>
                  <a:pt x="13468" y="1964"/>
                  <a:pt x="13200" y="2183"/>
                  <a:pt x="13200" y="2455"/>
                </a:cubicBezTo>
                <a:lnTo>
                  <a:pt x="13200" y="4909"/>
                </a:lnTo>
                <a:lnTo>
                  <a:pt x="12000" y="4909"/>
                </a:lnTo>
                <a:lnTo>
                  <a:pt x="12000" y="2945"/>
                </a:lnTo>
                <a:cubicBezTo>
                  <a:pt x="12000" y="2674"/>
                  <a:pt x="11732" y="2455"/>
                  <a:pt x="11400" y="2455"/>
                </a:cubicBezTo>
                <a:cubicBezTo>
                  <a:pt x="11068" y="2455"/>
                  <a:pt x="10800" y="2674"/>
                  <a:pt x="10800" y="2945"/>
                </a:cubicBezTo>
                <a:lnTo>
                  <a:pt x="10800" y="4909"/>
                </a:lnTo>
                <a:lnTo>
                  <a:pt x="9600" y="4909"/>
                </a:lnTo>
                <a:lnTo>
                  <a:pt x="9600" y="2455"/>
                </a:lnTo>
                <a:cubicBezTo>
                  <a:pt x="9600" y="2183"/>
                  <a:pt x="9332" y="1964"/>
                  <a:pt x="9000" y="1964"/>
                </a:cubicBezTo>
                <a:cubicBezTo>
                  <a:pt x="8668" y="1964"/>
                  <a:pt x="8400" y="2183"/>
                  <a:pt x="8400" y="2455"/>
                </a:cubicBezTo>
                <a:lnTo>
                  <a:pt x="8400" y="4909"/>
                </a:lnTo>
                <a:lnTo>
                  <a:pt x="6000" y="4909"/>
                </a:lnTo>
                <a:lnTo>
                  <a:pt x="6000" y="2945"/>
                </a:lnTo>
                <a:cubicBezTo>
                  <a:pt x="6000" y="2674"/>
                  <a:pt x="5732" y="2455"/>
                  <a:pt x="5400" y="2455"/>
                </a:cubicBezTo>
                <a:cubicBezTo>
                  <a:pt x="5068" y="2455"/>
                  <a:pt x="4800" y="2674"/>
                  <a:pt x="4800" y="2945"/>
                </a:cubicBezTo>
                <a:lnTo>
                  <a:pt x="4800" y="4909"/>
                </a:lnTo>
                <a:lnTo>
                  <a:pt x="3600" y="4909"/>
                </a:lnTo>
                <a:lnTo>
                  <a:pt x="3600" y="2455"/>
                </a:lnTo>
                <a:cubicBezTo>
                  <a:pt x="3600" y="2183"/>
                  <a:pt x="3332" y="1964"/>
                  <a:pt x="3000" y="1964"/>
                </a:cubicBezTo>
                <a:cubicBezTo>
                  <a:pt x="2668" y="1964"/>
                  <a:pt x="2400" y="2183"/>
                  <a:pt x="2400" y="2455"/>
                </a:cubicBezTo>
                <a:lnTo>
                  <a:pt x="2400" y="4909"/>
                </a:lnTo>
                <a:lnTo>
                  <a:pt x="1200" y="4909"/>
                </a:lnTo>
                <a:lnTo>
                  <a:pt x="1200" y="982"/>
                </a:lnTo>
                <a:lnTo>
                  <a:pt x="20400" y="982"/>
                </a:lnTo>
                <a:cubicBezTo>
                  <a:pt x="20400" y="982"/>
                  <a:pt x="20400" y="4909"/>
                  <a:pt x="20400" y="4909"/>
                </a:cubicBezTo>
                <a:close/>
                <a:moveTo>
                  <a:pt x="20400" y="10309"/>
                </a:moveTo>
                <a:lnTo>
                  <a:pt x="19200" y="10309"/>
                </a:lnTo>
                <a:lnTo>
                  <a:pt x="19200" y="7855"/>
                </a:lnTo>
                <a:cubicBezTo>
                  <a:pt x="19200" y="7583"/>
                  <a:pt x="18932" y="7364"/>
                  <a:pt x="18600" y="7364"/>
                </a:cubicBezTo>
                <a:cubicBezTo>
                  <a:pt x="18268" y="7364"/>
                  <a:pt x="18000" y="7583"/>
                  <a:pt x="18000" y="7855"/>
                </a:cubicBezTo>
                <a:lnTo>
                  <a:pt x="18000" y="10309"/>
                </a:lnTo>
                <a:lnTo>
                  <a:pt x="16800" y="10309"/>
                </a:lnTo>
                <a:lnTo>
                  <a:pt x="16800" y="7364"/>
                </a:lnTo>
                <a:cubicBezTo>
                  <a:pt x="16800" y="7092"/>
                  <a:pt x="16532" y="6873"/>
                  <a:pt x="16200" y="6873"/>
                </a:cubicBezTo>
                <a:cubicBezTo>
                  <a:pt x="15868" y="6873"/>
                  <a:pt x="15600" y="7092"/>
                  <a:pt x="15600" y="7364"/>
                </a:cubicBezTo>
                <a:lnTo>
                  <a:pt x="15600" y="10309"/>
                </a:lnTo>
                <a:lnTo>
                  <a:pt x="14400" y="10309"/>
                </a:lnTo>
                <a:lnTo>
                  <a:pt x="14400" y="7855"/>
                </a:lnTo>
                <a:cubicBezTo>
                  <a:pt x="14400" y="7583"/>
                  <a:pt x="14132" y="7364"/>
                  <a:pt x="13800" y="7364"/>
                </a:cubicBezTo>
                <a:cubicBezTo>
                  <a:pt x="13468" y="7364"/>
                  <a:pt x="13200" y="7583"/>
                  <a:pt x="13200" y="7855"/>
                </a:cubicBezTo>
                <a:lnTo>
                  <a:pt x="13200" y="10309"/>
                </a:lnTo>
                <a:lnTo>
                  <a:pt x="12000" y="10309"/>
                </a:lnTo>
                <a:lnTo>
                  <a:pt x="12000" y="7364"/>
                </a:lnTo>
                <a:cubicBezTo>
                  <a:pt x="12000" y="7092"/>
                  <a:pt x="11732" y="6873"/>
                  <a:pt x="11400" y="6873"/>
                </a:cubicBezTo>
                <a:cubicBezTo>
                  <a:pt x="11068" y="6873"/>
                  <a:pt x="10800" y="7092"/>
                  <a:pt x="10800" y="7364"/>
                </a:cubicBezTo>
                <a:lnTo>
                  <a:pt x="10800" y="10309"/>
                </a:lnTo>
                <a:lnTo>
                  <a:pt x="8400" y="10309"/>
                </a:lnTo>
                <a:lnTo>
                  <a:pt x="8400" y="7855"/>
                </a:lnTo>
                <a:cubicBezTo>
                  <a:pt x="8400" y="7583"/>
                  <a:pt x="8132" y="7364"/>
                  <a:pt x="7800" y="7364"/>
                </a:cubicBezTo>
                <a:cubicBezTo>
                  <a:pt x="7468" y="7364"/>
                  <a:pt x="7200" y="7583"/>
                  <a:pt x="7200" y="7855"/>
                </a:cubicBezTo>
                <a:lnTo>
                  <a:pt x="7200" y="10309"/>
                </a:lnTo>
                <a:lnTo>
                  <a:pt x="6000" y="10309"/>
                </a:lnTo>
                <a:lnTo>
                  <a:pt x="6000" y="7855"/>
                </a:lnTo>
                <a:cubicBezTo>
                  <a:pt x="6000" y="7583"/>
                  <a:pt x="5732" y="7364"/>
                  <a:pt x="5400" y="7364"/>
                </a:cubicBezTo>
                <a:cubicBezTo>
                  <a:pt x="5068" y="7364"/>
                  <a:pt x="4800" y="7583"/>
                  <a:pt x="4800" y="7855"/>
                </a:cubicBezTo>
                <a:lnTo>
                  <a:pt x="4800" y="10309"/>
                </a:lnTo>
                <a:lnTo>
                  <a:pt x="3600" y="10309"/>
                </a:lnTo>
                <a:lnTo>
                  <a:pt x="3600" y="7364"/>
                </a:lnTo>
                <a:cubicBezTo>
                  <a:pt x="3600" y="7092"/>
                  <a:pt x="3332" y="6873"/>
                  <a:pt x="3000" y="6873"/>
                </a:cubicBezTo>
                <a:cubicBezTo>
                  <a:pt x="2668" y="6873"/>
                  <a:pt x="2400" y="7092"/>
                  <a:pt x="2400" y="7364"/>
                </a:cubicBezTo>
                <a:lnTo>
                  <a:pt x="2400" y="10309"/>
                </a:lnTo>
                <a:lnTo>
                  <a:pt x="1200" y="10309"/>
                </a:lnTo>
                <a:lnTo>
                  <a:pt x="1200" y="5891"/>
                </a:lnTo>
                <a:lnTo>
                  <a:pt x="20400" y="5891"/>
                </a:lnTo>
                <a:cubicBezTo>
                  <a:pt x="20400" y="5891"/>
                  <a:pt x="20400" y="10309"/>
                  <a:pt x="20400" y="10309"/>
                </a:cubicBezTo>
                <a:close/>
                <a:moveTo>
                  <a:pt x="20400" y="15709"/>
                </a:moveTo>
                <a:lnTo>
                  <a:pt x="19200" y="15709"/>
                </a:lnTo>
                <a:lnTo>
                  <a:pt x="19200" y="13255"/>
                </a:lnTo>
                <a:cubicBezTo>
                  <a:pt x="19200" y="12983"/>
                  <a:pt x="18932" y="12764"/>
                  <a:pt x="18600" y="12764"/>
                </a:cubicBezTo>
                <a:cubicBezTo>
                  <a:pt x="18268" y="12764"/>
                  <a:pt x="18000" y="12983"/>
                  <a:pt x="18000" y="13255"/>
                </a:cubicBezTo>
                <a:lnTo>
                  <a:pt x="18000" y="15709"/>
                </a:lnTo>
                <a:lnTo>
                  <a:pt x="16800" y="15709"/>
                </a:lnTo>
                <a:lnTo>
                  <a:pt x="16800" y="13255"/>
                </a:lnTo>
                <a:cubicBezTo>
                  <a:pt x="16800" y="12983"/>
                  <a:pt x="16532" y="12764"/>
                  <a:pt x="16200" y="12764"/>
                </a:cubicBezTo>
                <a:cubicBezTo>
                  <a:pt x="15868" y="12764"/>
                  <a:pt x="15600" y="12983"/>
                  <a:pt x="15600" y="13255"/>
                </a:cubicBezTo>
                <a:lnTo>
                  <a:pt x="15600" y="15709"/>
                </a:lnTo>
                <a:lnTo>
                  <a:pt x="13200" y="15709"/>
                </a:lnTo>
                <a:lnTo>
                  <a:pt x="13200" y="13745"/>
                </a:lnTo>
                <a:cubicBezTo>
                  <a:pt x="13200" y="13474"/>
                  <a:pt x="12932" y="13255"/>
                  <a:pt x="12600" y="13255"/>
                </a:cubicBezTo>
                <a:cubicBezTo>
                  <a:pt x="12268" y="13255"/>
                  <a:pt x="12000" y="13474"/>
                  <a:pt x="12000" y="13745"/>
                </a:cubicBezTo>
                <a:lnTo>
                  <a:pt x="12000" y="15709"/>
                </a:lnTo>
                <a:lnTo>
                  <a:pt x="10800" y="15709"/>
                </a:lnTo>
                <a:lnTo>
                  <a:pt x="10800" y="13745"/>
                </a:lnTo>
                <a:cubicBezTo>
                  <a:pt x="10800" y="13474"/>
                  <a:pt x="10532" y="13255"/>
                  <a:pt x="10200" y="13255"/>
                </a:cubicBezTo>
                <a:cubicBezTo>
                  <a:pt x="9868" y="13255"/>
                  <a:pt x="9600" y="13474"/>
                  <a:pt x="9600" y="13745"/>
                </a:cubicBezTo>
                <a:lnTo>
                  <a:pt x="9600" y="15709"/>
                </a:lnTo>
                <a:lnTo>
                  <a:pt x="8400" y="15709"/>
                </a:lnTo>
                <a:lnTo>
                  <a:pt x="8400" y="13255"/>
                </a:lnTo>
                <a:cubicBezTo>
                  <a:pt x="8400" y="12983"/>
                  <a:pt x="8132" y="12764"/>
                  <a:pt x="7800" y="12764"/>
                </a:cubicBezTo>
                <a:cubicBezTo>
                  <a:pt x="7468" y="12764"/>
                  <a:pt x="7200" y="12983"/>
                  <a:pt x="7200" y="13255"/>
                </a:cubicBezTo>
                <a:lnTo>
                  <a:pt x="7200" y="15709"/>
                </a:lnTo>
                <a:lnTo>
                  <a:pt x="6000" y="15709"/>
                </a:lnTo>
                <a:lnTo>
                  <a:pt x="6000" y="13745"/>
                </a:lnTo>
                <a:cubicBezTo>
                  <a:pt x="6000" y="13474"/>
                  <a:pt x="5732" y="13255"/>
                  <a:pt x="5400" y="13255"/>
                </a:cubicBezTo>
                <a:cubicBezTo>
                  <a:pt x="5068" y="13255"/>
                  <a:pt x="4800" y="13474"/>
                  <a:pt x="4800" y="13745"/>
                </a:cubicBezTo>
                <a:lnTo>
                  <a:pt x="4800" y="15709"/>
                </a:lnTo>
                <a:lnTo>
                  <a:pt x="1200" y="15709"/>
                </a:lnTo>
                <a:lnTo>
                  <a:pt x="1200" y="11291"/>
                </a:lnTo>
                <a:lnTo>
                  <a:pt x="20400" y="11291"/>
                </a:lnTo>
                <a:cubicBezTo>
                  <a:pt x="20400" y="11291"/>
                  <a:pt x="20400" y="15709"/>
                  <a:pt x="20400" y="15709"/>
                </a:cubicBezTo>
                <a:close/>
                <a:moveTo>
                  <a:pt x="20400" y="20618"/>
                </a:moveTo>
                <a:lnTo>
                  <a:pt x="19200" y="20618"/>
                </a:lnTo>
                <a:lnTo>
                  <a:pt x="19200" y="18655"/>
                </a:lnTo>
                <a:cubicBezTo>
                  <a:pt x="19200" y="18383"/>
                  <a:pt x="18932" y="18164"/>
                  <a:pt x="18600" y="18164"/>
                </a:cubicBezTo>
                <a:cubicBezTo>
                  <a:pt x="18268" y="18164"/>
                  <a:pt x="18000" y="18383"/>
                  <a:pt x="18000" y="18655"/>
                </a:cubicBezTo>
                <a:lnTo>
                  <a:pt x="18000" y="20618"/>
                </a:lnTo>
                <a:lnTo>
                  <a:pt x="16800" y="20618"/>
                </a:lnTo>
                <a:lnTo>
                  <a:pt x="16800" y="18655"/>
                </a:lnTo>
                <a:cubicBezTo>
                  <a:pt x="16800" y="18383"/>
                  <a:pt x="16532" y="18164"/>
                  <a:pt x="16200" y="18164"/>
                </a:cubicBezTo>
                <a:cubicBezTo>
                  <a:pt x="15868" y="18164"/>
                  <a:pt x="15600" y="18383"/>
                  <a:pt x="15600" y="18655"/>
                </a:cubicBezTo>
                <a:lnTo>
                  <a:pt x="15600" y="20618"/>
                </a:lnTo>
                <a:lnTo>
                  <a:pt x="14400" y="20618"/>
                </a:lnTo>
                <a:lnTo>
                  <a:pt x="14400" y="18164"/>
                </a:lnTo>
                <a:cubicBezTo>
                  <a:pt x="14400" y="17892"/>
                  <a:pt x="14132" y="17673"/>
                  <a:pt x="13800" y="17673"/>
                </a:cubicBezTo>
                <a:cubicBezTo>
                  <a:pt x="13468" y="17673"/>
                  <a:pt x="13200" y="17892"/>
                  <a:pt x="13200" y="18164"/>
                </a:cubicBezTo>
                <a:lnTo>
                  <a:pt x="13200" y="20618"/>
                </a:lnTo>
                <a:lnTo>
                  <a:pt x="10800" y="20618"/>
                </a:lnTo>
                <a:lnTo>
                  <a:pt x="10800" y="18164"/>
                </a:lnTo>
                <a:cubicBezTo>
                  <a:pt x="10800" y="17892"/>
                  <a:pt x="10532" y="17673"/>
                  <a:pt x="10200" y="17673"/>
                </a:cubicBezTo>
                <a:cubicBezTo>
                  <a:pt x="9868" y="17673"/>
                  <a:pt x="9600" y="17892"/>
                  <a:pt x="9600" y="18164"/>
                </a:cubicBezTo>
                <a:lnTo>
                  <a:pt x="9600" y="20618"/>
                </a:lnTo>
                <a:lnTo>
                  <a:pt x="8400" y="20618"/>
                </a:lnTo>
                <a:lnTo>
                  <a:pt x="8400" y="18655"/>
                </a:lnTo>
                <a:cubicBezTo>
                  <a:pt x="8400" y="18383"/>
                  <a:pt x="8132" y="18164"/>
                  <a:pt x="7800" y="18164"/>
                </a:cubicBezTo>
                <a:cubicBezTo>
                  <a:pt x="7468" y="18164"/>
                  <a:pt x="7200" y="18383"/>
                  <a:pt x="7200" y="18655"/>
                </a:cubicBezTo>
                <a:lnTo>
                  <a:pt x="7200" y="20618"/>
                </a:lnTo>
                <a:lnTo>
                  <a:pt x="6000" y="20618"/>
                </a:lnTo>
                <a:lnTo>
                  <a:pt x="6000" y="18164"/>
                </a:lnTo>
                <a:cubicBezTo>
                  <a:pt x="6000" y="17892"/>
                  <a:pt x="5732" y="17673"/>
                  <a:pt x="5400" y="17673"/>
                </a:cubicBezTo>
                <a:cubicBezTo>
                  <a:pt x="5068" y="17673"/>
                  <a:pt x="4800" y="17892"/>
                  <a:pt x="4800" y="18164"/>
                </a:cubicBezTo>
                <a:lnTo>
                  <a:pt x="4800" y="20618"/>
                </a:lnTo>
                <a:lnTo>
                  <a:pt x="3600" y="20618"/>
                </a:lnTo>
                <a:lnTo>
                  <a:pt x="3600" y="18655"/>
                </a:lnTo>
                <a:cubicBezTo>
                  <a:pt x="3600" y="18383"/>
                  <a:pt x="3332" y="18164"/>
                  <a:pt x="3000" y="18164"/>
                </a:cubicBezTo>
                <a:cubicBezTo>
                  <a:pt x="2668" y="18164"/>
                  <a:pt x="2400" y="18383"/>
                  <a:pt x="2400" y="18655"/>
                </a:cubicBezTo>
                <a:lnTo>
                  <a:pt x="2400" y="20618"/>
                </a:lnTo>
                <a:lnTo>
                  <a:pt x="1200" y="20618"/>
                </a:lnTo>
                <a:lnTo>
                  <a:pt x="1200" y="16691"/>
                </a:lnTo>
                <a:lnTo>
                  <a:pt x="20400" y="16691"/>
                </a:lnTo>
                <a:cubicBezTo>
                  <a:pt x="20400" y="16691"/>
                  <a:pt x="20400" y="20618"/>
                  <a:pt x="20400" y="20618"/>
                </a:cubicBezTo>
                <a:close/>
                <a:moveTo>
                  <a:pt x="20400" y="0"/>
                </a:moveTo>
                <a:lnTo>
                  <a:pt x="1200" y="0"/>
                </a:lnTo>
                <a:cubicBezTo>
                  <a:pt x="537" y="0"/>
                  <a:pt x="0" y="440"/>
                  <a:pt x="0" y="982"/>
                </a:cubicBezTo>
                <a:lnTo>
                  <a:pt x="0" y="20618"/>
                </a:lnTo>
                <a:cubicBezTo>
                  <a:pt x="0" y="21160"/>
                  <a:pt x="537" y="21600"/>
                  <a:pt x="1200" y="21600"/>
                </a:cubicBezTo>
                <a:lnTo>
                  <a:pt x="20400" y="21600"/>
                </a:lnTo>
                <a:cubicBezTo>
                  <a:pt x="21062" y="21600"/>
                  <a:pt x="21600" y="21160"/>
                  <a:pt x="21600" y="20618"/>
                </a:cubicBezTo>
                <a:lnTo>
                  <a:pt x="21600" y="982"/>
                </a:lnTo>
                <a:cubicBezTo>
                  <a:pt x="21600" y="440"/>
                  <a:pt x="21062" y="0"/>
                  <a:pt x="204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1" name="Google Shape;791;p15"/>
          <p:cNvSpPr/>
          <p:nvPr/>
        </p:nvSpPr>
        <p:spPr>
          <a:xfrm>
            <a:off x="10504952" y="2590724"/>
            <a:ext cx="279328" cy="126968"/>
          </a:xfrm>
          <a:custGeom>
            <a:rect b="b" l="l" r="r" t="t"/>
            <a:pathLst>
              <a:path extrusionOk="0" h="21600" w="21600">
                <a:moveTo>
                  <a:pt x="18900" y="19440"/>
                </a:moveTo>
                <a:cubicBezTo>
                  <a:pt x="17951" y="19440"/>
                  <a:pt x="17182" y="17747"/>
                  <a:pt x="17182" y="15660"/>
                </a:cubicBezTo>
                <a:cubicBezTo>
                  <a:pt x="17182" y="14601"/>
                  <a:pt x="17381" y="13647"/>
                  <a:pt x="17700" y="12960"/>
                </a:cubicBezTo>
                <a:lnTo>
                  <a:pt x="3900" y="12960"/>
                </a:lnTo>
                <a:cubicBezTo>
                  <a:pt x="4219" y="13647"/>
                  <a:pt x="4418" y="14601"/>
                  <a:pt x="4418" y="15660"/>
                </a:cubicBezTo>
                <a:cubicBezTo>
                  <a:pt x="4418" y="17747"/>
                  <a:pt x="3649" y="19440"/>
                  <a:pt x="2700" y="19440"/>
                </a:cubicBezTo>
                <a:cubicBezTo>
                  <a:pt x="1751" y="19440"/>
                  <a:pt x="982" y="17747"/>
                  <a:pt x="982" y="15660"/>
                </a:cubicBezTo>
                <a:cubicBezTo>
                  <a:pt x="982" y="13757"/>
                  <a:pt x="1623" y="12199"/>
                  <a:pt x="2455" y="11935"/>
                </a:cubicBezTo>
                <a:lnTo>
                  <a:pt x="2455" y="11880"/>
                </a:lnTo>
                <a:cubicBezTo>
                  <a:pt x="2726" y="11880"/>
                  <a:pt x="2945" y="11397"/>
                  <a:pt x="2945" y="10800"/>
                </a:cubicBezTo>
                <a:cubicBezTo>
                  <a:pt x="2945" y="10203"/>
                  <a:pt x="2726" y="9720"/>
                  <a:pt x="2455" y="9720"/>
                </a:cubicBezTo>
                <a:lnTo>
                  <a:pt x="2455" y="9665"/>
                </a:lnTo>
                <a:cubicBezTo>
                  <a:pt x="1623" y="9401"/>
                  <a:pt x="982" y="7843"/>
                  <a:pt x="982" y="5940"/>
                </a:cubicBezTo>
                <a:cubicBezTo>
                  <a:pt x="982" y="3852"/>
                  <a:pt x="1751" y="2160"/>
                  <a:pt x="2700" y="2160"/>
                </a:cubicBezTo>
                <a:cubicBezTo>
                  <a:pt x="3649" y="2160"/>
                  <a:pt x="4418" y="3852"/>
                  <a:pt x="4418" y="5940"/>
                </a:cubicBezTo>
                <a:cubicBezTo>
                  <a:pt x="4418" y="6999"/>
                  <a:pt x="4219" y="7954"/>
                  <a:pt x="3900" y="8640"/>
                </a:cubicBezTo>
                <a:lnTo>
                  <a:pt x="17700" y="8640"/>
                </a:lnTo>
                <a:cubicBezTo>
                  <a:pt x="17381" y="7954"/>
                  <a:pt x="17182" y="6999"/>
                  <a:pt x="17182" y="5940"/>
                </a:cubicBezTo>
                <a:cubicBezTo>
                  <a:pt x="17182" y="3852"/>
                  <a:pt x="17951" y="2160"/>
                  <a:pt x="18900" y="2160"/>
                </a:cubicBezTo>
                <a:cubicBezTo>
                  <a:pt x="19849" y="2160"/>
                  <a:pt x="20618" y="3852"/>
                  <a:pt x="20618" y="5940"/>
                </a:cubicBezTo>
                <a:cubicBezTo>
                  <a:pt x="20618" y="7843"/>
                  <a:pt x="19977" y="9401"/>
                  <a:pt x="19145" y="9665"/>
                </a:cubicBezTo>
                <a:lnTo>
                  <a:pt x="19145" y="9720"/>
                </a:lnTo>
                <a:cubicBezTo>
                  <a:pt x="18874" y="9720"/>
                  <a:pt x="18655" y="10203"/>
                  <a:pt x="18655" y="10800"/>
                </a:cubicBezTo>
                <a:cubicBezTo>
                  <a:pt x="18655" y="11397"/>
                  <a:pt x="18874" y="11880"/>
                  <a:pt x="19145" y="11880"/>
                </a:cubicBezTo>
                <a:lnTo>
                  <a:pt x="19145" y="11935"/>
                </a:lnTo>
                <a:cubicBezTo>
                  <a:pt x="19977" y="12199"/>
                  <a:pt x="20618" y="13757"/>
                  <a:pt x="20618" y="15660"/>
                </a:cubicBezTo>
                <a:cubicBezTo>
                  <a:pt x="20618" y="17747"/>
                  <a:pt x="19849" y="19440"/>
                  <a:pt x="18900" y="19440"/>
                </a:cubicBezTo>
                <a:moveTo>
                  <a:pt x="20449" y="10800"/>
                </a:moveTo>
                <a:cubicBezTo>
                  <a:pt x="21145" y="9725"/>
                  <a:pt x="21600" y="7950"/>
                  <a:pt x="21600" y="5940"/>
                </a:cubicBezTo>
                <a:cubicBezTo>
                  <a:pt x="21600" y="2660"/>
                  <a:pt x="20391" y="0"/>
                  <a:pt x="18900" y="0"/>
                </a:cubicBezTo>
                <a:cubicBezTo>
                  <a:pt x="17409" y="0"/>
                  <a:pt x="16200" y="2660"/>
                  <a:pt x="16200" y="5940"/>
                </a:cubicBezTo>
                <a:cubicBezTo>
                  <a:pt x="16200" y="6124"/>
                  <a:pt x="16208" y="6301"/>
                  <a:pt x="16215" y="6480"/>
                </a:cubicBezTo>
                <a:lnTo>
                  <a:pt x="5385" y="6480"/>
                </a:lnTo>
                <a:cubicBezTo>
                  <a:pt x="5392" y="6301"/>
                  <a:pt x="5400" y="6124"/>
                  <a:pt x="5400" y="5940"/>
                </a:cubicBezTo>
                <a:cubicBezTo>
                  <a:pt x="5400" y="2660"/>
                  <a:pt x="4191" y="0"/>
                  <a:pt x="2700" y="0"/>
                </a:cubicBezTo>
                <a:cubicBezTo>
                  <a:pt x="1209" y="0"/>
                  <a:pt x="0" y="2660"/>
                  <a:pt x="0" y="5940"/>
                </a:cubicBezTo>
                <a:cubicBezTo>
                  <a:pt x="0" y="7950"/>
                  <a:pt x="455" y="9725"/>
                  <a:pt x="1151" y="10800"/>
                </a:cubicBezTo>
                <a:cubicBezTo>
                  <a:pt x="455" y="11875"/>
                  <a:pt x="0" y="13649"/>
                  <a:pt x="0" y="15660"/>
                </a:cubicBezTo>
                <a:cubicBezTo>
                  <a:pt x="0" y="18940"/>
                  <a:pt x="1209" y="21600"/>
                  <a:pt x="2700" y="21600"/>
                </a:cubicBezTo>
                <a:cubicBezTo>
                  <a:pt x="4191" y="21600"/>
                  <a:pt x="5400" y="18940"/>
                  <a:pt x="5400" y="15660"/>
                </a:cubicBezTo>
                <a:cubicBezTo>
                  <a:pt x="5400" y="15476"/>
                  <a:pt x="5392" y="15298"/>
                  <a:pt x="5385" y="15120"/>
                </a:cubicBezTo>
                <a:lnTo>
                  <a:pt x="16215" y="15120"/>
                </a:lnTo>
                <a:cubicBezTo>
                  <a:pt x="16208" y="15298"/>
                  <a:pt x="16200" y="15476"/>
                  <a:pt x="16200" y="15660"/>
                </a:cubicBezTo>
                <a:cubicBezTo>
                  <a:pt x="16200" y="18940"/>
                  <a:pt x="17409" y="21600"/>
                  <a:pt x="18900" y="21600"/>
                </a:cubicBezTo>
                <a:cubicBezTo>
                  <a:pt x="20391" y="21600"/>
                  <a:pt x="21600" y="18940"/>
                  <a:pt x="21600" y="15660"/>
                </a:cubicBezTo>
                <a:cubicBezTo>
                  <a:pt x="21600" y="13649"/>
                  <a:pt x="21145" y="11875"/>
                  <a:pt x="20449" y="10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2" name="Google Shape;792;p15"/>
          <p:cNvSpPr/>
          <p:nvPr/>
        </p:nvSpPr>
        <p:spPr>
          <a:xfrm>
            <a:off x="11038212" y="2514544"/>
            <a:ext cx="279399" cy="279401"/>
          </a:xfrm>
          <a:custGeom>
            <a:rect b="b" l="l" r="r" t="t"/>
            <a:pathLst>
              <a:path extrusionOk="0" h="21085" w="21084">
                <a:moveTo>
                  <a:pt x="6690" y="19632"/>
                </a:moveTo>
                <a:cubicBezTo>
                  <a:pt x="6035" y="20288"/>
                  <a:pt x="4973" y="20288"/>
                  <a:pt x="4318" y="19632"/>
                </a:cubicBezTo>
                <a:cubicBezTo>
                  <a:pt x="3731" y="19043"/>
                  <a:pt x="3675" y="18127"/>
                  <a:pt x="4141" y="17471"/>
                </a:cubicBezTo>
                <a:lnTo>
                  <a:pt x="4127" y="17458"/>
                </a:lnTo>
                <a:cubicBezTo>
                  <a:pt x="4237" y="17311"/>
                  <a:pt x="4231" y="17106"/>
                  <a:pt x="4096" y="16973"/>
                </a:cubicBezTo>
                <a:cubicBezTo>
                  <a:pt x="3963" y="16842"/>
                  <a:pt x="3758" y="16835"/>
                  <a:pt x="3610" y="16939"/>
                </a:cubicBezTo>
                <a:lnTo>
                  <a:pt x="3601" y="16931"/>
                </a:lnTo>
                <a:cubicBezTo>
                  <a:pt x="2946" y="17395"/>
                  <a:pt x="2036" y="17338"/>
                  <a:pt x="1449" y="16752"/>
                </a:cubicBezTo>
                <a:cubicBezTo>
                  <a:pt x="794" y="16097"/>
                  <a:pt x="794" y="15035"/>
                  <a:pt x="1449" y="14381"/>
                </a:cubicBezTo>
                <a:cubicBezTo>
                  <a:pt x="2104" y="13726"/>
                  <a:pt x="3166" y="13726"/>
                  <a:pt x="3821" y="14381"/>
                </a:cubicBezTo>
                <a:cubicBezTo>
                  <a:pt x="4110" y="14670"/>
                  <a:pt x="4264" y="15040"/>
                  <a:pt x="4297" y="15418"/>
                </a:cubicBezTo>
                <a:lnTo>
                  <a:pt x="9862" y="9852"/>
                </a:lnTo>
                <a:lnTo>
                  <a:pt x="15417" y="4298"/>
                </a:lnTo>
                <a:cubicBezTo>
                  <a:pt x="15038" y="4264"/>
                  <a:pt x="14669" y="4111"/>
                  <a:pt x="14380" y="3821"/>
                </a:cubicBezTo>
                <a:cubicBezTo>
                  <a:pt x="13725" y="3166"/>
                  <a:pt x="13725" y="2105"/>
                  <a:pt x="14380" y="1450"/>
                </a:cubicBezTo>
                <a:cubicBezTo>
                  <a:pt x="15034" y="795"/>
                  <a:pt x="16096" y="795"/>
                  <a:pt x="16751" y="1450"/>
                </a:cubicBezTo>
                <a:cubicBezTo>
                  <a:pt x="17332" y="2031"/>
                  <a:pt x="17394" y="2932"/>
                  <a:pt x="16943" y="3585"/>
                </a:cubicBezTo>
                <a:lnTo>
                  <a:pt x="16949" y="3592"/>
                </a:lnTo>
                <a:cubicBezTo>
                  <a:pt x="16829" y="3738"/>
                  <a:pt x="16832" y="3953"/>
                  <a:pt x="16971" y="4089"/>
                </a:cubicBezTo>
                <a:cubicBezTo>
                  <a:pt x="17109" y="4225"/>
                  <a:pt x="17323" y="4230"/>
                  <a:pt x="17473" y="4114"/>
                </a:cubicBezTo>
                <a:lnTo>
                  <a:pt x="17487" y="4129"/>
                </a:lnTo>
                <a:cubicBezTo>
                  <a:pt x="18142" y="3675"/>
                  <a:pt x="19047" y="3737"/>
                  <a:pt x="19631" y="4319"/>
                </a:cubicBezTo>
                <a:cubicBezTo>
                  <a:pt x="20287" y="4974"/>
                  <a:pt x="20287" y="6036"/>
                  <a:pt x="19631" y="6691"/>
                </a:cubicBezTo>
                <a:cubicBezTo>
                  <a:pt x="18974" y="7346"/>
                  <a:pt x="17909" y="7346"/>
                  <a:pt x="17253" y="6691"/>
                </a:cubicBezTo>
                <a:cubicBezTo>
                  <a:pt x="16962" y="6400"/>
                  <a:pt x="16807" y="6029"/>
                  <a:pt x="16775" y="5650"/>
                </a:cubicBezTo>
                <a:lnTo>
                  <a:pt x="5650" y="16775"/>
                </a:lnTo>
                <a:cubicBezTo>
                  <a:pt x="6029" y="16808"/>
                  <a:pt x="6400" y="16963"/>
                  <a:pt x="6690" y="17254"/>
                </a:cubicBezTo>
                <a:cubicBezTo>
                  <a:pt x="7344" y="17910"/>
                  <a:pt x="7344" y="18975"/>
                  <a:pt x="6690" y="19632"/>
                </a:cubicBezTo>
                <a:moveTo>
                  <a:pt x="7277" y="16503"/>
                </a:moveTo>
                <a:lnTo>
                  <a:pt x="16501" y="7278"/>
                </a:lnTo>
                <a:cubicBezTo>
                  <a:pt x="16528" y="7307"/>
                  <a:pt x="16545" y="7340"/>
                  <a:pt x="16573" y="7368"/>
                </a:cubicBezTo>
                <a:cubicBezTo>
                  <a:pt x="17605" y="8397"/>
                  <a:pt x="19278" y="8397"/>
                  <a:pt x="20310" y="7368"/>
                </a:cubicBezTo>
                <a:cubicBezTo>
                  <a:pt x="21342" y="6339"/>
                  <a:pt x="21342" y="4671"/>
                  <a:pt x="20310" y="3641"/>
                </a:cubicBezTo>
                <a:cubicBezTo>
                  <a:pt x="19726" y="3059"/>
                  <a:pt x="18937" y="2818"/>
                  <a:pt x="18175" y="2895"/>
                </a:cubicBezTo>
                <a:cubicBezTo>
                  <a:pt x="18250" y="2137"/>
                  <a:pt x="18009" y="1353"/>
                  <a:pt x="17428" y="772"/>
                </a:cubicBezTo>
                <a:cubicBezTo>
                  <a:pt x="16399" y="-257"/>
                  <a:pt x="14731" y="-257"/>
                  <a:pt x="13702" y="772"/>
                </a:cubicBezTo>
                <a:cubicBezTo>
                  <a:pt x="12673" y="1802"/>
                  <a:pt x="12673" y="3470"/>
                  <a:pt x="13702" y="4498"/>
                </a:cubicBezTo>
                <a:cubicBezTo>
                  <a:pt x="13729" y="4526"/>
                  <a:pt x="13763" y="4543"/>
                  <a:pt x="13791" y="4569"/>
                </a:cubicBezTo>
                <a:lnTo>
                  <a:pt x="4568" y="13791"/>
                </a:lnTo>
                <a:cubicBezTo>
                  <a:pt x="4542" y="13763"/>
                  <a:pt x="4526" y="13730"/>
                  <a:pt x="4498" y="13703"/>
                </a:cubicBezTo>
                <a:cubicBezTo>
                  <a:pt x="3469" y="12674"/>
                  <a:pt x="1801" y="12674"/>
                  <a:pt x="772" y="13703"/>
                </a:cubicBezTo>
                <a:cubicBezTo>
                  <a:pt x="-258" y="14732"/>
                  <a:pt x="-258" y="16400"/>
                  <a:pt x="772" y="17429"/>
                </a:cubicBezTo>
                <a:cubicBezTo>
                  <a:pt x="1353" y="18010"/>
                  <a:pt x="2136" y="18251"/>
                  <a:pt x="2895" y="18176"/>
                </a:cubicBezTo>
                <a:cubicBezTo>
                  <a:pt x="2818" y="18938"/>
                  <a:pt x="3058" y="19727"/>
                  <a:pt x="3641" y="20311"/>
                </a:cubicBezTo>
                <a:cubicBezTo>
                  <a:pt x="4670" y="21343"/>
                  <a:pt x="6338" y="21343"/>
                  <a:pt x="7367" y="20311"/>
                </a:cubicBezTo>
                <a:cubicBezTo>
                  <a:pt x="8396" y="19279"/>
                  <a:pt x="8396" y="17606"/>
                  <a:pt x="7367" y="16574"/>
                </a:cubicBezTo>
                <a:cubicBezTo>
                  <a:pt x="7339" y="16546"/>
                  <a:pt x="7306" y="16529"/>
                  <a:pt x="7277" y="16503"/>
                </a:cubicBezTo>
                <a:moveTo>
                  <a:pt x="16558" y="13703"/>
                </a:moveTo>
                <a:cubicBezTo>
                  <a:pt x="16530" y="13731"/>
                  <a:pt x="16513" y="13764"/>
                  <a:pt x="16487" y="13793"/>
                </a:cubicBezTo>
                <a:lnTo>
                  <a:pt x="14254" y="11560"/>
                </a:lnTo>
                <a:cubicBezTo>
                  <a:pt x="14067" y="11391"/>
                  <a:pt x="13780" y="11393"/>
                  <a:pt x="13601" y="11573"/>
                </a:cubicBezTo>
                <a:cubicBezTo>
                  <a:pt x="13421" y="11753"/>
                  <a:pt x="13419" y="12039"/>
                  <a:pt x="13588" y="12226"/>
                </a:cubicBezTo>
                <a:lnTo>
                  <a:pt x="13576" y="12237"/>
                </a:lnTo>
                <a:lnTo>
                  <a:pt x="16759" y="15420"/>
                </a:lnTo>
                <a:cubicBezTo>
                  <a:pt x="16792" y="15041"/>
                  <a:pt x="16947" y="14671"/>
                  <a:pt x="17238" y="14381"/>
                </a:cubicBezTo>
                <a:cubicBezTo>
                  <a:pt x="17895" y="13726"/>
                  <a:pt x="18959" y="13726"/>
                  <a:pt x="19615" y="14381"/>
                </a:cubicBezTo>
                <a:cubicBezTo>
                  <a:pt x="20273" y="15035"/>
                  <a:pt x="20273" y="16097"/>
                  <a:pt x="19615" y="16752"/>
                </a:cubicBezTo>
                <a:cubicBezTo>
                  <a:pt x="19027" y="17339"/>
                  <a:pt x="18112" y="17395"/>
                  <a:pt x="17455" y="16929"/>
                </a:cubicBezTo>
                <a:lnTo>
                  <a:pt x="17442" y="16942"/>
                </a:lnTo>
                <a:cubicBezTo>
                  <a:pt x="17295" y="16832"/>
                  <a:pt x="17090" y="16839"/>
                  <a:pt x="16957" y="16974"/>
                </a:cubicBezTo>
                <a:cubicBezTo>
                  <a:pt x="16826" y="17107"/>
                  <a:pt x="16819" y="17312"/>
                  <a:pt x="16923" y="17460"/>
                </a:cubicBezTo>
                <a:lnTo>
                  <a:pt x="16915" y="17469"/>
                </a:lnTo>
                <a:cubicBezTo>
                  <a:pt x="17379" y="18124"/>
                  <a:pt x="17322" y="19034"/>
                  <a:pt x="16736" y="19621"/>
                </a:cubicBezTo>
                <a:cubicBezTo>
                  <a:pt x="16081" y="20276"/>
                  <a:pt x="15019" y="20276"/>
                  <a:pt x="14365" y="19621"/>
                </a:cubicBezTo>
                <a:cubicBezTo>
                  <a:pt x="13710" y="18966"/>
                  <a:pt x="13710" y="17904"/>
                  <a:pt x="14365" y="17250"/>
                </a:cubicBezTo>
                <a:cubicBezTo>
                  <a:pt x="14654" y="16960"/>
                  <a:pt x="15024" y="16807"/>
                  <a:pt x="15402" y="16773"/>
                </a:cubicBezTo>
                <a:lnTo>
                  <a:pt x="12222" y="13592"/>
                </a:lnTo>
                <a:lnTo>
                  <a:pt x="12218" y="13596"/>
                </a:lnTo>
                <a:cubicBezTo>
                  <a:pt x="12031" y="13427"/>
                  <a:pt x="11744" y="13428"/>
                  <a:pt x="11565" y="13609"/>
                </a:cubicBezTo>
                <a:cubicBezTo>
                  <a:pt x="11385" y="13789"/>
                  <a:pt x="11383" y="14075"/>
                  <a:pt x="11552" y="14262"/>
                </a:cubicBezTo>
                <a:lnTo>
                  <a:pt x="13776" y="16501"/>
                </a:lnTo>
                <a:cubicBezTo>
                  <a:pt x="13748" y="16528"/>
                  <a:pt x="13714" y="16544"/>
                  <a:pt x="13687" y="16572"/>
                </a:cubicBezTo>
                <a:cubicBezTo>
                  <a:pt x="12658" y="17601"/>
                  <a:pt x="12658" y="19269"/>
                  <a:pt x="13687" y="20298"/>
                </a:cubicBezTo>
                <a:cubicBezTo>
                  <a:pt x="14716" y="21328"/>
                  <a:pt x="16384" y="21328"/>
                  <a:pt x="17413" y="20298"/>
                </a:cubicBezTo>
                <a:cubicBezTo>
                  <a:pt x="17994" y="19717"/>
                  <a:pt x="18235" y="18934"/>
                  <a:pt x="18160" y="18175"/>
                </a:cubicBezTo>
                <a:cubicBezTo>
                  <a:pt x="18922" y="18252"/>
                  <a:pt x="19711" y="18011"/>
                  <a:pt x="20295" y="17429"/>
                </a:cubicBezTo>
                <a:cubicBezTo>
                  <a:pt x="21327" y="16400"/>
                  <a:pt x="21327" y="14732"/>
                  <a:pt x="20295" y="13703"/>
                </a:cubicBezTo>
                <a:cubicBezTo>
                  <a:pt x="19263" y="12674"/>
                  <a:pt x="17590" y="12674"/>
                  <a:pt x="16558" y="13703"/>
                </a:cubicBezTo>
                <a:moveTo>
                  <a:pt x="4511" y="7368"/>
                </a:moveTo>
                <a:cubicBezTo>
                  <a:pt x="4539" y="7340"/>
                  <a:pt x="4556" y="7306"/>
                  <a:pt x="4582" y="7278"/>
                </a:cubicBezTo>
                <a:lnTo>
                  <a:pt x="6815" y="9511"/>
                </a:lnTo>
                <a:cubicBezTo>
                  <a:pt x="7002" y="9679"/>
                  <a:pt x="7289" y="9678"/>
                  <a:pt x="7468" y="9498"/>
                </a:cubicBezTo>
                <a:cubicBezTo>
                  <a:pt x="7649" y="9318"/>
                  <a:pt x="7650" y="9031"/>
                  <a:pt x="7481" y="8844"/>
                </a:cubicBezTo>
                <a:lnTo>
                  <a:pt x="7493" y="8833"/>
                </a:lnTo>
                <a:lnTo>
                  <a:pt x="4309" y="5650"/>
                </a:lnTo>
                <a:cubicBezTo>
                  <a:pt x="4277" y="6029"/>
                  <a:pt x="4122" y="6400"/>
                  <a:pt x="3831" y="6691"/>
                </a:cubicBezTo>
                <a:cubicBezTo>
                  <a:pt x="3175" y="7346"/>
                  <a:pt x="2110" y="7346"/>
                  <a:pt x="1453" y="6691"/>
                </a:cubicBezTo>
                <a:cubicBezTo>
                  <a:pt x="797" y="6036"/>
                  <a:pt x="797" y="4974"/>
                  <a:pt x="1453" y="4319"/>
                </a:cubicBezTo>
                <a:cubicBezTo>
                  <a:pt x="2042" y="3732"/>
                  <a:pt x="2957" y="3676"/>
                  <a:pt x="3614" y="4142"/>
                </a:cubicBezTo>
                <a:lnTo>
                  <a:pt x="3627" y="4128"/>
                </a:lnTo>
                <a:cubicBezTo>
                  <a:pt x="3774" y="4238"/>
                  <a:pt x="3979" y="4232"/>
                  <a:pt x="4112" y="4097"/>
                </a:cubicBezTo>
                <a:cubicBezTo>
                  <a:pt x="4243" y="3963"/>
                  <a:pt x="4250" y="3759"/>
                  <a:pt x="4146" y="3610"/>
                </a:cubicBezTo>
                <a:lnTo>
                  <a:pt x="4154" y="3602"/>
                </a:lnTo>
                <a:cubicBezTo>
                  <a:pt x="3690" y="2947"/>
                  <a:pt x="3746" y="2036"/>
                  <a:pt x="4333" y="1450"/>
                </a:cubicBezTo>
                <a:cubicBezTo>
                  <a:pt x="4988" y="795"/>
                  <a:pt x="6050" y="795"/>
                  <a:pt x="6705" y="1450"/>
                </a:cubicBezTo>
                <a:cubicBezTo>
                  <a:pt x="7359" y="2105"/>
                  <a:pt x="7359" y="3166"/>
                  <a:pt x="6705" y="3821"/>
                </a:cubicBezTo>
                <a:cubicBezTo>
                  <a:pt x="6415" y="4111"/>
                  <a:pt x="6046" y="4264"/>
                  <a:pt x="5667" y="4298"/>
                </a:cubicBezTo>
                <a:lnTo>
                  <a:pt x="8847" y="7478"/>
                </a:lnTo>
                <a:lnTo>
                  <a:pt x="8851" y="7475"/>
                </a:lnTo>
                <a:cubicBezTo>
                  <a:pt x="9038" y="7644"/>
                  <a:pt x="9325" y="7642"/>
                  <a:pt x="9504" y="7462"/>
                </a:cubicBezTo>
                <a:cubicBezTo>
                  <a:pt x="9684" y="7282"/>
                  <a:pt x="9686" y="6995"/>
                  <a:pt x="9517" y="6808"/>
                </a:cubicBezTo>
                <a:lnTo>
                  <a:pt x="7293" y="4569"/>
                </a:lnTo>
                <a:cubicBezTo>
                  <a:pt x="7321" y="4543"/>
                  <a:pt x="7355" y="4526"/>
                  <a:pt x="7382" y="4498"/>
                </a:cubicBezTo>
                <a:cubicBezTo>
                  <a:pt x="8411" y="3470"/>
                  <a:pt x="8411" y="1802"/>
                  <a:pt x="7382" y="772"/>
                </a:cubicBezTo>
                <a:cubicBezTo>
                  <a:pt x="6353" y="-257"/>
                  <a:pt x="4685" y="-257"/>
                  <a:pt x="3656" y="772"/>
                </a:cubicBezTo>
                <a:cubicBezTo>
                  <a:pt x="3075" y="1353"/>
                  <a:pt x="2834" y="2137"/>
                  <a:pt x="2909" y="2895"/>
                </a:cubicBezTo>
                <a:cubicBezTo>
                  <a:pt x="2147" y="2818"/>
                  <a:pt x="1358" y="3059"/>
                  <a:pt x="774" y="3641"/>
                </a:cubicBezTo>
                <a:cubicBezTo>
                  <a:pt x="-258" y="4671"/>
                  <a:pt x="-258" y="6339"/>
                  <a:pt x="774" y="7368"/>
                </a:cubicBezTo>
                <a:cubicBezTo>
                  <a:pt x="1806" y="8397"/>
                  <a:pt x="3479" y="8397"/>
                  <a:pt x="4511" y="736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3" name="Google Shape;793;p15"/>
          <p:cNvSpPr/>
          <p:nvPr/>
        </p:nvSpPr>
        <p:spPr>
          <a:xfrm>
            <a:off x="6238863" y="3047805"/>
            <a:ext cx="279328" cy="279328"/>
          </a:xfrm>
          <a:custGeom>
            <a:rect b="b" l="l" r="r" t="t"/>
            <a:pathLst>
              <a:path extrusionOk="0" h="21600" w="2160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982" y="6873"/>
                </a:moveTo>
                <a:lnTo>
                  <a:pt x="14727" y="6873"/>
                </a:lnTo>
                <a:lnTo>
                  <a:pt x="14727" y="8836"/>
                </a:lnTo>
                <a:lnTo>
                  <a:pt x="982" y="8836"/>
                </a:lnTo>
                <a:cubicBezTo>
                  <a:pt x="982" y="8836"/>
                  <a:pt x="982" y="6873"/>
                  <a:pt x="982" y="6873"/>
                </a:cubicBezTo>
                <a:close/>
                <a:moveTo>
                  <a:pt x="982" y="9818"/>
                </a:moveTo>
                <a:lnTo>
                  <a:pt x="14727" y="9818"/>
                </a:lnTo>
                <a:cubicBezTo>
                  <a:pt x="15269" y="9818"/>
                  <a:pt x="15709" y="9378"/>
                  <a:pt x="15709" y="8836"/>
                </a:cubicBezTo>
                <a:lnTo>
                  <a:pt x="15709" y="6873"/>
                </a:lnTo>
                <a:cubicBezTo>
                  <a:pt x="15709" y="6331"/>
                  <a:pt x="15269" y="5891"/>
                  <a:pt x="14727" y="5891"/>
                </a:cubicBezTo>
                <a:lnTo>
                  <a:pt x="982" y="5891"/>
                </a:lnTo>
                <a:cubicBezTo>
                  <a:pt x="440" y="5891"/>
                  <a:pt x="0" y="6331"/>
                  <a:pt x="0" y="6873"/>
                </a:cubicBezTo>
                <a:lnTo>
                  <a:pt x="0" y="8836"/>
                </a:lnTo>
                <a:cubicBezTo>
                  <a:pt x="0" y="9378"/>
                  <a:pt x="440" y="9818"/>
                  <a:pt x="982" y="9818"/>
                </a:cubicBezTo>
                <a:moveTo>
                  <a:pt x="14727" y="20618"/>
                </a:moveTo>
                <a:lnTo>
                  <a:pt x="982" y="20618"/>
                </a:lnTo>
                <a:lnTo>
                  <a:pt x="982" y="18655"/>
                </a:lnTo>
                <a:lnTo>
                  <a:pt x="14727" y="18655"/>
                </a:lnTo>
                <a:cubicBezTo>
                  <a:pt x="14727" y="18655"/>
                  <a:pt x="14727" y="20618"/>
                  <a:pt x="14727" y="20618"/>
                </a:cubicBezTo>
                <a:close/>
                <a:moveTo>
                  <a:pt x="14727" y="17673"/>
                </a:moveTo>
                <a:lnTo>
                  <a:pt x="982" y="17673"/>
                </a:lnTo>
                <a:cubicBezTo>
                  <a:pt x="440" y="17673"/>
                  <a:pt x="0" y="18113"/>
                  <a:pt x="0" y="18655"/>
                </a:cubicBezTo>
                <a:lnTo>
                  <a:pt x="0" y="20618"/>
                </a:lnTo>
                <a:cubicBezTo>
                  <a:pt x="0" y="21160"/>
                  <a:pt x="440" y="21600"/>
                  <a:pt x="982" y="21600"/>
                </a:cubicBezTo>
                <a:lnTo>
                  <a:pt x="14727" y="21600"/>
                </a:lnTo>
                <a:cubicBezTo>
                  <a:pt x="15269" y="21600"/>
                  <a:pt x="15709" y="21160"/>
                  <a:pt x="15709" y="20618"/>
                </a:cubicBezTo>
                <a:lnTo>
                  <a:pt x="15709" y="18655"/>
                </a:lnTo>
                <a:cubicBezTo>
                  <a:pt x="15709" y="18113"/>
                  <a:pt x="15269" y="17673"/>
                  <a:pt x="14727" y="176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4" name="Google Shape;794;p15"/>
          <p:cNvSpPr/>
          <p:nvPr/>
        </p:nvSpPr>
        <p:spPr>
          <a:xfrm>
            <a:off x="6772124" y="3047805"/>
            <a:ext cx="279328" cy="279328"/>
          </a:xfrm>
          <a:custGeom>
            <a:rect b="b" l="l" r="r" t="t"/>
            <a:pathLst>
              <a:path extrusionOk="0" h="21600" w="2160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3927" y="6873"/>
                </a:moveTo>
                <a:lnTo>
                  <a:pt x="17673" y="6873"/>
                </a:lnTo>
                <a:lnTo>
                  <a:pt x="17673" y="8836"/>
                </a:lnTo>
                <a:lnTo>
                  <a:pt x="3927" y="8836"/>
                </a:lnTo>
                <a:cubicBezTo>
                  <a:pt x="3927" y="8836"/>
                  <a:pt x="3927" y="6873"/>
                  <a:pt x="3927" y="6873"/>
                </a:cubicBezTo>
                <a:close/>
                <a:moveTo>
                  <a:pt x="17673" y="9818"/>
                </a:moveTo>
                <a:cubicBezTo>
                  <a:pt x="18215" y="9818"/>
                  <a:pt x="18655" y="9378"/>
                  <a:pt x="18655" y="8836"/>
                </a:cubicBezTo>
                <a:lnTo>
                  <a:pt x="18655" y="6873"/>
                </a:lnTo>
                <a:cubicBezTo>
                  <a:pt x="18655" y="6331"/>
                  <a:pt x="18215" y="5891"/>
                  <a:pt x="17673" y="5891"/>
                </a:cubicBezTo>
                <a:lnTo>
                  <a:pt x="3927" y="5891"/>
                </a:lnTo>
                <a:cubicBezTo>
                  <a:pt x="3385" y="5891"/>
                  <a:pt x="2945" y="6331"/>
                  <a:pt x="2945" y="6873"/>
                </a:cubicBezTo>
                <a:lnTo>
                  <a:pt x="2945" y="8836"/>
                </a:lnTo>
                <a:cubicBezTo>
                  <a:pt x="2945" y="9378"/>
                  <a:pt x="3385" y="9818"/>
                  <a:pt x="3927" y="9818"/>
                </a:cubicBezTo>
                <a:cubicBezTo>
                  <a:pt x="3927" y="9818"/>
                  <a:pt x="17673" y="9818"/>
                  <a:pt x="17673" y="9818"/>
                </a:cubicBezTo>
                <a:close/>
                <a:moveTo>
                  <a:pt x="17673" y="20618"/>
                </a:moveTo>
                <a:lnTo>
                  <a:pt x="3927" y="20618"/>
                </a:lnTo>
                <a:lnTo>
                  <a:pt x="3927" y="18655"/>
                </a:lnTo>
                <a:lnTo>
                  <a:pt x="17673" y="18655"/>
                </a:lnTo>
                <a:cubicBezTo>
                  <a:pt x="17673" y="18655"/>
                  <a:pt x="17673" y="20618"/>
                  <a:pt x="17673" y="20618"/>
                </a:cubicBezTo>
                <a:close/>
                <a:moveTo>
                  <a:pt x="17673" y="17673"/>
                </a:moveTo>
                <a:lnTo>
                  <a:pt x="3927" y="17673"/>
                </a:lnTo>
                <a:cubicBezTo>
                  <a:pt x="3385" y="17673"/>
                  <a:pt x="2945" y="18113"/>
                  <a:pt x="2945" y="18655"/>
                </a:cubicBezTo>
                <a:lnTo>
                  <a:pt x="2945" y="20618"/>
                </a:lnTo>
                <a:cubicBezTo>
                  <a:pt x="2945" y="21160"/>
                  <a:pt x="3385" y="21600"/>
                  <a:pt x="3927" y="21600"/>
                </a:cubicBezTo>
                <a:lnTo>
                  <a:pt x="17673" y="21600"/>
                </a:lnTo>
                <a:cubicBezTo>
                  <a:pt x="18215" y="21600"/>
                  <a:pt x="18655" y="21160"/>
                  <a:pt x="18655" y="20618"/>
                </a:cubicBezTo>
                <a:lnTo>
                  <a:pt x="18655" y="18655"/>
                </a:lnTo>
                <a:cubicBezTo>
                  <a:pt x="18655" y="18113"/>
                  <a:pt x="18215" y="17673"/>
                  <a:pt x="17673" y="176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5" name="Google Shape;795;p15"/>
          <p:cNvSpPr/>
          <p:nvPr/>
        </p:nvSpPr>
        <p:spPr>
          <a:xfrm>
            <a:off x="7305385" y="3047805"/>
            <a:ext cx="279328" cy="279328"/>
          </a:xfrm>
          <a:custGeom>
            <a:rect b="b" l="l" r="r" t="t"/>
            <a:pathLst>
              <a:path extrusionOk="0" h="21600" w="21600">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20618" y="8836"/>
                </a:moveTo>
                <a:lnTo>
                  <a:pt x="6873" y="8836"/>
                </a:lnTo>
                <a:lnTo>
                  <a:pt x="6873" y="6873"/>
                </a:lnTo>
                <a:lnTo>
                  <a:pt x="20618" y="6873"/>
                </a:lnTo>
                <a:cubicBezTo>
                  <a:pt x="20618" y="6873"/>
                  <a:pt x="20618" y="8836"/>
                  <a:pt x="20618" y="8836"/>
                </a:cubicBezTo>
                <a:close/>
                <a:moveTo>
                  <a:pt x="20618" y="5891"/>
                </a:moveTo>
                <a:lnTo>
                  <a:pt x="6873" y="5891"/>
                </a:lnTo>
                <a:cubicBezTo>
                  <a:pt x="6331" y="5891"/>
                  <a:pt x="5891" y="6331"/>
                  <a:pt x="5891" y="6873"/>
                </a:cubicBezTo>
                <a:lnTo>
                  <a:pt x="5891" y="8836"/>
                </a:lnTo>
                <a:cubicBezTo>
                  <a:pt x="5891" y="9378"/>
                  <a:pt x="6331" y="9818"/>
                  <a:pt x="6873" y="9818"/>
                </a:cubicBezTo>
                <a:lnTo>
                  <a:pt x="20618" y="9818"/>
                </a:lnTo>
                <a:cubicBezTo>
                  <a:pt x="21160" y="9818"/>
                  <a:pt x="21600" y="9378"/>
                  <a:pt x="21600" y="8836"/>
                </a:cubicBezTo>
                <a:lnTo>
                  <a:pt x="21600" y="6873"/>
                </a:lnTo>
                <a:cubicBezTo>
                  <a:pt x="21600" y="6331"/>
                  <a:pt x="21160" y="5891"/>
                  <a:pt x="20618" y="5891"/>
                </a:cubicBezTo>
                <a:moveTo>
                  <a:pt x="20618" y="20618"/>
                </a:moveTo>
                <a:lnTo>
                  <a:pt x="6873" y="20618"/>
                </a:lnTo>
                <a:lnTo>
                  <a:pt x="6873" y="18655"/>
                </a:lnTo>
                <a:lnTo>
                  <a:pt x="20618" y="18655"/>
                </a:lnTo>
                <a:cubicBezTo>
                  <a:pt x="20618" y="18655"/>
                  <a:pt x="20618" y="20618"/>
                  <a:pt x="20618" y="20618"/>
                </a:cubicBezTo>
                <a:close/>
                <a:moveTo>
                  <a:pt x="20618" y="17673"/>
                </a:moveTo>
                <a:lnTo>
                  <a:pt x="6873" y="17673"/>
                </a:lnTo>
                <a:cubicBezTo>
                  <a:pt x="6331" y="17673"/>
                  <a:pt x="5891" y="18113"/>
                  <a:pt x="5891" y="18655"/>
                </a:cubicBezTo>
                <a:lnTo>
                  <a:pt x="5891" y="20618"/>
                </a:lnTo>
                <a:cubicBezTo>
                  <a:pt x="5891" y="21160"/>
                  <a:pt x="6331" y="21600"/>
                  <a:pt x="6873" y="21600"/>
                </a:cubicBezTo>
                <a:lnTo>
                  <a:pt x="20618" y="21600"/>
                </a:lnTo>
                <a:cubicBezTo>
                  <a:pt x="21160" y="21600"/>
                  <a:pt x="21600" y="21160"/>
                  <a:pt x="21600" y="20618"/>
                </a:cubicBezTo>
                <a:lnTo>
                  <a:pt x="21600" y="18655"/>
                </a:lnTo>
                <a:cubicBezTo>
                  <a:pt x="21600" y="18113"/>
                  <a:pt x="21160" y="17673"/>
                  <a:pt x="20618" y="176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6" name="Google Shape;796;p15"/>
          <p:cNvSpPr/>
          <p:nvPr/>
        </p:nvSpPr>
        <p:spPr>
          <a:xfrm>
            <a:off x="7838646" y="3047805"/>
            <a:ext cx="279328" cy="279328"/>
          </a:xfrm>
          <a:custGeom>
            <a:rect b="b" l="l" r="r" t="t"/>
            <a:pathLst>
              <a:path extrusionOk="0" h="21600" w="21600">
                <a:moveTo>
                  <a:pt x="20618" y="14727"/>
                </a:moveTo>
                <a:lnTo>
                  <a:pt x="982" y="14727"/>
                </a:lnTo>
                <a:lnTo>
                  <a:pt x="982" y="12764"/>
                </a:lnTo>
                <a:lnTo>
                  <a:pt x="20618" y="12764"/>
                </a:lnTo>
                <a:cubicBezTo>
                  <a:pt x="20618" y="12764"/>
                  <a:pt x="20618" y="14727"/>
                  <a:pt x="20618" y="14727"/>
                </a:cubicBezTo>
                <a:close/>
                <a:moveTo>
                  <a:pt x="20618" y="11782"/>
                </a:moveTo>
                <a:lnTo>
                  <a:pt x="982" y="11782"/>
                </a:lnTo>
                <a:cubicBezTo>
                  <a:pt x="440" y="11782"/>
                  <a:pt x="0" y="12222"/>
                  <a:pt x="0" y="12764"/>
                </a:cubicBezTo>
                <a:lnTo>
                  <a:pt x="0" y="14727"/>
                </a:lnTo>
                <a:cubicBezTo>
                  <a:pt x="0" y="15270"/>
                  <a:pt x="440" y="15709"/>
                  <a:pt x="982" y="15709"/>
                </a:cubicBezTo>
                <a:lnTo>
                  <a:pt x="20618" y="15709"/>
                </a:lnTo>
                <a:cubicBezTo>
                  <a:pt x="21160" y="15709"/>
                  <a:pt x="21600" y="15270"/>
                  <a:pt x="21600" y="14727"/>
                </a:cubicBezTo>
                <a:lnTo>
                  <a:pt x="21600" y="12764"/>
                </a:lnTo>
                <a:cubicBezTo>
                  <a:pt x="21600" y="12222"/>
                  <a:pt x="21160" y="11782"/>
                  <a:pt x="20618" y="11782"/>
                </a:cubicBezTo>
                <a:moveTo>
                  <a:pt x="20618" y="8836"/>
                </a:moveTo>
                <a:lnTo>
                  <a:pt x="982" y="8836"/>
                </a:lnTo>
                <a:lnTo>
                  <a:pt x="982" y="6873"/>
                </a:lnTo>
                <a:lnTo>
                  <a:pt x="20618" y="6873"/>
                </a:lnTo>
                <a:cubicBezTo>
                  <a:pt x="20618" y="6873"/>
                  <a:pt x="20618" y="8836"/>
                  <a:pt x="20618" y="8836"/>
                </a:cubicBezTo>
                <a:close/>
                <a:moveTo>
                  <a:pt x="20618" y="5891"/>
                </a:moveTo>
                <a:lnTo>
                  <a:pt x="982" y="5891"/>
                </a:lnTo>
                <a:cubicBezTo>
                  <a:pt x="440" y="5891"/>
                  <a:pt x="0" y="6331"/>
                  <a:pt x="0" y="6873"/>
                </a:cubicBezTo>
                <a:lnTo>
                  <a:pt x="0" y="8836"/>
                </a:lnTo>
                <a:cubicBezTo>
                  <a:pt x="0" y="9378"/>
                  <a:pt x="440" y="9818"/>
                  <a:pt x="982" y="9818"/>
                </a:cubicBezTo>
                <a:lnTo>
                  <a:pt x="20618" y="9818"/>
                </a:lnTo>
                <a:cubicBezTo>
                  <a:pt x="21160" y="9818"/>
                  <a:pt x="21600" y="9378"/>
                  <a:pt x="21600" y="8836"/>
                </a:cubicBezTo>
                <a:lnTo>
                  <a:pt x="21600" y="6873"/>
                </a:lnTo>
                <a:cubicBezTo>
                  <a:pt x="21600" y="6331"/>
                  <a:pt x="21160" y="5891"/>
                  <a:pt x="20618" y="5891"/>
                </a:cubicBezTo>
                <a:moveTo>
                  <a:pt x="20618" y="2945"/>
                </a:moveTo>
                <a:lnTo>
                  <a:pt x="982" y="2945"/>
                </a:lnTo>
                <a:lnTo>
                  <a:pt x="982" y="982"/>
                </a:lnTo>
                <a:lnTo>
                  <a:pt x="20618" y="982"/>
                </a:lnTo>
                <a:cubicBezTo>
                  <a:pt x="20618" y="982"/>
                  <a:pt x="20618" y="2945"/>
                  <a:pt x="20618" y="2945"/>
                </a:cubicBezTo>
                <a:close/>
                <a:moveTo>
                  <a:pt x="20618" y="0"/>
                </a:moveTo>
                <a:lnTo>
                  <a:pt x="982" y="0"/>
                </a:lnTo>
                <a:cubicBezTo>
                  <a:pt x="440" y="0"/>
                  <a:pt x="0" y="440"/>
                  <a:pt x="0" y="982"/>
                </a:cubicBezTo>
                <a:lnTo>
                  <a:pt x="0" y="2945"/>
                </a:lnTo>
                <a:cubicBezTo>
                  <a:pt x="0" y="3487"/>
                  <a:pt x="440" y="3927"/>
                  <a:pt x="982" y="3927"/>
                </a:cubicBezTo>
                <a:lnTo>
                  <a:pt x="20618" y="3927"/>
                </a:lnTo>
                <a:cubicBezTo>
                  <a:pt x="21160" y="3927"/>
                  <a:pt x="21600" y="3487"/>
                  <a:pt x="21600" y="2945"/>
                </a:cubicBezTo>
                <a:lnTo>
                  <a:pt x="21600" y="982"/>
                </a:lnTo>
                <a:cubicBezTo>
                  <a:pt x="21600" y="440"/>
                  <a:pt x="21160" y="0"/>
                  <a:pt x="20618" y="0"/>
                </a:cubicBezTo>
                <a:moveTo>
                  <a:pt x="20618" y="20618"/>
                </a:moveTo>
                <a:lnTo>
                  <a:pt x="982" y="20618"/>
                </a:lnTo>
                <a:lnTo>
                  <a:pt x="982" y="18655"/>
                </a:lnTo>
                <a:lnTo>
                  <a:pt x="20618" y="18655"/>
                </a:lnTo>
                <a:cubicBezTo>
                  <a:pt x="20618" y="18655"/>
                  <a:pt x="20618" y="20618"/>
                  <a:pt x="20618" y="20618"/>
                </a:cubicBezTo>
                <a:close/>
                <a:moveTo>
                  <a:pt x="20618" y="17673"/>
                </a:moveTo>
                <a:lnTo>
                  <a:pt x="982" y="17673"/>
                </a:lnTo>
                <a:cubicBezTo>
                  <a:pt x="440" y="17673"/>
                  <a:pt x="0" y="18113"/>
                  <a:pt x="0" y="18655"/>
                </a:cubicBezTo>
                <a:lnTo>
                  <a:pt x="0" y="20618"/>
                </a:lnTo>
                <a:cubicBezTo>
                  <a:pt x="0" y="21160"/>
                  <a:pt x="440" y="21600"/>
                  <a:pt x="982" y="21600"/>
                </a:cubicBezTo>
                <a:lnTo>
                  <a:pt x="20618" y="21600"/>
                </a:lnTo>
                <a:cubicBezTo>
                  <a:pt x="21160" y="21600"/>
                  <a:pt x="21600" y="21160"/>
                  <a:pt x="21600" y="20618"/>
                </a:cubicBezTo>
                <a:lnTo>
                  <a:pt x="21600" y="18655"/>
                </a:lnTo>
                <a:cubicBezTo>
                  <a:pt x="21600" y="18113"/>
                  <a:pt x="21160" y="17673"/>
                  <a:pt x="20618" y="176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7" name="Google Shape;797;p15"/>
          <p:cNvSpPr/>
          <p:nvPr/>
        </p:nvSpPr>
        <p:spPr>
          <a:xfrm>
            <a:off x="8371907" y="3047805"/>
            <a:ext cx="279328" cy="279328"/>
          </a:xfrm>
          <a:custGeom>
            <a:rect b="b" l="l" r="r" t="t"/>
            <a:pathLst>
              <a:path extrusionOk="0" h="21600" w="21600">
                <a:moveTo>
                  <a:pt x="18164" y="982"/>
                </a:moveTo>
                <a:cubicBezTo>
                  <a:pt x="19520" y="982"/>
                  <a:pt x="20618" y="2081"/>
                  <a:pt x="20618" y="3436"/>
                </a:cubicBezTo>
                <a:cubicBezTo>
                  <a:pt x="20618" y="4792"/>
                  <a:pt x="19520" y="5891"/>
                  <a:pt x="18164" y="5891"/>
                </a:cubicBezTo>
                <a:cubicBezTo>
                  <a:pt x="16808" y="5891"/>
                  <a:pt x="15709" y="4792"/>
                  <a:pt x="15709" y="3436"/>
                </a:cubicBezTo>
                <a:cubicBezTo>
                  <a:pt x="15709" y="2081"/>
                  <a:pt x="16808" y="982"/>
                  <a:pt x="18164" y="982"/>
                </a:cubicBezTo>
                <a:moveTo>
                  <a:pt x="18164" y="6873"/>
                </a:moveTo>
                <a:cubicBezTo>
                  <a:pt x="20062" y="6873"/>
                  <a:pt x="21600" y="5334"/>
                  <a:pt x="21600" y="3436"/>
                </a:cubicBezTo>
                <a:cubicBezTo>
                  <a:pt x="21600" y="1538"/>
                  <a:pt x="20062" y="0"/>
                  <a:pt x="18164" y="0"/>
                </a:cubicBezTo>
                <a:cubicBezTo>
                  <a:pt x="16266" y="0"/>
                  <a:pt x="14727" y="1538"/>
                  <a:pt x="14727" y="3436"/>
                </a:cubicBezTo>
                <a:cubicBezTo>
                  <a:pt x="14727" y="5334"/>
                  <a:pt x="16266" y="6873"/>
                  <a:pt x="18164" y="6873"/>
                </a:cubicBezTo>
                <a:moveTo>
                  <a:pt x="18164" y="3927"/>
                </a:moveTo>
                <a:lnTo>
                  <a:pt x="18655" y="3927"/>
                </a:lnTo>
                <a:cubicBezTo>
                  <a:pt x="18925" y="3927"/>
                  <a:pt x="19145" y="3708"/>
                  <a:pt x="19145" y="3436"/>
                </a:cubicBezTo>
                <a:cubicBezTo>
                  <a:pt x="19145" y="3165"/>
                  <a:pt x="18925" y="2945"/>
                  <a:pt x="18655" y="2945"/>
                </a:cubicBezTo>
                <a:lnTo>
                  <a:pt x="18655" y="2455"/>
                </a:lnTo>
                <a:cubicBezTo>
                  <a:pt x="18655" y="2183"/>
                  <a:pt x="18434" y="1964"/>
                  <a:pt x="18164" y="1964"/>
                </a:cubicBezTo>
                <a:cubicBezTo>
                  <a:pt x="17893" y="1964"/>
                  <a:pt x="17673" y="2183"/>
                  <a:pt x="17673" y="2455"/>
                </a:cubicBezTo>
                <a:lnTo>
                  <a:pt x="17673" y="3436"/>
                </a:lnTo>
                <a:cubicBezTo>
                  <a:pt x="17673" y="3708"/>
                  <a:pt x="17893" y="3927"/>
                  <a:pt x="18164" y="3927"/>
                </a:cubicBezTo>
                <a:moveTo>
                  <a:pt x="9818" y="11782"/>
                </a:moveTo>
                <a:lnTo>
                  <a:pt x="4909" y="11782"/>
                </a:lnTo>
                <a:lnTo>
                  <a:pt x="4909" y="8836"/>
                </a:lnTo>
                <a:lnTo>
                  <a:pt x="9818" y="8836"/>
                </a:lnTo>
                <a:cubicBezTo>
                  <a:pt x="9818" y="8836"/>
                  <a:pt x="9818" y="11782"/>
                  <a:pt x="9818" y="11782"/>
                </a:cubicBezTo>
                <a:close/>
                <a:moveTo>
                  <a:pt x="21109" y="12764"/>
                </a:moveTo>
                <a:lnTo>
                  <a:pt x="11291" y="12764"/>
                </a:lnTo>
                <a:cubicBezTo>
                  <a:pt x="11562" y="12764"/>
                  <a:pt x="11782" y="12544"/>
                  <a:pt x="11782" y="12273"/>
                </a:cubicBezTo>
                <a:cubicBezTo>
                  <a:pt x="11782" y="12001"/>
                  <a:pt x="11562" y="11782"/>
                  <a:pt x="11291" y="11782"/>
                </a:cubicBezTo>
                <a:lnTo>
                  <a:pt x="10800" y="11782"/>
                </a:lnTo>
                <a:lnTo>
                  <a:pt x="10800" y="8836"/>
                </a:lnTo>
                <a:cubicBezTo>
                  <a:pt x="10800" y="8295"/>
                  <a:pt x="10360" y="7855"/>
                  <a:pt x="9818" y="7855"/>
                </a:cubicBezTo>
                <a:lnTo>
                  <a:pt x="4909" y="7855"/>
                </a:lnTo>
                <a:cubicBezTo>
                  <a:pt x="4367" y="7855"/>
                  <a:pt x="3927" y="8295"/>
                  <a:pt x="3927" y="8836"/>
                </a:cubicBezTo>
                <a:lnTo>
                  <a:pt x="3927" y="11782"/>
                </a:lnTo>
                <a:lnTo>
                  <a:pt x="3436" y="11782"/>
                </a:lnTo>
                <a:cubicBezTo>
                  <a:pt x="3166" y="11782"/>
                  <a:pt x="2945" y="12001"/>
                  <a:pt x="2945" y="12273"/>
                </a:cubicBezTo>
                <a:cubicBezTo>
                  <a:pt x="2945" y="12544"/>
                  <a:pt x="3166" y="12764"/>
                  <a:pt x="3436" y="12764"/>
                </a:cubicBezTo>
                <a:lnTo>
                  <a:pt x="491" y="12764"/>
                </a:lnTo>
                <a:cubicBezTo>
                  <a:pt x="220" y="12764"/>
                  <a:pt x="0" y="12983"/>
                  <a:pt x="0" y="13255"/>
                </a:cubicBezTo>
                <a:cubicBezTo>
                  <a:pt x="0" y="13526"/>
                  <a:pt x="220" y="13745"/>
                  <a:pt x="491" y="13745"/>
                </a:cubicBezTo>
                <a:lnTo>
                  <a:pt x="2945" y="13745"/>
                </a:lnTo>
                <a:lnTo>
                  <a:pt x="2945" y="21109"/>
                </a:lnTo>
                <a:cubicBezTo>
                  <a:pt x="2945" y="21380"/>
                  <a:pt x="3166" y="21600"/>
                  <a:pt x="3436" y="21600"/>
                </a:cubicBezTo>
                <a:cubicBezTo>
                  <a:pt x="3707" y="21600"/>
                  <a:pt x="3927" y="21380"/>
                  <a:pt x="3927" y="21109"/>
                </a:cubicBezTo>
                <a:lnTo>
                  <a:pt x="3927" y="13745"/>
                </a:lnTo>
                <a:lnTo>
                  <a:pt x="17673" y="13745"/>
                </a:lnTo>
                <a:lnTo>
                  <a:pt x="17673" y="21109"/>
                </a:lnTo>
                <a:cubicBezTo>
                  <a:pt x="17673" y="21380"/>
                  <a:pt x="17893" y="21600"/>
                  <a:pt x="18164" y="21600"/>
                </a:cubicBezTo>
                <a:cubicBezTo>
                  <a:pt x="18434" y="21600"/>
                  <a:pt x="18655" y="21380"/>
                  <a:pt x="18655" y="21109"/>
                </a:cubicBezTo>
                <a:lnTo>
                  <a:pt x="18655" y="13745"/>
                </a:lnTo>
                <a:lnTo>
                  <a:pt x="21109" y="13745"/>
                </a:lnTo>
                <a:cubicBezTo>
                  <a:pt x="21380" y="13745"/>
                  <a:pt x="21600" y="13526"/>
                  <a:pt x="21600" y="13255"/>
                </a:cubicBezTo>
                <a:cubicBezTo>
                  <a:pt x="21600" y="12983"/>
                  <a:pt x="21380" y="12764"/>
                  <a:pt x="21109" y="127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8" name="Google Shape;798;p15"/>
          <p:cNvSpPr/>
          <p:nvPr/>
        </p:nvSpPr>
        <p:spPr>
          <a:xfrm>
            <a:off x="8905168" y="3047805"/>
            <a:ext cx="279328" cy="279328"/>
          </a:xfrm>
          <a:custGeom>
            <a:rect b="b" l="l" r="r" t="t"/>
            <a:pathLst>
              <a:path extrusionOk="0" h="21600" w="21600">
                <a:moveTo>
                  <a:pt x="20579" y="7008"/>
                </a:moveTo>
                <a:cubicBezTo>
                  <a:pt x="20006" y="12260"/>
                  <a:pt x="12624" y="19436"/>
                  <a:pt x="10800" y="20538"/>
                </a:cubicBezTo>
                <a:cubicBezTo>
                  <a:pt x="8976" y="19436"/>
                  <a:pt x="1594" y="12260"/>
                  <a:pt x="1021" y="7001"/>
                </a:cubicBezTo>
                <a:cubicBezTo>
                  <a:pt x="1021" y="7001"/>
                  <a:pt x="982" y="6718"/>
                  <a:pt x="982" y="6382"/>
                </a:cubicBezTo>
                <a:cubicBezTo>
                  <a:pt x="982" y="3405"/>
                  <a:pt x="3404" y="982"/>
                  <a:pt x="6382" y="982"/>
                </a:cubicBezTo>
                <a:cubicBezTo>
                  <a:pt x="7780" y="982"/>
                  <a:pt x="9107" y="1518"/>
                  <a:pt x="10120" y="2491"/>
                </a:cubicBezTo>
                <a:lnTo>
                  <a:pt x="10585" y="2939"/>
                </a:lnTo>
                <a:lnTo>
                  <a:pt x="8836" y="6873"/>
                </a:lnTo>
                <a:lnTo>
                  <a:pt x="11291" y="9818"/>
                </a:lnTo>
                <a:lnTo>
                  <a:pt x="9327" y="14236"/>
                </a:lnTo>
                <a:lnTo>
                  <a:pt x="10800" y="16691"/>
                </a:lnTo>
                <a:lnTo>
                  <a:pt x="10432" y="14236"/>
                </a:lnTo>
                <a:lnTo>
                  <a:pt x="12365" y="9542"/>
                </a:lnTo>
                <a:lnTo>
                  <a:pt x="10002" y="6781"/>
                </a:lnTo>
                <a:lnTo>
                  <a:pt x="12069" y="2007"/>
                </a:lnTo>
                <a:cubicBezTo>
                  <a:pt x="12984" y="1345"/>
                  <a:pt x="14076" y="982"/>
                  <a:pt x="15218" y="982"/>
                </a:cubicBezTo>
                <a:cubicBezTo>
                  <a:pt x="18196" y="982"/>
                  <a:pt x="20618" y="3405"/>
                  <a:pt x="20618" y="6382"/>
                </a:cubicBezTo>
                <a:cubicBezTo>
                  <a:pt x="20618" y="6725"/>
                  <a:pt x="20579" y="7008"/>
                  <a:pt x="20579" y="7008"/>
                </a:cubicBezTo>
                <a:moveTo>
                  <a:pt x="21600" y="6382"/>
                </a:moveTo>
                <a:cubicBezTo>
                  <a:pt x="21600" y="2857"/>
                  <a:pt x="18743" y="0"/>
                  <a:pt x="15218" y="0"/>
                </a:cubicBezTo>
                <a:cubicBezTo>
                  <a:pt x="13502" y="0"/>
                  <a:pt x="11947" y="681"/>
                  <a:pt x="10800" y="1783"/>
                </a:cubicBezTo>
                <a:cubicBezTo>
                  <a:pt x="9653" y="681"/>
                  <a:pt x="8098" y="0"/>
                  <a:pt x="6382" y="0"/>
                </a:cubicBezTo>
                <a:cubicBezTo>
                  <a:pt x="2857" y="0"/>
                  <a:pt x="0" y="2857"/>
                  <a:pt x="0" y="6382"/>
                </a:cubicBezTo>
                <a:cubicBezTo>
                  <a:pt x="0" y="6792"/>
                  <a:pt x="65" y="7282"/>
                  <a:pt x="45" y="7115"/>
                </a:cubicBezTo>
                <a:cubicBezTo>
                  <a:pt x="733" y="13419"/>
                  <a:pt x="9855" y="21600"/>
                  <a:pt x="10800" y="21600"/>
                </a:cubicBezTo>
                <a:cubicBezTo>
                  <a:pt x="11745" y="21600"/>
                  <a:pt x="20867" y="13419"/>
                  <a:pt x="21555" y="7115"/>
                </a:cubicBezTo>
                <a:cubicBezTo>
                  <a:pt x="21536" y="7282"/>
                  <a:pt x="21600" y="6792"/>
                  <a:pt x="21600" y="63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799" name="Google Shape;799;p15"/>
          <p:cNvSpPr/>
          <p:nvPr/>
        </p:nvSpPr>
        <p:spPr>
          <a:xfrm>
            <a:off x="9438429" y="3060502"/>
            <a:ext cx="279328" cy="253935"/>
          </a:xfrm>
          <a:custGeom>
            <a:rect b="b" l="l" r="r" t="t"/>
            <a:pathLst>
              <a:path extrusionOk="0" h="21600" w="21600">
                <a:moveTo>
                  <a:pt x="20588" y="6611"/>
                </a:moveTo>
                <a:cubicBezTo>
                  <a:pt x="20587" y="6619"/>
                  <a:pt x="20587" y="6627"/>
                  <a:pt x="20586" y="6635"/>
                </a:cubicBezTo>
                <a:cubicBezTo>
                  <a:pt x="20585" y="6640"/>
                  <a:pt x="20582" y="6674"/>
                  <a:pt x="20581" y="6680"/>
                </a:cubicBezTo>
                <a:cubicBezTo>
                  <a:pt x="20107" y="11287"/>
                  <a:pt x="14607" y="17428"/>
                  <a:pt x="12595" y="19086"/>
                </a:cubicBezTo>
                <a:lnTo>
                  <a:pt x="11905" y="15660"/>
                </a:lnTo>
                <a:lnTo>
                  <a:pt x="13960" y="10631"/>
                </a:lnTo>
                <a:lnTo>
                  <a:pt x="11429" y="7425"/>
                </a:lnTo>
                <a:lnTo>
                  <a:pt x="12699" y="2550"/>
                </a:lnTo>
                <a:cubicBezTo>
                  <a:pt x="12708" y="2540"/>
                  <a:pt x="12713" y="2534"/>
                  <a:pt x="12723" y="2524"/>
                </a:cubicBezTo>
                <a:cubicBezTo>
                  <a:pt x="13572" y="1625"/>
                  <a:pt x="14916" y="1080"/>
                  <a:pt x="16088" y="1080"/>
                </a:cubicBezTo>
                <a:cubicBezTo>
                  <a:pt x="18586" y="1080"/>
                  <a:pt x="20618" y="3315"/>
                  <a:pt x="20618" y="6063"/>
                </a:cubicBezTo>
                <a:cubicBezTo>
                  <a:pt x="20618" y="6262"/>
                  <a:pt x="20598" y="6506"/>
                  <a:pt x="20588" y="6611"/>
                </a:cubicBezTo>
                <a:moveTo>
                  <a:pt x="21600" y="6063"/>
                </a:moveTo>
                <a:cubicBezTo>
                  <a:pt x="21600" y="2715"/>
                  <a:pt x="19132" y="0"/>
                  <a:pt x="16088" y="0"/>
                </a:cubicBezTo>
                <a:cubicBezTo>
                  <a:pt x="14607" y="0"/>
                  <a:pt x="12974" y="748"/>
                  <a:pt x="11983" y="1794"/>
                </a:cubicBezTo>
                <a:lnTo>
                  <a:pt x="11985" y="1802"/>
                </a:lnTo>
                <a:cubicBezTo>
                  <a:pt x="11900" y="1871"/>
                  <a:pt x="11839" y="1965"/>
                  <a:pt x="11809" y="2079"/>
                </a:cubicBezTo>
                <a:lnTo>
                  <a:pt x="11797" y="2076"/>
                </a:lnTo>
                <a:lnTo>
                  <a:pt x="10309" y="7560"/>
                </a:lnTo>
                <a:lnTo>
                  <a:pt x="12764" y="10800"/>
                </a:lnTo>
                <a:lnTo>
                  <a:pt x="10800" y="15660"/>
                </a:lnTo>
                <a:lnTo>
                  <a:pt x="11797" y="20098"/>
                </a:lnTo>
                <a:lnTo>
                  <a:pt x="11803" y="20097"/>
                </a:lnTo>
                <a:cubicBezTo>
                  <a:pt x="11853" y="20337"/>
                  <a:pt x="12039" y="20520"/>
                  <a:pt x="12273" y="20520"/>
                </a:cubicBezTo>
                <a:cubicBezTo>
                  <a:pt x="12410" y="20520"/>
                  <a:pt x="12534" y="20457"/>
                  <a:pt x="12623" y="20357"/>
                </a:cubicBezTo>
                <a:cubicBezTo>
                  <a:pt x="14361" y="19225"/>
                  <a:pt x="20995" y="12270"/>
                  <a:pt x="21558" y="6787"/>
                </a:cubicBezTo>
                <a:lnTo>
                  <a:pt x="21558" y="6791"/>
                </a:lnTo>
                <a:cubicBezTo>
                  <a:pt x="21559" y="6791"/>
                  <a:pt x="21600" y="6399"/>
                  <a:pt x="21600" y="6063"/>
                </a:cubicBezTo>
                <a:moveTo>
                  <a:pt x="1019" y="7760"/>
                </a:moveTo>
                <a:cubicBezTo>
                  <a:pt x="1018" y="7754"/>
                  <a:pt x="1015" y="7720"/>
                  <a:pt x="1014" y="7715"/>
                </a:cubicBezTo>
                <a:cubicBezTo>
                  <a:pt x="1013" y="7707"/>
                  <a:pt x="1013" y="7699"/>
                  <a:pt x="1012" y="7691"/>
                </a:cubicBezTo>
                <a:cubicBezTo>
                  <a:pt x="1002" y="7586"/>
                  <a:pt x="982" y="7342"/>
                  <a:pt x="982" y="7143"/>
                </a:cubicBezTo>
                <a:cubicBezTo>
                  <a:pt x="982" y="4395"/>
                  <a:pt x="3014" y="2160"/>
                  <a:pt x="5512" y="2160"/>
                </a:cubicBezTo>
                <a:cubicBezTo>
                  <a:pt x="6634" y="2160"/>
                  <a:pt x="7908" y="2664"/>
                  <a:pt x="8760" y="3495"/>
                </a:cubicBezTo>
                <a:lnTo>
                  <a:pt x="7364" y="8640"/>
                </a:lnTo>
                <a:lnTo>
                  <a:pt x="9818" y="11880"/>
                </a:lnTo>
                <a:lnTo>
                  <a:pt x="7855" y="16740"/>
                </a:lnTo>
                <a:lnTo>
                  <a:pt x="8531" y="19752"/>
                </a:lnTo>
                <a:cubicBezTo>
                  <a:pt x="6242" y="17649"/>
                  <a:pt x="1459" y="12041"/>
                  <a:pt x="1019" y="7760"/>
                </a:cubicBezTo>
                <a:moveTo>
                  <a:pt x="9803" y="20925"/>
                </a:moveTo>
                <a:lnTo>
                  <a:pt x="8959" y="16740"/>
                </a:lnTo>
                <a:lnTo>
                  <a:pt x="11015" y="11711"/>
                </a:lnTo>
                <a:lnTo>
                  <a:pt x="8484" y="8505"/>
                </a:lnTo>
                <a:lnTo>
                  <a:pt x="9799" y="3457"/>
                </a:lnTo>
                <a:lnTo>
                  <a:pt x="9791" y="3454"/>
                </a:lnTo>
                <a:cubicBezTo>
                  <a:pt x="9804" y="3407"/>
                  <a:pt x="9818" y="3360"/>
                  <a:pt x="9818" y="3308"/>
                </a:cubicBezTo>
                <a:cubicBezTo>
                  <a:pt x="9818" y="3130"/>
                  <a:pt x="9736" y="2981"/>
                  <a:pt x="9615" y="2882"/>
                </a:cubicBezTo>
                <a:lnTo>
                  <a:pt x="9617" y="2874"/>
                </a:lnTo>
                <a:cubicBezTo>
                  <a:pt x="8626" y="1827"/>
                  <a:pt x="6993" y="1080"/>
                  <a:pt x="5512" y="1080"/>
                </a:cubicBezTo>
                <a:cubicBezTo>
                  <a:pt x="2468" y="1080"/>
                  <a:pt x="0" y="3795"/>
                  <a:pt x="0" y="7143"/>
                </a:cubicBezTo>
                <a:cubicBezTo>
                  <a:pt x="0" y="7479"/>
                  <a:pt x="41" y="7871"/>
                  <a:pt x="42" y="7871"/>
                </a:cubicBezTo>
                <a:lnTo>
                  <a:pt x="42" y="7867"/>
                </a:lnTo>
                <a:cubicBezTo>
                  <a:pt x="605" y="13350"/>
                  <a:pt x="7239" y="20305"/>
                  <a:pt x="8977" y="21437"/>
                </a:cubicBezTo>
                <a:cubicBezTo>
                  <a:pt x="9066" y="21537"/>
                  <a:pt x="9190" y="21600"/>
                  <a:pt x="9327" y="21600"/>
                </a:cubicBezTo>
                <a:cubicBezTo>
                  <a:pt x="9599" y="21600"/>
                  <a:pt x="9818" y="21358"/>
                  <a:pt x="9818" y="21060"/>
                </a:cubicBezTo>
                <a:cubicBezTo>
                  <a:pt x="9818" y="21013"/>
                  <a:pt x="9804" y="20971"/>
                  <a:pt x="9794" y="20927"/>
                </a:cubicBezTo>
                <a:cubicBezTo>
                  <a:pt x="9794" y="20927"/>
                  <a:pt x="9803" y="20925"/>
                  <a:pt x="9803" y="2092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0" name="Google Shape;800;p15"/>
          <p:cNvSpPr/>
          <p:nvPr/>
        </p:nvSpPr>
        <p:spPr>
          <a:xfrm>
            <a:off x="9971691" y="3047805"/>
            <a:ext cx="279328" cy="279328"/>
          </a:xfrm>
          <a:custGeom>
            <a:rect b="b" l="l" r="r" t="t"/>
            <a:pathLst>
              <a:path extrusionOk="0" h="21600" w="21600">
                <a:moveTo>
                  <a:pt x="11782" y="12764"/>
                </a:moveTo>
                <a:cubicBezTo>
                  <a:pt x="11510" y="12764"/>
                  <a:pt x="11291" y="12984"/>
                  <a:pt x="11291" y="13255"/>
                </a:cubicBezTo>
                <a:cubicBezTo>
                  <a:pt x="11291" y="13526"/>
                  <a:pt x="11510" y="13745"/>
                  <a:pt x="11782" y="13745"/>
                </a:cubicBezTo>
                <a:cubicBezTo>
                  <a:pt x="12053" y="13745"/>
                  <a:pt x="12273" y="13526"/>
                  <a:pt x="12273" y="13255"/>
                </a:cubicBezTo>
                <a:cubicBezTo>
                  <a:pt x="12273" y="12984"/>
                  <a:pt x="12053" y="12764"/>
                  <a:pt x="11782" y="12764"/>
                </a:cubicBezTo>
                <a:moveTo>
                  <a:pt x="14727" y="10800"/>
                </a:moveTo>
                <a:cubicBezTo>
                  <a:pt x="14999" y="10800"/>
                  <a:pt x="15218" y="10580"/>
                  <a:pt x="15218" y="10309"/>
                </a:cubicBezTo>
                <a:cubicBezTo>
                  <a:pt x="15218" y="10038"/>
                  <a:pt x="14999" y="9818"/>
                  <a:pt x="14727" y="9818"/>
                </a:cubicBezTo>
                <a:cubicBezTo>
                  <a:pt x="14456" y="9818"/>
                  <a:pt x="14236" y="10038"/>
                  <a:pt x="14236" y="10309"/>
                </a:cubicBezTo>
                <a:cubicBezTo>
                  <a:pt x="14236" y="10580"/>
                  <a:pt x="14456" y="10800"/>
                  <a:pt x="14727" y="10800"/>
                </a:cubicBezTo>
                <a:moveTo>
                  <a:pt x="19913" y="7150"/>
                </a:moveTo>
                <a:lnTo>
                  <a:pt x="19959" y="7195"/>
                </a:lnTo>
                <a:lnTo>
                  <a:pt x="19468" y="7686"/>
                </a:lnTo>
                <a:lnTo>
                  <a:pt x="19468" y="7687"/>
                </a:lnTo>
                <a:lnTo>
                  <a:pt x="17606" y="9549"/>
                </a:lnTo>
                <a:lnTo>
                  <a:pt x="12052" y="3994"/>
                </a:lnTo>
                <a:lnTo>
                  <a:pt x="13913" y="2132"/>
                </a:lnTo>
                <a:cubicBezTo>
                  <a:pt x="13914" y="2132"/>
                  <a:pt x="13914" y="2132"/>
                  <a:pt x="13914" y="2132"/>
                </a:cubicBezTo>
                <a:lnTo>
                  <a:pt x="14405" y="1641"/>
                </a:lnTo>
                <a:lnTo>
                  <a:pt x="14450" y="1687"/>
                </a:lnTo>
                <a:cubicBezTo>
                  <a:pt x="15086" y="1244"/>
                  <a:pt x="15857" y="982"/>
                  <a:pt x="16691" y="982"/>
                </a:cubicBezTo>
                <a:cubicBezTo>
                  <a:pt x="18860" y="982"/>
                  <a:pt x="20618" y="2740"/>
                  <a:pt x="20618" y="4909"/>
                </a:cubicBezTo>
                <a:cubicBezTo>
                  <a:pt x="20618" y="5743"/>
                  <a:pt x="20356" y="6514"/>
                  <a:pt x="19913" y="7150"/>
                </a:cubicBezTo>
                <a:moveTo>
                  <a:pt x="10242" y="16912"/>
                </a:moveTo>
                <a:lnTo>
                  <a:pt x="4689" y="11358"/>
                </a:lnTo>
                <a:lnTo>
                  <a:pt x="11358" y="4689"/>
                </a:lnTo>
                <a:lnTo>
                  <a:pt x="16911" y="10243"/>
                </a:lnTo>
                <a:cubicBezTo>
                  <a:pt x="16911" y="10243"/>
                  <a:pt x="10242" y="16912"/>
                  <a:pt x="10242" y="16912"/>
                </a:cubicBezTo>
                <a:close/>
                <a:moveTo>
                  <a:pt x="7686" y="19468"/>
                </a:moveTo>
                <a:cubicBezTo>
                  <a:pt x="6975" y="20179"/>
                  <a:pt x="5994" y="20618"/>
                  <a:pt x="4909" y="20618"/>
                </a:cubicBezTo>
                <a:cubicBezTo>
                  <a:pt x="2740" y="20618"/>
                  <a:pt x="982" y="18860"/>
                  <a:pt x="982" y="16691"/>
                </a:cubicBezTo>
                <a:cubicBezTo>
                  <a:pt x="982" y="15606"/>
                  <a:pt x="1421" y="14625"/>
                  <a:pt x="2132" y="13914"/>
                </a:cubicBezTo>
                <a:lnTo>
                  <a:pt x="3994" y="12052"/>
                </a:lnTo>
                <a:lnTo>
                  <a:pt x="9548" y="17606"/>
                </a:lnTo>
                <a:cubicBezTo>
                  <a:pt x="9548" y="17606"/>
                  <a:pt x="7686" y="19468"/>
                  <a:pt x="7686" y="19468"/>
                </a:cubicBezTo>
                <a:close/>
                <a:moveTo>
                  <a:pt x="21600" y="4909"/>
                </a:moveTo>
                <a:cubicBezTo>
                  <a:pt x="21600" y="2198"/>
                  <a:pt x="19402" y="0"/>
                  <a:pt x="16691" y="0"/>
                </a:cubicBezTo>
                <a:cubicBezTo>
                  <a:pt x="15586" y="0"/>
                  <a:pt x="14570" y="370"/>
                  <a:pt x="13749" y="986"/>
                </a:cubicBezTo>
                <a:lnTo>
                  <a:pt x="13710" y="947"/>
                </a:lnTo>
                <a:lnTo>
                  <a:pt x="13221" y="1437"/>
                </a:lnTo>
                <a:cubicBezTo>
                  <a:pt x="13220" y="1438"/>
                  <a:pt x="13220" y="1438"/>
                  <a:pt x="13219" y="1439"/>
                </a:cubicBezTo>
                <a:lnTo>
                  <a:pt x="1438" y="13220"/>
                </a:lnTo>
                <a:cubicBezTo>
                  <a:pt x="549" y="14108"/>
                  <a:pt x="0" y="15336"/>
                  <a:pt x="0" y="16691"/>
                </a:cubicBezTo>
                <a:cubicBezTo>
                  <a:pt x="0" y="19402"/>
                  <a:pt x="2198" y="21600"/>
                  <a:pt x="4909" y="21600"/>
                </a:cubicBezTo>
                <a:cubicBezTo>
                  <a:pt x="6265" y="21600"/>
                  <a:pt x="7492" y="21051"/>
                  <a:pt x="8380" y="20162"/>
                </a:cubicBezTo>
                <a:lnTo>
                  <a:pt x="20162" y="8381"/>
                </a:lnTo>
                <a:lnTo>
                  <a:pt x="20163" y="8380"/>
                </a:lnTo>
                <a:lnTo>
                  <a:pt x="20653" y="7890"/>
                </a:lnTo>
                <a:lnTo>
                  <a:pt x="20614" y="7851"/>
                </a:lnTo>
                <a:cubicBezTo>
                  <a:pt x="21230" y="7030"/>
                  <a:pt x="21600" y="6015"/>
                  <a:pt x="21600" y="4909"/>
                </a:cubicBezTo>
                <a:moveTo>
                  <a:pt x="10800" y="6873"/>
                </a:moveTo>
                <a:cubicBezTo>
                  <a:pt x="10800" y="7144"/>
                  <a:pt x="11020" y="7364"/>
                  <a:pt x="11291" y="7364"/>
                </a:cubicBezTo>
                <a:cubicBezTo>
                  <a:pt x="11562" y="7364"/>
                  <a:pt x="11782" y="7144"/>
                  <a:pt x="11782" y="6873"/>
                </a:cubicBezTo>
                <a:cubicBezTo>
                  <a:pt x="11782" y="6602"/>
                  <a:pt x="11562" y="6382"/>
                  <a:pt x="11291" y="6382"/>
                </a:cubicBezTo>
                <a:cubicBezTo>
                  <a:pt x="11020" y="6382"/>
                  <a:pt x="10800" y="6602"/>
                  <a:pt x="10800" y="6873"/>
                </a:cubicBezTo>
                <a:moveTo>
                  <a:pt x="13255" y="12273"/>
                </a:moveTo>
                <a:cubicBezTo>
                  <a:pt x="13526" y="12273"/>
                  <a:pt x="13745" y="12053"/>
                  <a:pt x="13745" y="11782"/>
                </a:cubicBezTo>
                <a:cubicBezTo>
                  <a:pt x="13745" y="11511"/>
                  <a:pt x="13526" y="11291"/>
                  <a:pt x="13255" y="11291"/>
                </a:cubicBezTo>
                <a:cubicBezTo>
                  <a:pt x="12983" y="11291"/>
                  <a:pt x="12764" y="11511"/>
                  <a:pt x="12764" y="11782"/>
                </a:cubicBezTo>
                <a:cubicBezTo>
                  <a:pt x="12764" y="12053"/>
                  <a:pt x="12983" y="12273"/>
                  <a:pt x="13255" y="12273"/>
                </a:cubicBezTo>
                <a:moveTo>
                  <a:pt x="12273" y="9818"/>
                </a:moveTo>
                <a:cubicBezTo>
                  <a:pt x="12544" y="9818"/>
                  <a:pt x="12764" y="9599"/>
                  <a:pt x="12764" y="9327"/>
                </a:cubicBezTo>
                <a:cubicBezTo>
                  <a:pt x="12764" y="9056"/>
                  <a:pt x="12544" y="8836"/>
                  <a:pt x="12273" y="8836"/>
                </a:cubicBezTo>
                <a:cubicBezTo>
                  <a:pt x="12001" y="8836"/>
                  <a:pt x="11782" y="9056"/>
                  <a:pt x="11782" y="9327"/>
                </a:cubicBezTo>
                <a:cubicBezTo>
                  <a:pt x="11782" y="9599"/>
                  <a:pt x="12001" y="9818"/>
                  <a:pt x="12273" y="9818"/>
                </a:cubicBezTo>
                <a:moveTo>
                  <a:pt x="10800" y="10309"/>
                </a:moveTo>
                <a:cubicBezTo>
                  <a:pt x="10529" y="10309"/>
                  <a:pt x="10309" y="10529"/>
                  <a:pt x="10309" y="10800"/>
                </a:cubicBezTo>
                <a:cubicBezTo>
                  <a:pt x="10309" y="11071"/>
                  <a:pt x="10529" y="11291"/>
                  <a:pt x="10800" y="11291"/>
                </a:cubicBezTo>
                <a:cubicBezTo>
                  <a:pt x="11071" y="11291"/>
                  <a:pt x="11291" y="11071"/>
                  <a:pt x="11291" y="10800"/>
                </a:cubicBezTo>
                <a:cubicBezTo>
                  <a:pt x="11291" y="10529"/>
                  <a:pt x="11071" y="10309"/>
                  <a:pt x="10800" y="10309"/>
                </a:cubicBezTo>
                <a:moveTo>
                  <a:pt x="10309" y="14236"/>
                </a:moveTo>
                <a:cubicBezTo>
                  <a:pt x="10038" y="14236"/>
                  <a:pt x="9818" y="14456"/>
                  <a:pt x="9818" y="14727"/>
                </a:cubicBezTo>
                <a:cubicBezTo>
                  <a:pt x="9818" y="14999"/>
                  <a:pt x="10038" y="15218"/>
                  <a:pt x="10309" y="15218"/>
                </a:cubicBezTo>
                <a:cubicBezTo>
                  <a:pt x="10580" y="15218"/>
                  <a:pt x="10800" y="14999"/>
                  <a:pt x="10800" y="14727"/>
                </a:cubicBezTo>
                <a:cubicBezTo>
                  <a:pt x="10800" y="14456"/>
                  <a:pt x="10580" y="14236"/>
                  <a:pt x="10309" y="14236"/>
                </a:cubicBezTo>
                <a:moveTo>
                  <a:pt x="9818" y="8836"/>
                </a:moveTo>
                <a:cubicBezTo>
                  <a:pt x="10090" y="8836"/>
                  <a:pt x="10309" y="8617"/>
                  <a:pt x="10309" y="8345"/>
                </a:cubicBezTo>
                <a:cubicBezTo>
                  <a:pt x="10309" y="8075"/>
                  <a:pt x="10090" y="7855"/>
                  <a:pt x="9818" y="7855"/>
                </a:cubicBezTo>
                <a:cubicBezTo>
                  <a:pt x="9547" y="7855"/>
                  <a:pt x="9327" y="8075"/>
                  <a:pt x="9327" y="8345"/>
                </a:cubicBezTo>
                <a:cubicBezTo>
                  <a:pt x="9327" y="8617"/>
                  <a:pt x="9547" y="8836"/>
                  <a:pt x="9818" y="8836"/>
                </a:cubicBezTo>
                <a:moveTo>
                  <a:pt x="6873" y="10800"/>
                </a:moveTo>
                <a:cubicBezTo>
                  <a:pt x="6601" y="10800"/>
                  <a:pt x="6382" y="11020"/>
                  <a:pt x="6382" y="11291"/>
                </a:cubicBezTo>
                <a:cubicBezTo>
                  <a:pt x="6382" y="11562"/>
                  <a:pt x="6601" y="11782"/>
                  <a:pt x="6873" y="11782"/>
                </a:cubicBezTo>
                <a:cubicBezTo>
                  <a:pt x="7144" y="11782"/>
                  <a:pt x="7364" y="11562"/>
                  <a:pt x="7364" y="11291"/>
                </a:cubicBezTo>
                <a:cubicBezTo>
                  <a:pt x="7364" y="11020"/>
                  <a:pt x="7144" y="10800"/>
                  <a:pt x="6873" y="10800"/>
                </a:cubicBezTo>
                <a:moveTo>
                  <a:pt x="8345" y="9327"/>
                </a:moveTo>
                <a:cubicBezTo>
                  <a:pt x="8074" y="9327"/>
                  <a:pt x="7855" y="9547"/>
                  <a:pt x="7855" y="9818"/>
                </a:cubicBezTo>
                <a:cubicBezTo>
                  <a:pt x="7855" y="10090"/>
                  <a:pt x="8074" y="10309"/>
                  <a:pt x="8345" y="10309"/>
                </a:cubicBezTo>
                <a:cubicBezTo>
                  <a:pt x="8617" y="10309"/>
                  <a:pt x="8836" y="10090"/>
                  <a:pt x="8836" y="9818"/>
                </a:cubicBezTo>
                <a:cubicBezTo>
                  <a:pt x="8836" y="9547"/>
                  <a:pt x="8617" y="9327"/>
                  <a:pt x="8345" y="9327"/>
                </a:cubicBezTo>
                <a:moveTo>
                  <a:pt x="9327" y="11782"/>
                </a:moveTo>
                <a:cubicBezTo>
                  <a:pt x="9056" y="11782"/>
                  <a:pt x="8836" y="12001"/>
                  <a:pt x="8836" y="12273"/>
                </a:cubicBezTo>
                <a:cubicBezTo>
                  <a:pt x="8836" y="12544"/>
                  <a:pt x="9056" y="12764"/>
                  <a:pt x="9327" y="12764"/>
                </a:cubicBezTo>
                <a:cubicBezTo>
                  <a:pt x="9599" y="12764"/>
                  <a:pt x="9818" y="12544"/>
                  <a:pt x="9818" y="12273"/>
                </a:cubicBezTo>
                <a:cubicBezTo>
                  <a:pt x="9818" y="12001"/>
                  <a:pt x="9599" y="11782"/>
                  <a:pt x="9327"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1" name="Google Shape;801;p15"/>
          <p:cNvSpPr/>
          <p:nvPr/>
        </p:nvSpPr>
        <p:spPr>
          <a:xfrm>
            <a:off x="10504952" y="3047805"/>
            <a:ext cx="279328" cy="279328"/>
          </a:xfrm>
          <a:custGeom>
            <a:rect b="b" l="l" r="r" t="t"/>
            <a:pathLst>
              <a:path extrusionOk="0" h="21600" w="21600">
                <a:moveTo>
                  <a:pt x="15709" y="11782"/>
                </a:moveTo>
                <a:lnTo>
                  <a:pt x="11782" y="11782"/>
                </a:lnTo>
                <a:lnTo>
                  <a:pt x="11782" y="15709"/>
                </a:lnTo>
                <a:lnTo>
                  <a:pt x="9818" y="15709"/>
                </a:lnTo>
                <a:lnTo>
                  <a:pt x="9818" y="11782"/>
                </a:lnTo>
                <a:lnTo>
                  <a:pt x="5891" y="11782"/>
                </a:lnTo>
                <a:lnTo>
                  <a:pt x="5891" y="9818"/>
                </a:lnTo>
                <a:lnTo>
                  <a:pt x="9818" y="9818"/>
                </a:lnTo>
                <a:lnTo>
                  <a:pt x="9818" y="5891"/>
                </a:lnTo>
                <a:lnTo>
                  <a:pt x="11782" y="5891"/>
                </a:lnTo>
                <a:lnTo>
                  <a:pt x="11782" y="9818"/>
                </a:lnTo>
                <a:lnTo>
                  <a:pt x="15709" y="9818"/>
                </a:lnTo>
                <a:cubicBezTo>
                  <a:pt x="15709" y="9818"/>
                  <a:pt x="15709" y="11782"/>
                  <a:pt x="15709" y="11782"/>
                </a:cubicBezTo>
                <a:close/>
                <a:moveTo>
                  <a:pt x="15709" y="8836"/>
                </a:moveTo>
                <a:lnTo>
                  <a:pt x="12764" y="8836"/>
                </a:lnTo>
                <a:lnTo>
                  <a:pt x="12764" y="5891"/>
                </a:lnTo>
                <a:cubicBezTo>
                  <a:pt x="12764" y="5349"/>
                  <a:pt x="12324" y="4909"/>
                  <a:pt x="11782" y="4909"/>
                </a:cubicBezTo>
                <a:lnTo>
                  <a:pt x="9818" y="4909"/>
                </a:lnTo>
                <a:cubicBezTo>
                  <a:pt x="9276" y="4909"/>
                  <a:pt x="8836" y="5349"/>
                  <a:pt x="8836" y="5891"/>
                </a:cubicBezTo>
                <a:lnTo>
                  <a:pt x="8836" y="8836"/>
                </a:lnTo>
                <a:lnTo>
                  <a:pt x="5891" y="8836"/>
                </a:lnTo>
                <a:cubicBezTo>
                  <a:pt x="5349" y="8836"/>
                  <a:pt x="4909" y="9276"/>
                  <a:pt x="4909" y="9818"/>
                </a:cubicBezTo>
                <a:lnTo>
                  <a:pt x="4909" y="11782"/>
                </a:lnTo>
                <a:cubicBezTo>
                  <a:pt x="4909" y="12324"/>
                  <a:pt x="5349" y="12764"/>
                  <a:pt x="5891" y="12764"/>
                </a:cubicBezTo>
                <a:lnTo>
                  <a:pt x="8836" y="12764"/>
                </a:lnTo>
                <a:lnTo>
                  <a:pt x="8836" y="15709"/>
                </a:lnTo>
                <a:cubicBezTo>
                  <a:pt x="8836" y="16251"/>
                  <a:pt x="9276" y="16691"/>
                  <a:pt x="9818" y="16691"/>
                </a:cubicBezTo>
                <a:lnTo>
                  <a:pt x="11782" y="16691"/>
                </a:lnTo>
                <a:cubicBezTo>
                  <a:pt x="12324" y="16691"/>
                  <a:pt x="12764" y="16251"/>
                  <a:pt x="12764" y="15709"/>
                </a:cubicBezTo>
                <a:lnTo>
                  <a:pt x="12764" y="12764"/>
                </a:lnTo>
                <a:lnTo>
                  <a:pt x="15709" y="12764"/>
                </a:lnTo>
                <a:cubicBezTo>
                  <a:pt x="16251" y="12764"/>
                  <a:pt x="16691" y="12324"/>
                  <a:pt x="16691" y="11782"/>
                </a:cubicBezTo>
                <a:lnTo>
                  <a:pt x="16691" y="9818"/>
                </a:lnTo>
                <a:cubicBezTo>
                  <a:pt x="16691" y="9276"/>
                  <a:pt x="16251" y="8836"/>
                  <a:pt x="15709" y="8836"/>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2" name="Google Shape;802;p15"/>
          <p:cNvSpPr/>
          <p:nvPr/>
        </p:nvSpPr>
        <p:spPr>
          <a:xfrm>
            <a:off x="11038213" y="3047805"/>
            <a:ext cx="279328" cy="279328"/>
          </a:xfrm>
          <a:custGeom>
            <a:rect b="b" l="l" r="r" t="t"/>
            <a:pathLst>
              <a:path extrusionOk="0" h="21600" w="21600">
                <a:moveTo>
                  <a:pt x="15709" y="11782"/>
                </a:moveTo>
                <a:lnTo>
                  <a:pt x="11782" y="11782"/>
                </a:lnTo>
                <a:lnTo>
                  <a:pt x="11782" y="15709"/>
                </a:lnTo>
                <a:lnTo>
                  <a:pt x="9818" y="15709"/>
                </a:lnTo>
                <a:lnTo>
                  <a:pt x="9818" y="11782"/>
                </a:lnTo>
                <a:lnTo>
                  <a:pt x="5891" y="11782"/>
                </a:lnTo>
                <a:lnTo>
                  <a:pt x="5891" y="9818"/>
                </a:lnTo>
                <a:lnTo>
                  <a:pt x="9818" y="9818"/>
                </a:lnTo>
                <a:lnTo>
                  <a:pt x="9818" y="5891"/>
                </a:lnTo>
                <a:lnTo>
                  <a:pt x="11782" y="5891"/>
                </a:lnTo>
                <a:lnTo>
                  <a:pt x="11782" y="9818"/>
                </a:lnTo>
                <a:lnTo>
                  <a:pt x="15709" y="9818"/>
                </a:lnTo>
                <a:cubicBezTo>
                  <a:pt x="15709" y="9818"/>
                  <a:pt x="15709" y="11782"/>
                  <a:pt x="15709" y="11782"/>
                </a:cubicBezTo>
                <a:close/>
                <a:moveTo>
                  <a:pt x="15709" y="8836"/>
                </a:moveTo>
                <a:lnTo>
                  <a:pt x="12764" y="8836"/>
                </a:lnTo>
                <a:lnTo>
                  <a:pt x="12764" y="5891"/>
                </a:lnTo>
                <a:cubicBezTo>
                  <a:pt x="12764" y="5349"/>
                  <a:pt x="12324" y="4909"/>
                  <a:pt x="11782" y="4909"/>
                </a:cubicBezTo>
                <a:lnTo>
                  <a:pt x="9818" y="4909"/>
                </a:lnTo>
                <a:cubicBezTo>
                  <a:pt x="9276" y="4909"/>
                  <a:pt x="8836" y="5349"/>
                  <a:pt x="8836" y="5891"/>
                </a:cubicBezTo>
                <a:lnTo>
                  <a:pt x="8836" y="8836"/>
                </a:lnTo>
                <a:lnTo>
                  <a:pt x="5891" y="8836"/>
                </a:lnTo>
                <a:cubicBezTo>
                  <a:pt x="5349" y="8836"/>
                  <a:pt x="4909" y="9276"/>
                  <a:pt x="4909" y="9818"/>
                </a:cubicBezTo>
                <a:lnTo>
                  <a:pt x="4909" y="11782"/>
                </a:lnTo>
                <a:cubicBezTo>
                  <a:pt x="4909" y="12324"/>
                  <a:pt x="5349" y="12764"/>
                  <a:pt x="5891" y="12764"/>
                </a:cubicBezTo>
                <a:lnTo>
                  <a:pt x="8836" y="12764"/>
                </a:lnTo>
                <a:lnTo>
                  <a:pt x="8836" y="15709"/>
                </a:lnTo>
                <a:cubicBezTo>
                  <a:pt x="8836" y="16251"/>
                  <a:pt x="9276" y="16691"/>
                  <a:pt x="9818" y="16691"/>
                </a:cubicBezTo>
                <a:lnTo>
                  <a:pt x="11782" y="16691"/>
                </a:lnTo>
                <a:cubicBezTo>
                  <a:pt x="12324" y="16691"/>
                  <a:pt x="12764" y="16251"/>
                  <a:pt x="12764" y="15709"/>
                </a:cubicBezTo>
                <a:lnTo>
                  <a:pt x="12764" y="12764"/>
                </a:lnTo>
                <a:lnTo>
                  <a:pt x="15709" y="12764"/>
                </a:lnTo>
                <a:cubicBezTo>
                  <a:pt x="16251" y="12764"/>
                  <a:pt x="16691" y="12324"/>
                  <a:pt x="16691" y="11782"/>
                </a:cubicBezTo>
                <a:lnTo>
                  <a:pt x="16691" y="9818"/>
                </a:lnTo>
                <a:cubicBezTo>
                  <a:pt x="16691" y="9276"/>
                  <a:pt x="16251" y="8836"/>
                  <a:pt x="15709" y="8836"/>
                </a:cubicBezTo>
                <a:moveTo>
                  <a:pt x="10800" y="20618"/>
                </a:moveTo>
                <a:cubicBezTo>
                  <a:pt x="5377" y="20618"/>
                  <a:pt x="982" y="16222"/>
                  <a:pt x="982" y="10800"/>
                </a:cubicBezTo>
                <a:cubicBezTo>
                  <a:pt x="982" y="5377"/>
                  <a:pt x="5377" y="982"/>
                  <a:pt x="10800" y="982"/>
                </a:cubicBezTo>
                <a:cubicBezTo>
                  <a:pt x="16223" y="982"/>
                  <a:pt x="20618" y="5377"/>
                  <a:pt x="20618" y="10800"/>
                </a:cubicBezTo>
                <a:cubicBezTo>
                  <a:pt x="20618" y="16222"/>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3" name="Google Shape;803;p15"/>
          <p:cNvSpPr/>
          <p:nvPr/>
        </p:nvSpPr>
        <p:spPr>
          <a:xfrm>
            <a:off x="6238863" y="3669943"/>
            <a:ext cx="279328" cy="101574"/>
          </a:xfrm>
          <a:custGeom>
            <a:rect b="b" l="l" r="r" t="t"/>
            <a:pathLst>
              <a:path extrusionOk="0" h="21600" w="21600">
                <a:moveTo>
                  <a:pt x="17673" y="18900"/>
                </a:moveTo>
                <a:lnTo>
                  <a:pt x="11291" y="18900"/>
                </a:lnTo>
                <a:lnTo>
                  <a:pt x="11291" y="2700"/>
                </a:lnTo>
                <a:lnTo>
                  <a:pt x="17673" y="2700"/>
                </a:lnTo>
                <a:cubicBezTo>
                  <a:pt x="19300" y="2700"/>
                  <a:pt x="20618" y="6328"/>
                  <a:pt x="20618" y="10800"/>
                </a:cubicBezTo>
                <a:cubicBezTo>
                  <a:pt x="20618" y="15273"/>
                  <a:pt x="19300" y="18900"/>
                  <a:pt x="17673" y="18900"/>
                </a:cubicBezTo>
                <a:moveTo>
                  <a:pt x="6382" y="13500"/>
                </a:moveTo>
                <a:cubicBezTo>
                  <a:pt x="6111" y="13500"/>
                  <a:pt x="5891" y="12896"/>
                  <a:pt x="5891" y="12150"/>
                </a:cubicBezTo>
                <a:cubicBezTo>
                  <a:pt x="5891" y="11404"/>
                  <a:pt x="6111" y="10800"/>
                  <a:pt x="6382" y="10800"/>
                </a:cubicBezTo>
                <a:cubicBezTo>
                  <a:pt x="6653" y="10800"/>
                  <a:pt x="6873" y="11404"/>
                  <a:pt x="6873" y="12150"/>
                </a:cubicBezTo>
                <a:cubicBezTo>
                  <a:pt x="6873" y="12896"/>
                  <a:pt x="6653" y="13500"/>
                  <a:pt x="6382" y="13500"/>
                </a:cubicBezTo>
                <a:moveTo>
                  <a:pt x="3927" y="10800"/>
                </a:moveTo>
                <a:cubicBezTo>
                  <a:pt x="3385" y="10800"/>
                  <a:pt x="2945" y="9592"/>
                  <a:pt x="2945" y="8100"/>
                </a:cubicBezTo>
                <a:cubicBezTo>
                  <a:pt x="2945" y="6610"/>
                  <a:pt x="3385" y="5400"/>
                  <a:pt x="3927" y="5400"/>
                </a:cubicBezTo>
                <a:cubicBezTo>
                  <a:pt x="4469" y="5400"/>
                  <a:pt x="4909" y="6610"/>
                  <a:pt x="4909" y="8100"/>
                </a:cubicBezTo>
                <a:cubicBezTo>
                  <a:pt x="4909" y="9592"/>
                  <a:pt x="4469" y="10800"/>
                  <a:pt x="3927" y="10800"/>
                </a:cubicBezTo>
                <a:moveTo>
                  <a:pt x="17673" y="0"/>
                </a:moveTo>
                <a:lnTo>
                  <a:pt x="3927" y="0"/>
                </a:lnTo>
                <a:cubicBezTo>
                  <a:pt x="1758" y="0"/>
                  <a:pt x="0" y="4836"/>
                  <a:pt x="0" y="10800"/>
                </a:cubicBezTo>
                <a:cubicBezTo>
                  <a:pt x="0" y="16764"/>
                  <a:pt x="1758" y="21600"/>
                  <a:pt x="3927" y="21600"/>
                </a:cubicBezTo>
                <a:lnTo>
                  <a:pt x="17673" y="21600"/>
                </a:lnTo>
                <a:cubicBezTo>
                  <a:pt x="19842" y="21600"/>
                  <a:pt x="21600" y="16764"/>
                  <a:pt x="21600" y="10800"/>
                </a:cubicBezTo>
                <a:cubicBezTo>
                  <a:pt x="21600" y="4836"/>
                  <a:pt x="19842" y="0"/>
                  <a:pt x="17673"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4" name="Google Shape;804;p15"/>
          <p:cNvSpPr/>
          <p:nvPr/>
        </p:nvSpPr>
        <p:spPr>
          <a:xfrm>
            <a:off x="6810214" y="3581066"/>
            <a:ext cx="203148" cy="279328"/>
          </a:xfrm>
          <a:custGeom>
            <a:rect b="b" l="l" r="r" t="t"/>
            <a:pathLst>
              <a:path extrusionOk="0" h="21600" w="21600">
                <a:moveTo>
                  <a:pt x="1350" y="8836"/>
                </a:moveTo>
                <a:cubicBezTo>
                  <a:pt x="1350" y="7752"/>
                  <a:pt x="2559" y="6873"/>
                  <a:pt x="4050" y="6873"/>
                </a:cubicBezTo>
                <a:lnTo>
                  <a:pt x="17550" y="6873"/>
                </a:lnTo>
                <a:cubicBezTo>
                  <a:pt x="19041" y="6873"/>
                  <a:pt x="20250" y="7752"/>
                  <a:pt x="20250" y="8836"/>
                </a:cubicBezTo>
                <a:cubicBezTo>
                  <a:pt x="20250" y="8836"/>
                  <a:pt x="1350" y="8836"/>
                  <a:pt x="1350" y="8836"/>
                </a:cubicBezTo>
                <a:close/>
                <a:moveTo>
                  <a:pt x="14850" y="12764"/>
                </a:moveTo>
                <a:lnTo>
                  <a:pt x="14850" y="14727"/>
                </a:lnTo>
                <a:lnTo>
                  <a:pt x="12150" y="14727"/>
                </a:lnTo>
                <a:lnTo>
                  <a:pt x="12150" y="16691"/>
                </a:lnTo>
                <a:lnTo>
                  <a:pt x="9450" y="16691"/>
                </a:lnTo>
                <a:lnTo>
                  <a:pt x="9450" y="14727"/>
                </a:lnTo>
                <a:lnTo>
                  <a:pt x="6750" y="14727"/>
                </a:lnTo>
                <a:lnTo>
                  <a:pt x="6750" y="12764"/>
                </a:lnTo>
                <a:lnTo>
                  <a:pt x="9450" y="12764"/>
                </a:lnTo>
                <a:lnTo>
                  <a:pt x="9450" y="10800"/>
                </a:lnTo>
                <a:lnTo>
                  <a:pt x="12150" y="10800"/>
                </a:lnTo>
                <a:lnTo>
                  <a:pt x="12150" y="12764"/>
                </a:lnTo>
                <a:cubicBezTo>
                  <a:pt x="12150" y="12764"/>
                  <a:pt x="14850" y="12764"/>
                  <a:pt x="14850" y="12764"/>
                </a:cubicBezTo>
                <a:close/>
                <a:moveTo>
                  <a:pt x="17550" y="20618"/>
                </a:moveTo>
                <a:lnTo>
                  <a:pt x="4050" y="20618"/>
                </a:lnTo>
                <a:cubicBezTo>
                  <a:pt x="2559" y="20618"/>
                  <a:pt x="1350" y="19739"/>
                  <a:pt x="1350" y="18655"/>
                </a:cubicBezTo>
                <a:lnTo>
                  <a:pt x="20250" y="18655"/>
                </a:lnTo>
                <a:cubicBezTo>
                  <a:pt x="20250" y="19739"/>
                  <a:pt x="19041" y="20618"/>
                  <a:pt x="17550" y="20618"/>
                </a:cubicBezTo>
                <a:moveTo>
                  <a:pt x="6750" y="2945"/>
                </a:moveTo>
                <a:lnTo>
                  <a:pt x="14850" y="2945"/>
                </a:lnTo>
                <a:lnTo>
                  <a:pt x="14850" y="4909"/>
                </a:lnTo>
                <a:lnTo>
                  <a:pt x="6750" y="4909"/>
                </a:lnTo>
                <a:cubicBezTo>
                  <a:pt x="6750" y="4909"/>
                  <a:pt x="6750" y="2945"/>
                  <a:pt x="6750" y="2945"/>
                </a:cubicBezTo>
                <a:close/>
                <a:moveTo>
                  <a:pt x="6750" y="982"/>
                </a:moveTo>
                <a:lnTo>
                  <a:pt x="14850" y="982"/>
                </a:lnTo>
                <a:lnTo>
                  <a:pt x="14850" y="1964"/>
                </a:lnTo>
                <a:lnTo>
                  <a:pt x="6750" y="1964"/>
                </a:lnTo>
                <a:cubicBezTo>
                  <a:pt x="6750" y="1964"/>
                  <a:pt x="6750" y="982"/>
                  <a:pt x="6750" y="982"/>
                </a:cubicBezTo>
                <a:close/>
                <a:moveTo>
                  <a:pt x="17550" y="5891"/>
                </a:moveTo>
                <a:lnTo>
                  <a:pt x="16200" y="5891"/>
                </a:lnTo>
                <a:lnTo>
                  <a:pt x="16200" y="4909"/>
                </a:lnTo>
                <a:lnTo>
                  <a:pt x="16200" y="982"/>
                </a:lnTo>
                <a:cubicBezTo>
                  <a:pt x="16200" y="440"/>
                  <a:pt x="15595" y="0"/>
                  <a:pt x="14850" y="0"/>
                </a:cubicBezTo>
                <a:lnTo>
                  <a:pt x="6750" y="0"/>
                </a:lnTo>
                <a:cubicBezTo>
                  <a:pt x="6005" y="0"/>
                  <a:pt x="5400" y="440"/>
                  <a:pt x="5400" y="982"/>
                </a:cubicBezTo>
                <a:lnTo>
                  <a:pt x="5400" y="4909"/>
                </a:lnTo>
                <a:lnTo>
                  <a:pt x="5400" y="5891"/>
                </a:lnTo>
                <a:lnTo>
                  <a:pt x="4050" y="5891"/>
                </a:lnTo>
                <a:cubicBezTo>
                  <a:pt x="1813" y="5891"/>
                  <a:pt x="0" y="7210"/>
                  <a:pt x="0" y="8836"/>
                </a:cubicBezTo>
                <a:lnTo>
                  <a:pt x="0" y="18655"/>
                </a:lnTo>
                <a:cubicBezTo>
                  <a:pt x="0" y="20282"/>
                  <a:pt x="1813" y="21600"/>
                  <a:pt x="4050" y="21600"/>
                </a:cubicBezTo>
                <a:lnTo>
                  <a:pt x="17550" y="21600"/>
                </a:lnTo>
                <a:cubicBezTo>
                  <a:pt x="19787" y="21600"/>
                  <a:pt x="21600" y="20282"/>
                  <a:pt x="21600" y="18655"/>
                </a:cubicBezTo>
                <a:lnTo>
                  <a:pt x="21600" y="8836"/>
                </a:lnTo>
                <a:cubicBezTo>
                  <a:pt x="21600" y="7210"/>
                  <a:pt x="19787" y="5891"/>
                  <a:pt x="17550" y="58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5" name="Google Shape;805;p15"/>
          <p:cNvSpPr/>
          <p:nvPr/>
        </p:nvSpPr>
        <p:spPr>
          <a:xfrm>
            <a:off x="7305385" y="3581066"/>
            <a:ext cx="279328" cy="279328"/>
          </a:xfrm>
          <a:custGeom>
            <a:rect b="b" l="l" r="r" t="t"/>
            <a:pathLst>
              <a:path extrusionOk="0" h="21600" w="2160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6" name="Google Shape;806;p15"/>
          <p:cNvSpPr/>
          <p:nvPr/>
        </p:nvSpPr>
        <p:spPr>
          <a:xfrm>
            <a:off x="7838646" y="3581066"/>
            <a:ext cx="279328" cy="279328"/>
          </a:xfrm>
          <a:custGeom>
            <a:rect b="b" l="l" r="r" t="t"/>
            <a:pathLst>
              <a:path extrusionOk="0" h="21600" w="21600">
                <a:moveTo>
                  <a:pt x="14727" y="8836"/>
                </a:moveTo>
                <a:cubicBezTo>
                  <a:pt x="15812" y="8836"/>
                  <a:pt x="16691" y="9716"/>
                  <a:pt x="16691" y="10800"/>
                </a:cubicBezTo>
                <a:cubicBezTo>
                  <a:pt x="16691" y="11884"/>
                  <a:pt x="15812" y="12764"/>
                  <a:pt x="14727" y="12764"/>
                </a:cubicBezTo>
                <a:cubicBezTo>
                  <a:pt x="13643" y="12764"/>
                  <a:pt x="12764" y="11884"/>
                  <a:pt x="12764" y="10800"/>
                </a:cubicBezTo>
                <a:cubicBezTo>
                  <a:pt x="12764" y="9716"/>
                  <a:pt x="13643" y="8836"/>
                  <a:pt x="14727" y="8836"/>
                </a:cubicBezTo>
                <a:moveTo>
                  <a:pt x="14727" y="13745"/>
                </a:moveTo>
                <a:cubicBezTo>
                  <a:pt x="16354" y="13745"/>
                  <a:pt x="17673" y="12427"/>
                  <a:pt x="17673" y="10800"/>
                </a:cubicBezTo>
                <a:cubicBezTo>
                  <a:pt x="17673" y="9174"/>
                  <a:pt x="16354" y="7855"/>
                  <a:pt x="14727" y="7855"/>
                </a:cubicBezTo>
                <a:cubicBezTo>
                  <a:pt x="13100" y="7855"/>
                  <a:pt x="11782" y="9174"/>
                  <a:pt x="11782" y="10800"/>
                </a:cubicBezTo>
                <a:cubicBezTo>
                  <a:pt x="11782" y="12427"/>
                  <a:pt x="13100" y="13745"/>
                  <a:pt x="14727" y="13745"/>
                </a:cubicBezTo>
                <a:moveTo>
                  <a:pt x="6873" y="7308"/>
                </a:moveTo>
                <a:lnTo>
                  <a:pt x="8442" y="9818"/>
                </a:lnTo>
                <a:lnTo>
                  <a:pt x="5304" y="9818"/>
                </a:lnTo>
                <a:cubicBezTo>
                  <a:pt x="5304" y="9818"/>
                  <a:pt x="6873" y="7308"/>
                  <a:pt x="6873" y="7308"/>
                </a:cubicBezTo>
                <a:close/>
                <a:moveTo>
                  <a:pt x="4418" y="10800"/>
                </a:moveTo>
                <a:lnTo>
                  <a:pt x="9327" y="10800"/>
                </a:lnTo>
                <a:cubicBezTo>
                  <a:pt x="9598" y="10800"/>
                  <a:pt x="9818" y="10580"/>
                  <a:pt x="9818" y="10309"/>
                </a:cubicBezTo>
                <a:cubicBezTo>
                  <a:pt x="9818" y="10208"/>
                  <a:pt x="9780" y="10120"/>
                  <a:pt x="9728" y="10042"/>
                </a:cubicBezTo>
                <a:lnTo>
                  <a:pt x="9736" y="10037"/>
                </a:lnTo>
                <a:lnTo>
                  <a:pt x="7281" y="6110"/>
                </a:lnTo>
                <a:lnTo>
                  <a:pt x="7274" y="6114"/>
                </a:lnTo>
                <a:cubicBezTo>
                  <a:pt x="7186" y="5983"/>
                  <a:pt x="7043" y="5891"/>
                  <a:pt x="6873" y="5891"/>
                </a:cubicBezTo>
                <a:cubicBezTo>
                  <a:pt x="6702" y="5891"/>
                  <a:pt x="6560" y="5983"/>
                  <a:pt x="6472" y="6114"/>
                </a:cubicBezTo>
                <a:lnTo>
                  <a:pt x="6464" y="6110"/>
                </a:lnTo>
                <a:lnTo>
                  <a:pt x="4010" y="10037"/>
                </a:lnTo>
                <a:lnTo>
                  <a:pt x="4018" y="10042"/>
                </a:lnTo>
                <a:cubicBezTo>
                  <a:pt x="3965" y="10120"/>
                  <a:pt x="3927" y="10208"/>
                  <a:pt x="3927" y="10309"/>
                </a:cubicBezTo>
                <a:cubicBezTo>
                  <a:pt x="3927" y="10580"/>
                  <a:pt x="4147" y="10800"/>
                  <a:pt x="4418" y="10800"/>
                </a:cubicBezTo>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7" name="Google Shape;807;p15"/>
          <p:cNvSpPr/>
          <p:nvPr/>
        </p:nvSpPr>
        <p:spPr>
          <a:xfrm>
            <a:off x="8371907" y="3581066"/>
            <a:ext cx="279328" cy="279328"/>
          </a:xfrm>
          <a:custGeom>
            <a:rect b="b" l="l" r="r" t="t"/>
            <a:pathLst>
              <a:path extrusionOk="0" h="21600" w="2160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8"/>
                  <a:pt x="14507" y="9818"/>
                  <a:pt x="14236" y="9818"/>
                </a:cubicBezTo>
                <a:lnTo>
                  <a:pt x="12273" y="9818"/>
                </a:lnTo>
                <a:cubicBezTo>
                  <a:pt x="12002" y="9818"/>
                  <a:pt x="11782" y="10038"/>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8" name="Google Shape;808;p15"/>
          <p:cNvSpPr/>
          <p:nvPr/>
        </p:nvSpPr>
        <p:spPr>
          <a:xfrm>
            <a:off x="8905168" y="3581066"/>
            <a:ext cx="279328" cy="279328"/>
          </a:xfrm>
          <a:custGeom>
            <a:rect b="b" l="l" r="r" t="t"/>
            <a:pathLst>
              <a:path extrusionOk="0" h="21600" w="2160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8"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4909" y="12764"/>
                </a:moveTo>
                <a:cubicBezTo>
                  <a:pt x="5180" y="12764"/>
                  <a:pt x="5400" y="12544"/>
                  <a:pt x="5400" y="12273"/>
                </a:cubicBezTo>
                <a:cubicBezTo>
                  <a:pt x="5400" y="9290"/>
                  <a:pt x="7818" y="6873"/>
                  <a:pt x="10800" y="6873"/>
                </a:cubicBezTo>
                <a:cubicBezTo>
                  <a:pt x="13782" y="6873"/>
                  <a:pt x="16200" y="9290"/>
                  <a:pt x="16200" y="12273"/>
                </a:cubicBezTo>
                <a:cubicBezTo>
                  <a:pt x="16200" y="12544"/>
                  <a:pt x="16420" y="12764"/>
                  <a:pt x="16691" y="12764"/>
                </a:cubicBezTo>
                <a:cubicBezTo>
                  <a:pt x="16962" y="12764"/>
                  <a:pt x="17182" y="12544"/>
                  <a:pt x="17182" y="12273"/>
                </a:cubicBezTo>
                <a:cubicBezTo>
                  <a:pt x="17182" y="8748"/>
                  <a:pt x="14325" y="5891"/>
                  <a:pt x="10800" y="5891"/>
                </a:cubicBezTo>
                <a:cubicBezTo>
                  <a:pt x="7275" y="5891"/>
                  <a:pt x="4418" y="8748"/>
                  <a:pt x="4418" y="12273"/>
                </a:cubicBezTo>
                <a:cubicBezTo>
                  <a:pt x="4418" y="12544"/>
                  <a:pt x="4638" y="12764"/>
                  <a:pt x="4909" y="12764"/>
                </a:cubicBezTo>
                <a:moveTo>
                  <a:pt x="10800" y="11782"/>
                </a:moveTo>
                <a:cubicBezTo>
                  <a:pt x="10529" y="11782"/>
                  <a:pt x="10309" y="12002"/>
                  <a:pt x="10309" y="12273"/>
                </a:cubicBezTo>
                <a:cubicBezTo>
                  <a:pt x="10309" y="12544"/>
                  <a:pt x="10529" y="12764"/>
                  <a:pt x="10800" y="12764"/>
                </a:cubicBezTo>
                <a:cubicBezTo>
                  <a:pt x="11071" y="12764"/>
                  <a:pt x="11291" y="12544"/>
                  <a:pt x="11291" y="12273"/>
                </a:cubicBezTo>
                <a:cubicBezTo>
                  <a:pt x="11291" y="12002"/>
                  <a:pt x="11071" y="11782"/>
                  <a:pt x="10800" y="11782"/>
                </a:cubicBezTo>
                <a:moveTo>
                  <a:pt x="10800" y="8836"/>
                </a:moveTo>
                <a:cubicBezTo>
                  <a:pt x="8903" y="8836"/>
                  <a:pt x="7364" y="10375"/>
                  <a:pt x="7364" y="12273"/>
                </a:cubicBezTo>
                <a:cubicBezTo>
                  <a:pt x="7364" y="12544"/>
                  <a:pt x="7583" y="12764"/>
                  <a:pt x="7855" y="12764"/>
                </a:cubicBezTo>
                <a:cubicBezTo>
                  <a:pt x="8126" y="12764"/>
                  <a:pt x="8345" y="12544"/>
                  <a:pt x="8345" y="12273"/>
                </a:cubicBezTo>
                <a:cubicBezTo>
                  <a:pt x="8345" y="10917"/>
                  <a:pt x="9444" y="9818"/>
                  <a:pt x="10800" y="9818"/>
                </a:cubicBezTo>
                <a:cubicBezTo>
                  <a:pt x="12156" y="9818"/>
                  <a:pt x="13255" y="10917"/>
                  <a:pt x="13255" y="12273"/>
                </a:cubicBezTo>
                <a:cubicBezTo>
                  <a:pt x="13255" y="12544"/>
                  <a:pt x="13474" y="12764"/>
                  <a:pt x="13745" y="12764"/>
                </a:cubicBezTo>
                <a:cubicBezTo>
                  <a:pt x="14017" y="12764"/>
                  <a:pt x="14236" y="12544"/>
                  <a:pt x="14236" y="12273"/>
                </a:cubicBezTo>
                <a:cubicBezTo>
                  <a:pt x="14236" y="10375"/>
                  <a:pt x="12698" y="8836"/>
                  <a:pt x="10800"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09" name="Google Shape;809;p15"/>
          <p:cNvSpPr/>
          <p:nvPr/>
        </p:nvSpPr>
        <p:spPr>
          <a:xfrm>
            <a:off x="9438429" y="3581066"/>
            <a:ext cx="279328" cy="279328"/>
          </a:xfrm>
          <a:custGeom>
            <a:rect b="b" l="l" r="r" t="t"/>
            <a:pathLst>
              <a:path extrusionOk="0" h="21600" w="2160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0" name="Google Shape;810;p15"/>
          <p:cNvSpPr/>
          <p:nvPr/>
        </p:nvSpPr>
        <p:spPr>
          <a:xfrm>
            <a:off x="9971691" y="3625505"/>
            <a:ext cx="279328" cy="203148"/>
          </a:xfrm>
          <a:custGeom>
            <a:rect b="b" l="l" r="r" t="t"/>
            <a:pathLst>
              <a:path extrusionOk="0" h="21600" w="21600">
                <a:moveTo>
                  <a:pt x="10800" y="10755"/>
                </a:moveTo>
                <a:lnTo>
                  <a:pt x="1866" y="6075"/>
                </a:lnTo>
                <a:lnTo>
                  <a:pt x="10800" y="1395"/>
                </a:lnTo>
                <a:lnTo>
                  <a:pt x="19735" y="6075"/>
                </a:lnTo>
                <a:cubicBezTo>
                  <a:pt x="19735" y="6075"/>
                  <a:pt x="10800" y="10755"/>
                  <a:pt x="10800" y="10755"/>
                </a:cubicBezTo>
                <a:close/>
                <a:moveTo>
                  <a:pt x="18031" y="17315"/>
                </a:moveTo>
                <a:lnTo>
                  <a:pt x="14834" y="16216"/>
                </a:lnTo>
                <a:lnTo>
                  <a:pt x="14832" y="16229"/>
                </a:lnTo>
                <a:cubicBezTo>
                  <a:pt x="14797" y="16218"/>
                  <a:pt x="14765" y="16200"/>
                  <a:pt x="14727" y="16200"/>
                </a:cubicBezTo>
                <a:cubicBezTo>
                  <a:pt x="14627" y="16200"/>
                  <a:pt x="14538" y="16251"/>
                  <a:pt x="14460" y="16324"/>
                </a:cubicBezTo>
                <a:lnTo>
                  <a:pt x="14455" y="16313"/>
                </a:lnTo>
                <a:lnTo>
                  <a:pt x="10820" y="20061"/>
                </a:lnTo>
                <a:lnTo>
                  <a:pt x="7658" y="16334"/>
                </a:lnTo>
                <a:lnTo>
                  <a:pt x="7653" y="16344"/>
                </a:lnTo>
                <a:cubicBezTo>
                  <a:pt x="7571" y="16259"/>
                  <a:pt x="7474" y="16200"/>
                  <a:pt x="7364" y="16200"/>
                </a:cubicBezTo>
                <a:cubicBezTo>
                  <a:pt x="7327" y="16200"/>
                  <a:pt x="7294" y="16218"/>
                  <a:pt x="7259" y="16229"/>
                </a:cubicBezTo>
                <a:lnTo>
                  <a:pt x="7257" y="16216"/>
                </a:lnTo>
                <a:lnTo>
                  <a:pt x="4013" y="17331"/>
                </a:lnTo>
                <a:lnTo>
                  <a:pt x="4767" y="9035"/>
                </a:lnTo>
                <a:lnTo>
                  <a:pt x="10589" y="12084"/>
                </a:lnTo>
                <a:lnTo>
                  <a:pt x="10591" y="12080"/>
                </a:lnTo>
                <a:cubicBezTo>
                  <a:pt x="10655" y="12122"/>
                  <a:pt x="10724" y="12150"/>
                  <a:pt x="10800" y="12150"/>
                </a:cubicBezTo>
                <a:cubicBezTo>
                  <a:pt x="10876" y="12150"/>
                  <a:pt x="10946" y="12122"/>
                  <a:pt x="11009" y="12080"/>
                </a:cubicBezTo>
                <a:lnTo>
                  <a:pt x="11011" y="12084"/>
                </a:lnTo>
                <a:lnTo>
                  <a:pt x="16897" y="9001"/>
                </a:lnTo>
                <a:cubicBezTo>
                  <a:pt x="16897" y="9001"/>
                  <a:pt x="18031" y="17315"/>
                  <a:pt x="18031" y="17315"/>
                </a:cubicBezTo>
                <a:close/>
                <a:moveTo>
                  <a:pt x="21600" y="6075"/>
                </a:moveTo>
                <a:cubicBezTo>
                  <a:pt x="21600" y="5806"/>
                  <a:pt x="21484" y="5579"/>
                  <a:pt x="21319" y="5470"/>
                </a:cubicBezTo>
                <a:lnTo>
                  <a:pt x="21320" y="5466"/>
                </a:lnTo>
                <a:lnTo>
                  <a:pt x="21306" y="5458"/>
                </a:lnTo>
                <a:cubicBezTo>
                  <a:pt x="21301" y="5455"/>
                  <a:pt x="21296" y="5453"/>
                  <a:pt x="21292" y="5451"/>
                </a:cubicBezTo>
                <a:lnTo>
                  <a:pt x="11011" y="66"/>
                </a:lnTo>
                <a:lnTo>
                  <a:pt x="11009" y="70"/>
                </a:lnTo>
                <a:cubicBezTo>
                  <a:pt x="10946" y="28"/>
                  <a:pt x="10876" y="0"/>
                  <a:pt x="10800" y="0"/>
                </a:cubicBezTo>
                <a:cubicBezTo>
                  <a:pt x="10724" y="0"/>
                  <a:pt x="10655" y="28"/>
                  <a:pt x="10591" y="70"/>
                </a:cubicBezTo>
                <a:lnTo>
                  <a:pt x="10589" y="66"/>
                </a:lnTo>
                <a:lnTo>
                  <a:pt x="309" y="5451"/>
                </a:lnTo>
                <a:cubicBezTo>
                  <a:pt x="304" y="5453"/>
                  <a:pt x="299" y="5455"/>
                  <a:pt x="295" y="5458"/>
                </a:cubicBezTo>
                <a:lnTo>
                  <a:pt x="280" y="5466"/>
                </a:lnTo>
                <a:lnTo>
                  <a:pt x="281" y="5470"/>
                </a:lnTo>
                <a:cubicBezTo>
                  <a:pt x="116" y="5579"/>
                  <a:pt x="0" y="5806"/>
                  <a:pt x="0" y="6075"/>
                </a:cubicBezTo>
                <a:cubicBezTo>
                  <a:pt x="0" y="6344"/>
                  <a:pt x="116" y="6571"/>
                  <a:pt x="281" y="6680"/>
                </a:cubicBezTo>
                <a:lnTo>
                  <a:pt x="280" y="6684"/>
                </a:lnTo>
                <a:lnTo>
                  <a:pt x="295" y="6692"/>
                </a:lnTo>
                <a:cubicBezTo>
                  <a:pt x="299" y="6695"/>
                  <a:pt x="304" y="6697"/>
                  <a:pt x="309" y="6699"/>
                </a:cubicBezTo>
                <a:lnTo>
                  <a:pt x="1230" y="7182"/>
                </a:lnTo>
                <a:lnTo>
                  <a:pt x="608" y="13603"/>
                </a:lnTo>
                <a:cubicBezTo>
                  <a:pt x="251" y="13805"/>
                  <a:pt x="0" y="14287"/>
                  <a:pt x="0" y="14850"/>
                </a:cubicBezTo>
                <a:cubicBezTo>
                  <a:pt x="0" y="15596"/>
                  <a:pt x="439" y="16200"/>
                  <a:pt x="982" y="16200"/>
                </a:cubicBezTo>
                <a:cubicBezTo>
                  <a:pt x="1524" y="16200"/>
                  <a:pt x="1964" y="15596"/>
                  <a:pt x="1964" y="14850"/>
                </a:cubicBezTo>
                <a:cubicBezTo>
                  <a:pt x="1964" y="14416"/>
                  <a:pt x="1812" y="14034"/>
                  <a:pt x="1580" y="13787"/>
                </a:cubicBezTo>
                <a:lnTo>
                  <a:pt x="2173" y="7676"/>
                </a:lnTo>
                <a:lnTo>
                  <a:pt x="3822" y="8540"/>
                </a:lnTo>
                <a:lnTo>
                  <a:pt x="2950" y="18135"/>
                </a:lnTo>
                <a:lnTo>
                  <a:pt x="2958" y="18138"/>
                </a:lnTo>
                <a:cubicBezTo>
                  <a:pt x="2955" y="18167"/>
                  <a:pt x="2945" y="18193"/>
                  <a:pt x="2945" y="18225"/>
                </a:cubicBezTo>
                <a:cubicBezTo>
                  <a:pt x="2945" y="18598"/>
                  <a:pt x="3165" y="18900"/>
                  <a:pt x="3436" y="18900"/>
                </a:cubicBezTo>
                <a:cubicBezTo>
                  <a:pt x="3474" y="18900"/>
                  <a:pt x="3506" y="18884"/>
                  <a:pt x="3541" y="18873"/>
                </a:cubicBezTo>
                <a:lnTo>
                  <a:pt x="3543" y="18884"/>
                </a:lnTo>
                <a:lnTo>
                  <a:pt x="7238" y="17613"/>
                </a:lnTo>
                <a:lnTo>
                  <a:pt x="10506" y="21465"/>
                </a:lnTo>
                <a:lnTo>
                  <a:pt x="10510" y="21456"/>
                </a:lnTo>
                <a:cubicBezTo>
                  <a:pt x="10593" y="21541"/>
                  <a:pt x="10690" y="21600"/>
                  <a:pt x="10800" y="21600"/>
                </a:cubicBezTo>
                <a:cubicBezTo>
                  <a:pt x="10901" y="21600"/>
                  <a:pt x="10989" y="21548"/>
                  <a:pt x="11068" y="21476"/>
                </a:cubicBezTo>
                <a:lnTo>
                  <a:pt x="11072" y="21487"/>
                </a:lnTo>
                <a:lnTo>
                  <a:pt x="14834" y="17607"/>
                </a:lnTo>
                <a:lnTo>
                  <a:pt x="18548" y="18884"/>
                </a:lnTo>
                <a:lnTo>
                  <a:pt x="18550" y="18871"/>
                </a:lnTo>
                <a:cubicBezTo>
                  <a:pt x="18585" y="18882"/>
                  <a:pt x="18618" y="18900"/>
                  <a:pt x="18655" y="18900"/>
                </a:cubicBezTo>
                <a:cubicBezTo>
                  <a:pt x="18926" y="18900"/>
                  <a:pt x="19145" y="18598"/>
                  <a:pt x="19145" y="18225"/>
                </a:cubicBezTo>
                <a:cubicBezTo>
                  <a:pt x="19145" y="18181"/>
                  <a:pt x="19135" y="18143"/>
                  <a:pt x="19130" y="18102"/>
                </a:cubicBezTo>
                <a:lnTo>
                  <a:pt x="19137" y="18100"/>
                </a:lnTo>
                <a:lnTo>
                  <a:pt x="17830" y="8513"/>
                </a:lnTo>
                <a:lnTo>
                  <a:pt x="21292" y="6699"/>
                </a:lnTo>
                <a:cubicBezTo>
                  <a:pt x="21296" y="6697"/>
                  <a:pt x="21301" y="6695"/>
                  <a:pt x="21306" y="6692"/>
                </a:cubicBezTo>
                <a:lnTo>
                  <a:pt x="21320" y="6684"/>
                </a:lnTo>
                <a:lnTo>
                  <a:pt x="21319" y="6680"/>
                </a:lnTo>
                <a:cubicBezTo>
                  <a:pt x="21484" y="6571"/>
                  <a:pt x="21600" y="6344"/>
                  <a:pt x="21600" y="607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1" name="Google Shape;811;p15"/>
          <p:cNvSpPr/>
          <p:nvPr/>
        </p:nvSpPr>
        <p:spPr>
          <a:xfrm>
            <a:off x="10568435" y="3581066"/>
            <a:ext cx="152361" cy="279328"/>
          </a:xfrm>
          <a:custGeom>
            <a:rect b="b" l="l" r="r" t="t"/>
            <a:pathLst>
              <a:path extrusionOk="0" h="21600" w="21600">
                <a:moveTo>
                  <a:pt x="6300" y="7855"/>
                </a:moveTo>
                <a:lnTo>
                  <a:pt x="9900" y="7855"/>
                </a:lnTo>
                <a:lnTo>
                  <a:pt x="9900" y="9818"/>
                </a:lnTo>
                <a:cubicBezTo>
                  <a:pt x="9900" y="10090"/>
                  <a:pt x="10303" y="10309"/>
                  <a:pt x="10800" y="10309"/>
                </a:cubicBezTo>
                <a:cubicBezTo>
                  <a:pt x="11297" y="10309"/>
                  <a:pt x="11700" y="10090"/>
                  <a:pt x="11700" y="9818"/>
                </a:cubicBezTo>
                <a:lnTo>
                  <a:pt x="11700" y="7855"/>
                </a:lnTo>
                <a:lnTo>
                  <a:pt x="15300" y="7855"/>
                </a:lnTo>
                <a:cubicBezTo>
                  <a:pt x="15797" y="7855"/>
                  <a:pt x="16200" y="7635"/>
                  <a:pt x="16200" y="7364"/>
                </a:cubicBezTo>
                <a:cubicBezTo>
                  <a:pt x="16200" y="7092"/>
                  <a:pt x="15797" y="6873"/>
                  <a:pt x="15300" y="6873"/>
                </a:cubicBezTo>
                <a:lnTo>
                  <a:pt x="11700" y="6873"/>
                </a:lnTo>
                <a:lnTo>
                  <a:pt x="11700" y="4909"/>
                </a:lnTo>
                <a:cubicBezTo>
                  <a:pt x="11700" y="4638"/>
                  <a:pt x="11297" y="4418"/>
                  <a:pt x="10800" y="4418"/>
                </a:cubicBezTo>
                <a:cubicBezTo>
                  <a:pt x="10303" y="4418"/>
                  <a:pt x="9900" y="4638"/>
                  <a:pt x="9900" y="4909"/>
                </a:cubicBezTo>
                <a:lnTo>
                  <a:pt x="9900" y="6873"/>
                </a:lnTo>
                <a:lnTo>
                  <a:pt x="6300" y="6873"/>
                </a:lnTo>
                <a:cubicBezTo>
                  <a:pt x="5803" y="6873"/>
                  <a:pt x="5400" y="7092"/>
                  <a:pt x="5400" y="7364"/>
                </a:cubicBezTo>
                <a:cubicBezTo>
                  <a:pt x="5400" y="7635"/>
                  <a:pt x="5803" y="7855"/>
                  <a:pt x="6300" y="7855"/>
                </a:cubicBezTo>
                <a:moveTo>
                  <a:pt x="19800" y="19847"/>
                </a:moveTo>
                <a:lnTo>
                  <a:pt x="11464" y="14886"/>
                </a:lnTo>
                <a:lnTo>
                  <a:pt x="11457" y="14889"/>
                </a:lnTo>
                <a:cubicBezTo>
                  <a:pt x="11294" y="14791"/>
                  <a:pt x="11063" y="14727"/>
                  <a:pt x="10800" y="14727"/>
                </a:cubicBezTo>
                <a:cubicBezTo>
                  <a:pt x="10537" y="14727"/>
                  <a:pt x="10306" y="14791"/>
                  <a:pt x="10142" y="14889"/>
                </a:cubicBezTo>
                <a:lnTo>
                  <a:pt x="10136" y="14886"/>
                </a:lnTo>
                <a:lnTo>
                  <a:pt x="1800" y="19847"/>
                </a:lnTo>
                <a:lnTo>
                  <a:pt x="1800" y="982"/>
                </a:lnTo>
                <a:lnTo>
                  <a:pt x="19800" y="982"/>
                </a:lnTo>
                <a:cubicBezTo>
                  <a:pt x="19800" y="982"/>
                  <a:pt x="19800" y="19847"/>
                  <a:pt x="19800" y="19847"/>
                </a:cubicBezTo>
                <a:close/>
                <a:moveTo>
                  <a:pt x="20700" y="0"/>
                </a:moveTo>
                <a:lnTo>
                  <a:pt x="900" y="0"/>
                </a:lnTo>
                <a:cubicBezTo>
                  <a:pt x="403" y="0"/>
                  <a:pt x="0" y="220"/>
                  <a:pt x="0" y="491"/>
                </a:cubicBezTo>
                <a:lnTo>
                  <a:pt x="0" y="21109"/>
                </a:lnTo>
                <a:cubicBezTo>
                  <a:pt x="0" y="21380"/>
                  <a:pt x="403" y="21600"/>
                  <a:pt x="900" y="21600"/>
                </a:cubicBezTo>
                <a:cubicBezTo>
                  <a:pt x="1163" y="21600"/>
                  <a:pt x="1394" y="21536"/>
                  <a:pt x="1559" y="21438"/>
                </a:cubicBezTo>
                <a:lnTo>
                  <a:pt x="1564" y="21441"/>
                </a:lnTo>
                <a:lnTo>
                  <a:pt x="10800" y="15945"/>
                </a:lnTo>
                <a:lnTo>
                  <a:pt x="20036" y="21441"/>
                </a:lnTo>
                <a:lnTo>
                  <a:pt x="20041" y="21438"/>
                </a:lnTo>
                <a:cubicBezTo>
                  <a:pt x="20206" y="21536"/>
                  <a:pt x="20437" y="21600"/>
                  <a:pt x="20700" y="21600"/>
                </a:cubicBezTo>
                <a:cubicBezTo>
                  <a:pt x="21197" y="21600"/>
                  <a:pt x="21600" y="21380"/>
                  <a:pt x="21600" y="21109"/>
                </a:cubicBezTo>
                <a:lnTo>
                  <a:pt x="21600" y="491"/>
                </a:lnTo>
                <a:cubicBezTo>
                  <a:pt x="21600" y="220"/>
                  <a:pt x="21197" y="0"/>
                  <a:pt x="207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2" name="Google Shape;812;p15"/>
          <p:cNvSpPr/>
          <p:nvPr/>
        </p:nvSpPr>
        <p:spPr>
          <a:xfrm>
            <a:off x="11076303" y="3581066"/>
            <a:ext cx="203148" cy="279328"/>
          </a:xfrm>
          <a:custGeom>
            <a:rect b="b" l="l" r="r" t="t"/>
            <a:pathLst>
              <a:path extrusionOk="0" h="21600" w="21600">
                <a:moveTo>
                  <a:pt x="20250" y="20095"/>
                </a:moveTo>
                <a:lnTo>
                  <a:pt x="11298" y="14886"/>
                </a:lnTo>
                <a:lnTo>
                  <a:pt x="11293" y="14890"/>
                </a:lnTo>
                <a:cubicBezTo>
                  <a:pt x="11170" y="14791"/>
                  <a:pt x="10997" y="14727"/>
                  <a:pt x="10800" y="14727"/>
                </a:cubicBezTo>
                <a:cubicBezTo>
                  <a:pt x="10603" y="14727"/>
                  <a:pt x="10430" y="14791"/>
                  <a:pt x="10306" y="14890"/>
                </a:cubicBezTo>
                <a:lnTo>
                  <a:pt x="10302" y="14886"/>
                </a:lnTo>
                <a:lnTo>
                  <a:pt x="1350" y="20095"/>
                </a:lnTo>
                <a:lnTo>
                  <a:pt x="1350" y="982"/>
                </a:lnTo>
                <a:lnTo>
                  <a:pt x="20250" y="982"/>
                </a:lnTo>
                <a:cubicBezTo>
                  <a:pt x="20250" y="982"/>
                  <a:pt x="20250" y="20095"/>
                  <a:pt x="20250" y="20095"/>
                </a:cubicBezTo>
                <a:close/>
                <a:moveTo>
                  <a:pt x="20925" y="0"/>
                </a:moveTo>
                <a:lnTo>
                  <a:pt x="675" y="0"/>
                </a:lnTo>
                <a:cubicBezTo>
                  <a:pt x="302" y="0"/>
                  <a:pt x="0" y="220"/>
                  <a:pt x="0" y="491"/>
                </a:cubicBezTo>
                <a:lnTo>
                  <a:pt x="0" y="21109"/>
                </a:lnTo>
                <a:cubicBezTo>
                  <a:pt x="0" y="21380"/>
                  <a:pt x="302" y="21600"/>
                  <a:pt x="675" y="21600"/>
                </a:cubicBezTo>
                <a:cubicBezTo>
                  <a:pt x="872" y="21600"/>
                  <a:pt x="1045" y="21537"/>
                  <a:pt x="1169" y="21438"/>
                </a:cubicBezTo>
                <a:lnTo>
                  <a:pt x="1173" y="21441"/>
                </a:lnTo>
                <a:lnTo>
                  <a:pt x="10800" y="15839"/>
                </a:lnTo>
                <a:lnTo>
                  <a:pt x="20427" y="21441"/>
                </a:lnTo>
                <a:lnTo>
                  <a:pt x="20431" y="21438"/>
                </a:lnTo>
                <a:cubicBezTo>
                  <a:pt x="20555" y="21537"/>
                  <a:pt x="20728" y="21600"/>
                  <a:pt x="20925" y="21600"/>
                </a:cubicBezTo>
                <a:cubicBezTo>
                  <a:pt x="21298" y="21600"/>
                  <a:pt x="21600" y="21380"/>
                  <a:pt x="21600" y="21109"/>
                </a:cubicBezTo>
                <a:lnTo>
                  <a:pt x="21600" y="491"/>
                </a:lnTo>
                <a:cubicBezTo>
                  <a:pt x="21600" y="220"/>
                  <a:pt x="21298" y="0"/>
                  <a:pt x="20925" y="0"/>
                </a:cubicBezTo>
                <a:moveTo>
                  <a:pt x="7337" y="7850"/>
                </a:moveTo>
                <a:lnTo>
                  <a:pt x="9710" y="7850"/>
                </a:lnTo>
                <a:lnTo>
                  <a:pt x="10039" y="7213"/>
                </a:lnTo>
                <a:lnTo>
                  <a:pt x="10800" y="5738"/>
                </a:lnTo>
                <a:lnTo>
                  <a:pt x="11561" y="7213"/>
                </a:lnTo>
                <a:lnTo>
                  <a:pt x="11890" y="7850"/>
                </a:lnTo>
                <a:lnTo>
                  <a:pt x="14263" y="7850"/>
                </a:lnTo>
                <a:lnTo>
                  <a:pt x="13014" y="8550"/>
                </a:lnTo>
                <a:lnTo>
                  <a:pt x="12253" y="8976"/>
                </a:lnTo>
                <a:lnTo>
                  <a:pt x="12557" y="9638"/>
                </a:lnTo>
                <a:lnTo>
                  <a:pt x="13240" y="11130"/>
                </a:lnTo>
                <a:lnTo>
                  <a:pt x="11598" y="10254"/>
                </a:lnTo>
                <a:lnTo>
                  <a:pt x="10800" y="9828"/>
                </a:lnTo>
                <a:lnTo>
                  <a:pt x="10002" y="10254"/>
                </a:lnTo>
                <a:lnTo>
                  <a:pt x="8360" y="11130"/>
                </a:lnTo>
                <a:lnTo>
                  <a:pt x="9043" y="9638"/>
                </a:lnTo>
                <a:lnTo>
                  <a:pt x="9347" y="8976"/>
                </a:lnTo>
                <a:lnTo>
                  <a:pt x="8586" y="8550"/>
                </a:lnTo>
                <a:cubicBezTo>
                  <a:pt x="8586" y="8550"/>
                  <a:pt x="7337" y="7850"/>
                  <a:pt x="7337" y="7850"/>
                </a:cubicBezTo>
                <a:close/>
                <a:moveTo>
                  <a:pt x="5737" y="13745"/>
                </a:moveTo>
                <a:lnTo>
                  <a:pt x="10800" y="11045"/>
                </a:lnTo>
                <a:lnTo>
                  <a:pt x="15863" y="13745"/>
                </a:lnTo>
                <a:lnTo>
                  <a:pt x="13838" y="9328"/>
                </a:lnTo>
                <a:lnTo>
                  <a:pt x="18225" y="6868"/>
                </a:lnTo>
                <a:lnTo>
                  <a:pt x="12825" y="6868"/>
                </a:lnTo>
                <a:lnTo>
                  <a:pt x="10800" y="2945"/>
                </a:lnTo>
                <a:lnTo>
                  <a:pt x="8775" y="6868"/>
                </a:lnTo>
                <a:lnTo>
                  <a:pt x="3375" y="6868"/>
                </a:lnTo>
                <a:lnTo>
                  <a:pt x="7762" y="9328"/>
                </a:lnTo>
                <a:cubicBezTo>
                  <a:pt x="7762" y="9328"/>
                  <a:pt x="5737" y="13745"/>
                  <a:pt x="5737" y="1374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3" name="Google Shape;813;p15"/>
          <p:cNvSpPr/>
          <p:nvPr/>
        </p:nvSpPr>
        <p:spPr>
          <a:xfrm>
            <a:off x="6238863" y="4114328"/>
            <a:ext cx="279328" cy="279328"/>
          </a:xfrm>
          <a:custGeom>
            <a:rect b="b" l="l" r="r" t="t"/>
            <a:pathLst>
              <a:path extrusionOk="0" h="21600" w="2160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4" name="Google Shape;814;p15"/>
          <p:cNvSpPr/>
          <p:nvPr/>
        </p:nvSpPr>
        <p:spPr>
          <a:xfrm>
            <a:off x="6810214" y="4114328"/>
            <a:ext cx="203148" cy="279328"/>
          </a:xfrm>
          <a:custGeom>
            <a:rect b="b" l="l" r="r" t="t"/>
            <a:pathLst>
              <a:path extrusionOk="0" h="21600" w="2160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5" name="Google Shape;815;p15"/>
          <p:cNvSpPr/>
          <p:nvPr/>
        </p:nvSpPr>
        <p:spPr>
          <a:xfrm>
            <a:off x="7381565" y="4114328"/>
            <a:ext cx="126968" cy="279328"/>
          </a:xfrm>
          <a:custGeom>
            <a:rect b="b" l="l" r="r" t="t"/>
            <a:pathLst>
              <a:path extrusionOk="0" h="21600" w="21600">
                <a:moveTo>
                  <a:pt x="19440" y="14727"/>
                </a:moveTo>
                <a:lnTo>
                  <a:pt x="2160" y="14727"/>
                </a:lnTo>
                <a:lnTo>
                  <a:pt x="2160" y="4909"/>
                </a:lnTo>
                <a:cubicBezTo>
                  <a:pt x="2160" y="2740"/>
                  <a:pt x="6028" y="982"/>
                  <a:pt x="10800" y="982"/>
                </a:cubicBezTo>
                <a:cubicBezTo>
                  <a:pt x="15571" y="982"/>
                  <a:pt x="19440" y="2740"/>
                  <a:pt x="19440" y="4909"/>
                </a:cubicBezTo>
                <a:cubicBezTo>
                  <a:pt x="19440" y="4909"/>
                  <a:pt x="19440" y="14727"/>
                  <a:pt x="19440" y="14727"/>
                </a:cubicBezTo>
                <a:close/>
                <a:moveTo>
                  <a:pt x="10800" y="0"/>
                </a:moveTo>
                <a:cubicBezTo>
                  <a:pt x="4835" y="0"/>
                  <a:pt x="0" y="2198"/>
                  <a:pt x="0" y="4909"/>
                </a:cubicBezTo>
                <a:lnTo>
                  <a:pt x="0" y="14727"/>
                </a:lnTo>
                <a:cubicBezTo>
                  <a:pt x="0" y="15269"/>
                  <a:pt x="968" y="15709"/>
                  <a:pt x="2160" y="15709"/>
                </a:cubicBezTo>
                <a:lnTo>
                  <a:pt x="9720" y="15709"/>
                </a:lnTo>
                <a:lnTo>
                  <a:pt x="9720" y="21109"/>
                </a:lnTo>
                <a:cubicBezTo>
                  <a:pt x="9720" y="21380"/>
                  <a:pt x="10204" y="21600"/>
                  <a:pt x="10800" y="21600"/>
                </a:cubicBezTo>
                <a:cubicBezTo>
                  <a:pt x="11396" y="21600"/>
                  <a:pt x="11880" y="21380"/>
                  <a:pt x="11880" y="21109"/>
                </a:cubicBezTo>
                <a:lnTo>
                  <a:pt x="11880" y="15709"/>
                </a:lnTo>
                <a:lnTo>
                  <a:pt x="19440" y="15709"/>
                </a:lnTo>
                <a:cubicBezTo>
                  <a:pt x="20632" y="15709"/>
                  <a:pt x="21600" y="15269"/>
                  <a:pt x="21600" y="14727"/>
                </a:cubicBezTo>
                <a:lnTo>
                  <a:pt x="21600" y="4909"/>
                </a:lnTo>
                <a:cubicBezTo>
                  <a:pt x="21600" y="2198"/>
                  <a:pt x="16765" y="0"/>
                  <a:pt x="10800" y="0"/>
                </a:cubicBezTo>
                <a:moveTo>
                  <a:pt x="7560" y="4909"/>
                </a:moveTo>
                <a:cubicBezTo>
                  <a:pt x="6964" y="4909"/>
                  <a:pt x="6480" y="5129"/>
                  <a:pt x="6480" y="5400"/>
                </a:cubicBezTo>
                <a:lnTo>
                  <a:pt x="6480" y="12273"/>
                </a:lnTo>
                <a:cubicBezTo>
                  <a:pt x="6480" y="12544"/>
                  <a:pt x="6964" y="12764"/>
                  <a:pt x="7560" y="12764"/>
                </a:cubicBezTo>
                <a:cubicBezTo>
                  <a:pt x="8156" y="12764"/>
                  <a:pt x="8640" y="12544"/>
                  <a:pt x="8640" y="12273"/>
                </a:cubicBezTo>
                <a:lnTo>
                  <a:pt x="8640" y="5400"/>
                </a:lnTo>
                <a:cubicBezTo>
                  <a:pt x="8640" y="5129"/>
                  <a:pt x="8156" y="4909"/>
                  <a:pt x="7560" y="4909"/>
                </a:cubicBezTo>
                <a:moveTo>
                  <a:pt x="14040" y="4909"/>
                </a:moveTo>
                <a:cubicBezTo>
                  <a:pt x="13444" y="4909"/>
                  <a:pt x="12960" y="5129"/>
                  <a:pt x="12960" y="5400"/>
                </a:cubicBezTo>
                <a:lnTo>
                  <a:pt x="12960" y="12273"/>
                </a:lnTo>
                <a:cubicBezTo>
                  <a:pt x="12960" y="12544"/>
                  <a:pt x="13444" y="12764"/>
                  <a:pt x="14040" y="12764"/>
                </a:cubicBezTo>
                <a:cubicBezTo>
                  <a:pt x="14636" y="12764"/>
                  <a:pt x="15120" y="12544"/>
                  <a:pt x="15120" y="12273"/>
                </a:cubicBezTo>
                <a:lnTo>
                  <a:pt x="15120" y="5400"/>
                </a:lnTo>
                <a:cubicBezTo>
                  <a:pt x="15120" y="5129"/>
                  <a:pt x="14636" y="4909"/>
                  <a:pt x="14040" y="49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6" name="Google Shape;816;p15"/>
          <p:cNvSpPr/>
          <p:nvPr/>
        </p:nvSpPr>
        <p:spPr>
          <a:xfrm>
            <a:off x="7838646" y="4114328"/>
            <a:ext cx="279328" cy="279328"/>
          </a:xfrm>
          <a:custGeom>
            <a:rect b="b" l="l" r="r" t="t"/>
            <a:pathLst>
              <a:path extrusionOk="0" h="21600" w="2160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7" name="Google Shape;817;p15"/>
          <p:cNvSpPr/>
          <p:nvPr/>
        </p:nvSpPr>
        <p:spPr>
          <a:xfrm>
            <a:off x="8371907" y="4133373"/>
            <a:ext cx="279597" cy="241293"/>
          </a:xfrm>
          <a:custGeom>
            <a:rect b="b" l="l" r="r" t="t"/>
            <a:pathLst>
              <a:path extrusionOk="0" h="20545" w="20683">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8" name="Google Shape;818;p15"/>
          <p:cNvSpPr/>
          <p:nvPr/>
        </p:nvSpPr>
        <p:spPr>
          <a:xfrm>
            <a:off x="8905168" y="4133373"/>
            <a:ext cx="279328" cy="241238"/>
          </a:xfrm>
          <a:custGeom>
            <a:rect b="b" l="l" r="r" t="t"/>
            <a:pathLst>
              <a:path extrusionOk="0" h="21600" w="2160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19" name="Google Shape;819;p15"/>
          <p:cNvSpPr/>
          <p:nvPr/>
        </p:nvSpPr>
        <p:spPr>
          <a:xfrm>
            <a:off x="9438429" y="4114328"/>
            <a:ext cx="279328" cy="279328"/>
          </a:xfrm>
          <a:custGeom>
            <a:rect b="b" l="l" r="r" t="t"/>
            <a:pathLst>
              <a:path extrusionOk="0" h="21600" w="2160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20" name="Google Shape;820;p15"/>
          <p:cNvSpPr/>
          <p:nvPr/>
        </p:nvSpPr>
        <p:spPr>
          <a:xfrm>
            <a:off x="9971691" y="4139721"/>
            <a:ext cx="279328" cy="228541"/>
          </a:xfrm>
          <a:custGeom>
            <a:rect b="b" l="l" r="r" t="t"/>
            <a:pathLst>
              <a:path extrusionOk="0" h="21600" w="2160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21" name="Google Shape;821;p15"/>
          <p:cNvSpPr/>
          <p:nvPr/>
        </p:nvSpPr>
        <p:spPr>
          <a:xfrm>
            <a:off x="10504951" y="4127024"/>
            <a:ext cx="279127" cy="253950"/>
          </a:xfrm>
          <a:custGeom>
            <a:rect b="b" l="l" r="r" t="t"/>
            <a:pathLst>
              <a:path extrusionOk="0" h="20458" w="21079">
                <a:moveTo>
                  <a:pt x="8629" y="9718"/>
                </a:moveTo>
                <a:cubicBezTo>
                  <a:pt x="8364" y="9718"/>
                  <a:pt x="8150" y="9946"/>
                  <a:pt x="8150" y="10229"/>
                </a:cubicBezTo>
                <a:cubicBezTo>
                  <a:pt x="8150" y="10512"/>
                  <a:pt x="8364" y="10740"/>
                  <a:pt x="8629" y="10740"/>
                </a:cubicBezTo>
                <a:cubicBezTo>
                  <a:pt x="8894" y="10740"/>
                  <a:pt x="9109" y="10512"/>
                  <a:pt x="9109" y="10229"/>
                </a:cubicBezTo>
                <a:cubicBezTo>
                  <a:pt x="9109" y="9946"/>
                  <a:pt x="8894" y="9718"/>
                  <a:pt x="8629" y="9718"/>
                </a:cubicBezTo>
                <a:moveTo>
                  <a:pt x="19841" y="17227"/>
                </a:moveTo>
                <a:cubicBezTo>
                  <a:pt x="18962" y="17974"/>
                  <a:pt x="18122" y="17900"/>
                  <a:pt x="18122" y="17900"/>
                </a:cubicBezTo>
                <a:cubicBezTo>
                  <a:pt x="17681" y="17900"/>
                  <a:pt x="16277" y="16919"/>
                  <a:pt x="9448" y="11852"/>
                </a:cubicBezTo>
                <a:lnTo>
                  <a:pt x="10866" y="10844"/>
                </a:lnTo>
                <a:cubicBezTo>
                  <a:pt x="10866" y="10844"/>
                  <a:pt x="19841" y="17227"/>
                  <a:pt x="19841" y="17227"/>
                </a:cubicBezTo>
                <a:close/>
                <a:moveTo>
                  <a:pt x="6661" y="12605"/>
                </a:moveTo>
                <a:cubicBezTo>
                  <a:pt x="6010" y="12349"/>
                  <a:pt x="5264" y="12239"/>
                  <a:pt x="4521" y="12267"/>
                </a:cubicBezTo>
                <a:cubicBezTo>
                  <a:pt x="15686" y="3965"/>
                  <a:pt x="17591" y="2558"/>
                  <a:pt x="18122" y="2558"/>
                </a:cubicBezTo>
                <a:cubicBezTo>
                  <a:pt x="18122" y="2558"/>
                  <a:pt x="18962" y="2484"/>
                  <a:pt x="19841" y="3231"/>
                </a:cubicBezTo>
                <a:cubicBezTo>
                  <a:pt x="19841" y="3231"/>
                  <a:pt x="6661" y="12605"/>
                  <a:pt x="6661" y="12605"/>
                </a:cubicBezTo>
                <a:close/>
                <a:moveTo>
                  <a:pt x="5586" y="19031"/>
                </a:moveTo>
                <a:cubicBezTo>
                  <a:pt x="4111" y="19863"/>
                  <a:pt x="2224" y="19369"/>
                  <a:pt x="1372" y="17927"/>
                </a:cubicBezTo>
                <a:cubicBezTo>
                  <a:pt x="520" y="16485"/>
                  <a:pt x="1026" y="14640"/>
                  <a:pt x="2501" y="13808"/>
                </a:cubicBezTo>
                <a:cubicBezTo>
                  <a:pt x="3977" y="12975"/>
                  <a:pt x="6532" y="13092"/>
                  <a:pt x="7383" y="14534"/>
                </a:cubicBezTo>
                <a:cubicBezTo>
                  <a:pt x="8235" y="15977"/>
                  <a:pt x="7062" y="18198"/>
                  <a:pt x="5586" y="19031"/>
                </a:cubicBezTo>
                <a:moveTo>
                  <a:pt x="4521" y="8191"/>
                </a:moveTo>
                <a:cubicBezTo>
                  <a:pt x="5264" y="8219"/>
                  <a:pt x="6010" y="8109"/>
                  <a:pt x="6661" y="7853"/>
                </a:cubicBezTo>
                <a:lnTo>
                  <a:pt x="7765" y="8638"/>
                </a:lnTo>
                <a:cubicBezTo>
                  <a:pt x="7345" y="8950"/>
                  <a:pt x="6901" y="9281"/>
                  <a:pt x="6443" y="9621"/>
                </a:cubicBezTo>
                <a:cubicBezTo>
                  <a:pt x="5833" y="9167"/>
                  <a:pt x="5200" y="8696"/>
                  <a:pt x="4521" y="8191"/>
                </a:cubicBezTo>
                <a:moveTo>
                  <a:pt x="2501" y="6650"/>
                </a:moveTo>
                <a:cubicBezTo>
                  <a:pt x="1026" y="5818"/>
                  <a:pt x="520" y="3973"/>
                  <a:pt x="1372" y="2531"/>
                </a:cubicBezTo>
                <a:cubicBezTo>
                  <a:pt x="2224" y="1089"/>
                  <a:pt x="4111" y="595"/>
                  <a:pt x="5586" y="1427"/>
                </a:cubicBezTo>
                <a:cubicBezTo>
                  <a:pt x="7062" y="2260"/>
                  <a:pt x="8235" y="4481"/>
                  <a:pt x="7383" y="5924"/>
                </a:cubicBezTo>
                <a:cubicBezTo>
                  <a:pt x="6532" y="7366"/>
                  <a:pt x="3977" y="7483"/>
                  <a:pt x="2501" y="6650"/>
                </a:cubicBezTo>
                <a:moveTo>
                  <a:pt x="21079" y="3580"/>
                </a:moveTo>
                <a:cubicBezTo>
                  <a:pt x="21079" y="2451"/>
                  <a:pt x="19262" y="1535"/>
                  <a:pt x="18203" y="1535"/>
                </a:cubicBezTo>
                <a:lnTo>
                  <a:pt x="18122" y="1535"/>
                </a:lnTo>
                <a:cubicBezTo>
                  <a:pt x="17404" y="1535"/>
                  <a:pt x="17139" y="1673"/>
                  <a:pt x="8610" y="8009"/>
                </a:cubicBezTo>
                <a:lnTo>
                  <a:pt x="7613" y="7300"/>
                </a:lnTo>
                <a:cubicBezTo>
                  <a:pt x="7876" y="7084"/>
                  <a:pt x="8104" y="6833"/>
                  <a:pt x="8275" y="6534"/>
                </a:cubicBezTo>
                <a:cubicBezTo>
                  <a:pt x="9372" y="4611"/>
                  <a:pt x="7861" y="1650"/>
                  <a:pt x="5960" y="539"/>
                </a:cubicBezTo>
                <a:cubicBezTo>
                  <a:pt x="4060" y="-571"/>
                  <a:pt x="1629" y="88"/>
                  <a:pt x="532" y="2011"/>
                </a:cubicBezTo>
                <a:cubicBezTo>
                  <a:pt x="-521" y="3857"/>
                  <a:pt x="41" y="6194"/>
                  <a:pt x="1769" y="7361"/>
                </a:cubicBezTo>
                <a:cubicBezTo>
                  <a:pt x="3185" y="8414"/>
                  <a:pt x="4458" y="9360"/>
                  <a:pt x="5626" y="10229"/>
                </a:cubicBezTo>
                <a:cubicBezTo>
                  <a:pt x="4461" y="11096"/>
                  <a:pt x="3178" y="12049"/>
                  <a:pt x="1769" y="13097"/>
                </a:cubicBezTo>
                <a:cubicBezTo>
                  <a:pt x="40" y="14264"/>
                  <a:pt x="-521" y="16601"/>
                  <a:pt x="532" y="18447"/>
                </a:cubicBezTo>
                <a:cubicBezTo>
                  <a:pt x="1629" y="20371"/>
                  <a:pt x="4060" y="21029"/>
                  <a:pt x="5960" y="19919"/>
                </a:cubicBezTo>
                <a:cubicBezTo>
                  <a:pt x="7861" y="18808"/>
                  <a:pt x="9372" y="15847"/>
                  <a:pt x="8275" y="13924"/>
                </a:cubicBezTo>
                <a:cubicBezTo>
                  <a:pt x="8104" y="13625"/>
                  <a:pt x="7876" y="13374"/>
                  <a:pt x="7613" y="13158"/>
                </a:cubicBezTo>
                <a:lnTo>
                  <a:pt x="8610" y="12449"/>
                </a:lnTo>
                <a:cubicBezTo>
                  <a:pt x="17134" y="18781"/>
                  <a:pt x="17404" y="18923"/>
                  <a:pt x="18122" y="18923"/>
                </a:cubicBezTo>
                <a:lnTo>
                  <a:pt x="18203" y="18923"/>
                </a:lnTo>
                <a:cubicBezTo>
                  <a:pt x="19262" y="18923"/>
                  <a:pt x="21079" y="18007"/>
                  <a:pt x="21079" y="16878"/>
                </a:cubicBezTo>
                <a:lnTo>
                  <a:pt x="11731" y="10229"/>
                </a:lnTo>
                <a:cubicBezTo>
                  <a:pt x="11731" y="10229"/>
                  <a:pt x="21079" y="3580"/>
                  <a:pt x="21079" y="3580"/>
                </a:cubicBezTo>
                <a:close/>
                <a:moveTo>
                  <a:pt x="4639" y="16789"/>
                </a:moveTo>
                <a:cubicBezTo>
                  <a:pt x="4496" y="16859"/>
                  <a:pt x="4332" y="16897"/>
                  <a:pt x="4162" y="16897"/>
                </a:cubicBezTo>
                <a:cubicBezTo>
                  <a:pt x="3846" y="16897"/>
                  <a:pt x="3544" y="16764"/>
                  <a:pt x="3411" y="16567"/>
                </a:cubicBezTo>
                <a:cubicBezTo>
                  <a:pt x="3347" y="16471"/>
                  <a:pt x="3351" y="16406"/>
                  <a:pt x="3362" y="16361"/>
                </a:cubicBezTo>
                <a:cubicBezTo>
                  <a:pt x="3392" y="16240"/>
                  <a:pt x="3511" y="16117"/>
                  <a:pt x="3682" y="16034"/>
                </a:cubicBezTo>
                <a:cubicBezTo>
                  <a:pt x="3891" y="15930"/>
                  <a:pt x="4198" y="15869"/>
                  <a:pt x="4503" y="15869"/>
                </a:cubicBezTo>
                <a:cubicBezTo>
                  <a:pt x="4935" y="15869"/>
                  <a:pt x="5194" y="15988"/>
                  <a:pt x="5273" y="16050"/>
                </a:cubicBezTo>
                <a:cubicBezTo>
                  <a:pt x="5252" y="16207"/>
                  <a:pt x="5019" y="16601"/>
                  <a:pt x="4639" y="16789"/>
                </a:cubicBezTo>
                <a:moveTo>
                  <a:pt x="4503" y="14845"/>
                </a:moveTo>
                <a:cubicBezTo>
                  <a:pt x="4065" y="14845"/>
                  <a:pt x="3621" y="14936"/>
                  <a:pt x="3279" y="15105"/>
                </a:cubicBezTo>
                <a:cubicBezTo>
                  <a:pt x="2435" y="15522"/>
                  <a:pt x="2147" y="16443"/>
                  <a:pt x="2633" y="17165"/>
                </a:cubicBezTo>
                <a:cubicBezTo>
                  <a:pt x="2960" y="17649"/>
                  <a:pt x="3553" y="17919"/>
                  <a:pt x="4162" y="17919"/>
                </a:cubicBezTo>
                <a:cubicBezTo>
                  <a:pt x="4461" y="17919"/>
                  <a:pt x="4764" y="17854"/>
                  <a:pt x="5041" y="17717"/>
                </a:cubicBezTo>
                <a:cubicBezTo>
                  <a:pt x="5885" y="17300"/>
                  <a:pt x="6555" y="16190"/>
                  <a:pt x="6069" y="15469"/>
                </a:cubicBezTo>
                <a:cubicBezTo>
                  <a:pt x="5779" y="15040"/>
                  <a:pt x="5146" y="14845"/>
                  <a:pt x="4503" y="14845"/>
                </a:cubicBezTo>
                <a:moveTo>
                  <a:pt x="4503" y="4590"/>
                </a:moveTo>
                <a:cubicBezTo>
                  <a:pt x="4198" y="4590"/>
                  <a:pt x="3891" y="4528"/>
                  <a:pt x="3682" y="4425"/>
                </a:cubicBezTo>
                <a:cubicBezTo>
                  <a:pt x="3511" y="4341"/>
                  <a:pt x="3392" y="4219"/>
                  <a:pt x="3362" y="4098"/>
                </a:cubicBezTo>
                <a:cubicBezTo>
                  <a:pt x="3351" y="4052"/>
                  <a:pt x="3347" y="3987"/>
                  <a:pt x="3411" y="3891"/>
                </a:cubicBezTo>
                <a:cubicBezTo>
                  <a:pt x="3544" y="3694"/>
                  <a:pt x="3846" y="3561"/>
                  <a:pt x="4162" y="3561"/>
                </a:cubicBezTo>
                <a:cubicBezTo>
                  <a:pt x="4332" y="3561"/>
                  <a:pt x="4496" y="3599"/>
                  <a:pt x="4639" y="3669"/>
                </a:cubicBezTo>
                <a:cubicBezTo>
                  <a:pt x="5019" y="3857"/>
                  <a:pt x="5252" y="4252"/>
                  <a:pt x="5273" y="4408"/>
                </a:cubicBezTo>
                <a:cubicBezTo>
                  <a:pt x="5194" y="4470"/>
                  <a:pt x="4935" y="4590"/>
                  <a:pt x="4503" y="4590"/>
                </a:cubicBezTo>
                <a:moveTo>
                  <a:pt x="5041" y="2741"/>
                </a:moveTo>
                <a:cubicBezTo>
                  <a:pt x="4764" y="2604"/>
                  <a:pt x="4461" y="2539"/>
                  <a:pt x="4162" y="2539"/>
                </a:cubicBezTo>
                <a:cubicBezTo>
                  <a:pt x="3553" y="2539"/>
                  <a:pt x="2960" y="2809"/>
                  <a:pt x="2633" y="3294"/>
                </a:cubicBezTo>
                <a:cubicBezTo>
                  <a:pt x="2147" y="4015"/>
                  <a:pt x="2435" y="4937"/>
                  <a:pt x="3279" y="5353"/>
                </a:cubicBezTo>
                <a:cubicBezTo>
                  <a:pt x="3621" y="5522"/>
                  <a:pt x="4065" y="5613"/>
                  <a:pt x="4503" y="5613"/>
                </a:cubicBezTo>
                <a:cubicBezTo>
                  <a:pt x="5146" y="5613"/>
                  <a:pt x="5779" y="5418"/>
                  <a:pt x="6069" y="4990"/>
                </a:cubicBezTo>
                <a:cubicBezTo>
                  <a:pt x="6555" y="4268"/>
                  <a:pt x="5885" y="3158"/>
                  <a:pt x="5041" y="274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22" name="Google Shape;822;p15"/>
          <p:cNvSpPr/>
          <p:nvPr/>
        </p:nvSpPr>
        <p:spPr>
          <a:xfrm>
            <a:off x="11038212" y="4114328"/>
            <a:ext cx="279155" cy="279341"/>
          </a:xfrm>
          <a:custGeom>
            <a:rect b="b" l="l" r="r" t="t"/>
            <a:pathLst>
              <a:path extrusionOk="0" h="21600" w="21086">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23" name="Google Shape;823;p15"/>
          <p:cNvSpPr/>
          <p:nvPr/>
        </p:nvSpPr>
        <p:spPr>
          <a:xfrm>
            <a:off x="10784078" y="6325644"/>
            <a:ext cx="1015440" cy="53235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16"/>
          <p:cNvSpPr txBox="1"/>
          <p:nvPr/>
        </p:nvSpPr>
        <p:spPr>
          <a:xfrm>
            <a:off x="2324884" y="408124"/>
            <a:ext cx="755386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ID" sz="4400">
                <a:solidFill>
                  <a:schemeClr val="dk1"/>
                </a:solidFill>
                <a:latin typeface="Lato"/>
                <a:ea typeface="Lato"/>
                <a:cs typeface="Lato"/>
                <a:sym typeface="Lato"/>
              </a:rPr>
              <a:t>E-Commerce Icons</a:t>
            </a:r>
            <a:endParaRPr/>
          </a:p>
        </p:txBody>
      </p:sp>
      <p:sp>
        <p:nvSpPr>
          <p:cNvPr id="829" name="Google Shape;829;p16"/>
          <p:cNvSpPr/>
          <p:nvPr/>
        </p:nvSpPr>
        <p:spPr>
          <a:xfrm>
            <a:off x="880859" y="2519711"/>
            <a:ext cx="279328" cy="203148"/>
          </a:xfrm>
          <a:custGeom>
            <a:rect b="b" l="l" r="r" t="t"/>
            <a:pathLst>
              <a:path extrusionOk="0" h="21600" w="21600">
                <a:moveTo>
                  <a:pt x="3436" y="17550"/>
                </a:moveTo>
                <a:lnTo>
                  <a:pt x="10309" y="17550"/>
                </a:lnTo>
                <a:cubicBezTo>
                  <a:pt x="10580" y="17550"/>
                  <a:pt x="10800" y="17248"/>
                  <a:pt x="10800" y="16875"/>
                </a:cubicBezTo>
                <a:cubicBezTo>
                  <a:pt x="10800" y="16503"/>
                  <a:pt x="10580" y="16200"/>
                  <a:pt x="10309" y="16200"/>
                </a:cubicBezTo>
                <a:lnTo>
                  <a:pt x="3436" y="16200"/>
                </a:lnTo>
                <a:cubicBezTo>
                  <a:pt x="3166" y="16200"/>
                  <a:pt x="2945" y="16503"/>
                  <a:pt x="2945" y="16875"/>
                </a:cubicBezTo>
                <a:cubicBezTo>
                  <a:pt x="2945" y="17248"/>
                  <a:pt x="3166" y="17550"/>
                  <a:pt x="3436" y="17550"/>
                </a:cubicBezTo>
                <a:moveTo>
                  <a:pt x="3436" y="14850"/>
                </a:moveTo>
                <a:lnTo>
                  <a:pt x="12273" y="14850"/>
                </a:lnTo>
                <a:cubicBezTo>
                  <a:pt x="12544" y="14850"/>
                  <a:pt x="12764" y="14548"/>
                  <a:pt x="12764" y="14175"/>
                </a:cubicBezTo>
                <a:cubicBezTo>
                  <a:pt x="12764" y="13803"/>
                  <a:pt x="12544" y="13500"/>
                  <a:pt x="12273" y="13500"/>
                </a:cubicBezTo>
                <a:lnTo>
                  <a:pt x="3436" y="13500"/>
                </a:lnTo>
                <a:cubicBezTo>
                  <a:pt x="3166" y="13500"/>
                  <a:pt x="2945" y="13803"/>
                  <a:pt x="2945" y="14175"/>
                </a:cubicBezTo>
                <a:cubicBezTo>
                  <a:pt x="2945" y="14548"/>
                  <a:pt x="3166" y="14850"/>
                  <a:pt x="3436" y="14850"/>
                </a:cubicBezTo>
                <a:moveTo>
                  <a:pt x="20618" y="4050"/>
                </a:moveTo>
                <a:lnTo>
                  <a:pt x="982" y="4050"/>
                </a:lnTo>
                <a:lnTo>
                  <a:pt x="982" y="1350"/>
                </a:lnTo>
                <a:lnTo>
                  <a:pt x="20618" y="1350"/>
                </a:lnTo>
                <a:cubicBezTo>
                  <a:pt x="20618" y="1350"/>
                  <a:pt x="20618" y="4050"/>
                  <a:pt x="20618" y="4050"/>
                </a:cubicBezTo>
                <a:close/>
                <a:moveTo>
                  <a:pt x="20618" y="20250"/>
                </a:moveTo>
                <a:lnTo>
                  <a:pt x="982" y="20250"/>
                </a:lnTo>
                <a:lnTo>
                  <a:pt x="982" y="9450"/>
                </a:lnTo>
                <a:lnTo>
                  <a:pt x="20618" y="9450"/>
                </a:lnTo>
                <a:cubicBezTo>
                  <a:pt x="20618" y="9450"/>
                  <a:pt x="20618" y="20250"/>
                  <a:pt x="20618" y="20250"/>
                </a:cubicBezTo>
                <a:close/>
                <a:moveTo>
                  <a:pt x="20618" y="0"/>
                </a:moveTo>
                <a:lnTo>
                  <a:pt x="982" y="0"/>
                </a:lnTo>
                <a:cubicBezTo>
                  <a:pt x="440" y="0"/>
                  <a:pt x="0" y="605"/>
                  <a:pt x="0" y="1350"/>
                </a:cubicBezTo>
                <a:lnTo>
                  <a:pt x="0" y="20250"/>
                </a:lnTo>
                <a:cubicBezTo>
                  <a:pt x="0" y="20995"/>
                  <a:pt x="440" y="21600"/>
                  <a:pt x="982" y="21600"/>
                </a:cubicBezTo>
                <a:lnTo>
                  <a:pt x="20618" y="21600"/>
                </a:lnTo>
                <a:cubicBezTo>
                  <a:pt x="21160" y="21600"/>
                  <a:pt x="21600" y="20995"/>
                  <a:pt x="21600" y="20250"/>
                </a:cubicBezTo>
                <a:lnTo>
                  <a:pt x="21600" y="1350"/>
                </a:lnTo>
                <a:cubicBezTo>
                  <a:pt x="21600" y="605"/>
                  <a:pt x="21160" y="0"/>
                  <a:pt x="20618" y="0"/>
                </a:cubicBezTo>
                <a:moveTo>
                  <a:pt x="16200" y="17550"/>
                </a:moveTo>
                <a:lnTo>
                  <a:pt x="18164" y="17550"/>
                </a:lnTo>
                <a:cubicBezTo>
                  <a:pt x="18434" y="17550"/>
                  <a:pt x="18655" y="17248"/>
                  <a:pt x="18655" y="16875"/>
                </a:cubicBezTo>
                <a:lnTo>
                  <a:pt x="18655" y="14175"/>
                </a:lnTo>
                <a:cubicBezTo>
                  <a:pt x="18655" y="13803"/>
                  <a:pt x="18434" y="13500"/>
                  <a:pt x="18164" y="13500"/>
                </a:cubicBezTo>
                <a:lnTo>
                  <a:pt x="16200" y="13500"/>
                </a:lnTo>
                <a:cubicBezTo>
                  <a:pt x="15929" y="13500"/>
                  <a:pt x="15709" y="13803"/>
                  <a:pt x="15709" y="14175"/>
                </a:cubicBezTo>
                <a:lnTo>
                  <a:pt x="15709" y="16875"/>
                </a:lnTo>
                <a:cubicBezTo>
                  <a:pt x="15709" y="17248"/>
                  <a:pt x="15929" y="17550"/>
                  <a:pt x="16200" y="1755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0" name="Google Shape;830;p16"/>
          <p:cNvSpPr/>
          <p:nvPr/>
        </p:nvSpPr>
        <p:spPr>
          <a:xfrm>
            <a:off x="1414120" y="2507014"/>
            <a:ext cx="279328" cy="228541"/>
          </a:xfrm>
          <a:custGeom>
            <a:rect b="b" l="l" r="r" t="t"/>
            <a:pathLst>
              <a:path extrusionOk="0" h="21600" w="21600">
                <a:moveTo>
                  <a:pt x="20618" y="0"/>
                </a:moveTo>
                <a:lnTo>
                  <a:pt x="4909" y="0"/>
                </a:lnTo>
                <a:cubicBezTo>
                  <a:pt x="4367" y="0"/>
                  <a:pt x="3927" y="538"/>
                  <a:pt x="3927" y="1200"/>
                </a:cubicBezTo>
                <a:lnTo>
                  <a:pt x="3927" y="3000"/>
                </a:lnTo>
                <a:cubicBezTo>
                  <a:pt x="3927" y="3332"/>
                  <a:pt x="4147" y="3600"/>
                  <a:pt x="4418" y="3600"/>
                </a:cubicBezTo>
                <a:cubicBezTo>
                  <a:pt x="4689" y="3600"/>
                  <a:pt x="4909" y="3332"/>
                  <a:pt x="4909" y="3000"/>
                </a:cubicBezTo>
                <a:lnTo>
                  <a:pt x="4909" y="1200"/>
                </a:lnTo>
                <a:lnTo>
                  <a:pt x="20618" y="1200"/>
                </a:lnTo>
                <a:lnTo>
                  <a:pt x="20618" y="15600"/>
                </a:lnTo>
                <a:lnTo>
                  <a:pt x="19145" y="15600"/>
                </a:lnTo>
                <a:cubicBezTo>
                  <a:pt x="18875" y="15600"/>
                  <a:pt x="18655" y="15869"/>
                  <a:pt x="18655" y="16200"/>
                </a:cubicBezTo>
                <a:cubicBezTo>
                  <a:pt x="18655" y="16532"/>
                  <a:pt x="18875" y="16800"/>
                  <a:pt x="19145" y="16800"/>
                </a:cubicBezTo>
                <a:lnTo>
                  <a:pt x="20618" y="16800"/>
                </a:lnTo>
                <a:cubicBezTo>
                  <a:pt x="21160" y="16800"/>
                  <a:pt x="21600" y="16262"/>
                  <a:pt x="21600" y="15600"/>
                </a:cubicBezTo>
                <a:lnTo>
                  <a:pt x="21600" y="1200"/>
                </a:lnTo>
                <a:cubicBezTo>
                  <a:pt x="21600" y="538"/>
                  <a:pt x="21160" y="0"/>
                  <a:pt x="20618" y="0"/>
                </a:cubicBezTo>
                <a:moveTo>
                  <a:pt x="16691" y="8400"/>
                </a:moveTo>
                <a:lnTo>
                  <a:pt x="982" y="8400"/>
                </a:lnTo>
                <a:lnTo>
                  <a:pt x="982" y="6000"/>
                </a:lnTo>
                <a:lnTo>
                  <a:pt x="16691" y="6000"/>
                </a:lnTo>
                <a:cubicBezTo>
                  <a:pt x="16691" y="6000"/>
                  <a:pt x="16691" y="8400"/>
                  <a:pt x="16691" y="8400"/>
                </a:cubicBezTo>
                <a:close/>
                <a:moveTo>
                  <a:pt x="16691" y="20400"/>
                </a:moveTo>
                <a:lnTo>
                  <a:pt x="982" y="20400"/>
                </a:lnTo>
                <a:lnTo>
                  <a:pt x="982" y="12000"/>
                </a:lnTo>
                <a:lnTo>
                  <a:pt x="16691" y="12000"/>
                </a:lnTo>
                <a:cubicBezTo>
                  <a:pt x="16691" y="12000"/>
                  <a:pt x="16691" y="20400"/>
                  <a:pt x="16691" y="20400"/>
                </a:cubicBezTo>
                <a:close/>
                <a:moveTo>
                  <a:pt x="16691" y="4800"/>
                </a:moveTo>
                <a:lnTo>
                  <a:pt x="982" y="4800"/>
                </a:lnTo>
                <a:cubicBezTo>
                  <a:pt x="440" y="4800"/>
                  <a:pt x="0" y="5338"/>
                  <a:pt x="0" y="6000"/>
                </a:cubicBezTo>
                <a:lnTo>
                  <a:pt x="0" y="20400"/>
                </a:lnTo>
                <a:cubicBezTo>
                  <a:pt x="0" y="21062"/>
                  <a:pt x="440" y="21600"/>
                  <a:pt x="982" y="21600"/>
                </a:cubicBezTo>
                <a:lnTo>
                  <a:pt x="16691" y="21600"/>
                </a:lnTo>
                <a:cubicBezTo>
                  <a:pt x="17233" y="21600"/>
                  <a:pt x="17673" y="21062"/>
                  <a:pt x="17673" y="20400"/>
                </a:cubicBezTo>
                <a:lnTo>
                  <a:pt x="17673" y="6000"/>
                </a:lnTo>
                <a:cubicBezTo>
                  <a:pt x="17673" y="5338"/>
                  <a:pt x="17233" y="4800"/>
                  <a:pt x="16691" y="4800"/>
                </a:cubicBezTo>
                <a:moveTo>
                  <a:pt x="3436" y="18000"/>
                </a:moveTo>
                <a:lnTo>
                  <a:pt x="7364" y="18000"/>
                </a:lnTo>
                <a:cubicBezTo>
                  <a:pt x="7634" y="18000"/>
                  <a:pt x="7855" y="17732"/>
                  <a:pt x="7855" y="17400"/>
                </a:cubicBezTo>
                <a:cubicBezTo>
                  <a:pt x="7855" y="17069"/>
                  <a:pt x="7634" y="16800"/>
                  <a:pt x="7364" y="16800"/>
                </a:cubicBezTo>
                <a:lnTo>
                  <a:pt x="3436" y="16800"/>
                </a:lnTo>
                <a:cubicBezTo>
                  <a:pt x="3166" y="16800"/>
                  <a:pt x="2945" y="17069"/>
                  <a:pt x="2945" y="17400"/>
                </a:cubicBezTo>
                <a:cubicBezTo>
                  <a:pt x="2945" y="17732"/>
                  <a:pt x="3166" y="18000"/>
                  <a:pt x="3436" y="18000"/>
                </a:cubicBezTo>
                <a:moveTo>
                  <a:pt x="3436" y="15600"/>
                </a:moveTo>
                <a:lnTo>
                  <a:pt x="9327" y="15600"/>
                </a:lnTo>
                <a:cubicBezTo>
                  <a:pt x="9598" y="15600"/>
                  <a:pt x="9818" y="15332"/>
                  <a:pt x="9818" y="15000"/>
                </a:cubicBezTo>
                <a:cubicBezTo>
                  <a:pt x="9818" y="14668"/>
                  <a:pt x="9598" y="14400"/>
                  <a:pt x="9327" y="14400"/>
                </a:cubicBezTo>
                <a:lnTo>
                  <a:pt x="3436" y="14400"/>
                </a:lnTo>
                <a:cubicBezTo>
                  <a:pt x="3166" y="14400"/>
                  <a:pt x="2945" y="14668"/>
                  <a:pt x="2945" y="15000"/>
                </a:cubicBezTo>
                <a:cubicBezTo>
                  <a:pt x="2945" y="15332"/>
                  <a:pt x="3166" y="15600"/>
                  <a:pt x="3436" y="15600"/>
                </a:cubicBezTo>
                <a:moveTo>
                  <a:pt x="12273" y="18000"/>
                </a:moveTo>
                <a:lnTo>
                  <a:pt x="14236" y="18000"/>
                </a:lnTo>
                <a:cubicBezTo>
                  <a:pt x="14507" y="18000"/>
                  <a:pt x="14727" y="17732"/>
                  <a:pt x="14727" y="17400"/>
                </a:cubicBezTo>
                <a:lnTo>
                  <a:pt x="14727" y="15000"/>
                </a:lnTo>
                <a:cubicBezTo>
                  <a:pt x="14727" y="14668"/>
                  <a:pt x="14507" y="14400"/>
                  <a:pt x="14236" y="14400"/>
                </a:cubicBezTo>
                <a:lnTo>
                  <a:pt x="12273" y="14400"/>
                </a:lnTo>
                <a:cubicBezTo>
                  <a:pt x="12002" y="14400"/>
                  <a:pt x="11782" y="14668"/>
                  <a:pt x="11782" y="15000"/>
                </a:cubicBezTo>
                <a:lnTo>
                  <a:pt x="11782" y="17400"/>
                </a:lnTo>
                <a:cubicBezTo>
                  <a:pt x="11782" y="17732"/>
                  <a:pt x="12002" y="18000"/>
                  <a:pt x="12273" y="1800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1" name="Google Shape;831;p16"/>
          <p:cNvSpPr/>
          <p:nvPr/>
        </p:nvSpPr>
        <p:spPr>
          <a:xfrm>
            <a:off x="1947381" y="2481621"/>
            <a:ext cx="279328" cy="279328"/>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949" y="13580"/>
                </a:moveTo>
                <a:cubicBezTo>
                  <a:pt x="11701" y="13784"/>
                  <a:pt x="11474" y="13901"/>
                  <a:pt x="11085" y="13931"/>
                </a:cubicBezTo>
                <a:lnTo>
                  <a:pt x="11085" y="11339"/>
                </a:lnTo>
                <a:cubicBezTo>
                  <a:pt x="11251" y="11383"/>
                  <a:pt x="11321" y="11435"/>
                  <a:pt x="11479" y="11494"/>
                </a:cubicBezTo>
                <a:cubicBezTo>
                  <a:pt x="11638" y="11554"/>
                  <a:pt x="11780" y="11632"/>
                  <a:pt x="11906" y="11728"/>
                </a:cubicBezTo>
                <a:cubicBezTo>
                  <a:pt x="12032" y="11824"/>
                  <a:pt x="12133" y="11943"/>
                  <a:pt x="12208" y="12084"/>
                </a:cubicBezTo>
                <a:cubicBezTo>
                  <a:pt x="12284" y="12225"/>
                  <a:pt x="12322" y="12399"/>
                  <a:pt x="12322" y="12607"/>
                </a:cubicBezTo>
                <a:cubicBezTo>
                  <a:pt x="12322" y="13052"/>
                  <a:pt x="12198" y="13376"/>
                  <a:pt x="11949" y="13580"/>
                </a:cubicBezTo>
                <a:moveTo>
                  <a:pt x="10437" y="9837"/>
                </a:moveTo>
                <a:cubicBezTo>
                  <a:pt x="10286" y="9800"/>
                  <a:pt x="10228" y="9753"/>
                  <a:pt x="10081" y="9698"/>
                </a:cubicBezTo>
                <a:cubicBezTo>
                  <a:pt x="9933" y="9642"/>
                  <a:pt x="9803" y="9570"/>
                  <a:pt x="9692" y="9481"/>
                </a:cubicBezTo>
                <a:cubicBezTo>
                  <a:pt x="9581" y="9392"/>
                  <a:pt x="9489" y="9285"/>
                  <a:pt x="9417" y="9159"/>
                </a:cubicBezTo>
                <a:cubicBezTo>
                  <a:pt x="9345" y="9032"/>
                  <a:pt x="9309" y="8880"/>
                  <a:pt x="9309" y="8702"/>
                </a:cubicBezTo>
                <a:cubicBezTo>
                  <a:pt x="9309" y="8309"/>
                  <a:pt x="9415" y="8030"/>
                  <a:pt x="9627" y="7862"/>
                </a:cubicBezTo>
                <a:cubicBezTo>
                  <a:pt x="9839" y="7696"/>
                  <a:pt x="10048" y="7612"/>
                  <a:pt x="10437" y="7612"/>
                </a:cubicBezTo>
                <a:cubicBezTo>
                  <a:pt x="10437" y="7612"/>
                  <a:pt x="10437" y="9837"/>
                  <a:pt x="10437" y="9837"/>
                </a:cubicBezTo>
                <a:close/>
                <a:moveTo>
                  <a:pt x="12765" y="10727"/>
                </a:moveTo>
                <a:cubicBezTo>
                  <a:pt x="12527" y="10542"/>
                  <a:pt x="12253" y="10390"/>
                  <a:pt x="11944" y="10271"/>
                </a:cubicBezTo>
                <a:cubicBezTo>
                  <a:pt x="11634" y="10153"/>
                  <a:pt x="11410" y="10049"/>
                  <a:pt x="11085" y="9959"/>
                </a:cubicBezTo>
                <a:lnTo>
                  <a:pt x="11085" y="7612"/>
                </a:lnTo>
                <a:cubicBezTo>
                  <a:pt x="11474" y="7612"/>
                  <a:pt x="11665" y="7713"/>
                  <a:pt x="11841" y="7913"/>
                </a:cubicBezTo>
                <a:cubicBezTo>
                  <a:pt x="12017" y="8113"/>
                  <a:pt x="12113" y="8402"/>
                  <a:pt x="12127" y="8781"/>
                </a:cubicBezTo>
                <a:lnTo>
                  <a:pt x="13359" y="8781"/>
                </a:lnTo>
                <a:cubicBezTo>
                  <a:pt x="13359" y="8417"/>
                  <a:pt x="13295" y="8098"/>
                  <a:pt x="13170" y="7824"/>
                </a:cubicBezTo>
                <a:cubicBezTo>
                  <a:pt x="13043" y="7550"/>
                  <a:pt x="12875" y="7323"/>
                  <a:pt x="12662" y="7145"/>
                </a:cubicBezTo>
                <a:cubicBezTo>
                  <a:pt x="12449" y="6967"/>
                  <a:pt x="12200" y="6833"/>
                  <a:pt x="11911" y="6744"/>
                </a:cubicBezTo>
                <a:cubicBezTo>
                  <a:pt x="11623" y="6656"/>
                  <a:pt x="11410" y="6611"/>
                  <a:pt x="11085" y="6611"/>
                </a:cubicBezTo>
                <a:lnTo>
                  <a:pt x="11085" y="5881"/>
                </a:lnTo>
                <a:lnTo>
                  <a:pt x="10437" y="5881"/>
                </a:lnTo>
                <a:lnTo>
                  <a:pt x="10437" y="6611"/>
                </a:lnTo>
                <a:cubicBezTo>
                  <a:pt x="10113" y="6611"/>
                  <a:pt x="9895" y="6659"/>
                  <a:pt x="9600" y="6756"/>
                </a:cubicBezTo>
                <a:cubicBezTo>
                  <a:pt x="9305" y="6852"/>
                  <a:pt x="9044" y="6991"/>
                  <a:pt x="8817" y="7173"/>
                </a:cubicBezTo>
                <a:cubicBezTo>
                  <a:pt x="8590" y="7355"/>
                  <a:pt x="8410" y="7581"/>
                  <a:pt x="8277" y="7852"/>
                </a:cubicBezTo>
                <a:cubicBezTo>
                  <a:pt x="8144" y="8122"/>
                  <a:pt x="8077" y="8436"/>
                  <a:pt x="8077" y="8791"/>
                </a:cubicBezTo>
                <a:cubicBezTo>
                  <a:pt x="8077" y="9199"/>
                  <a:pt x="8150" y="9541"/>
                  <a:pt x="8293" y="9815"/>
                </a:cubicBezTo>
                <a:cubicBezTo>
                  <a:pt x="8438" y="10089"/>
                  <a:pt x="8626" y="10317"/>
                  <a:pt x="8860" y="10499"/>
                </a:cubicBezTo>
                <a:cubicBezTo>
                  <a:pt x="9094" y="10681"/>
                  <a:pt x="9357" y="10829"/>
                  <a:pt x="9649" y="10944"/>
                </a:cubicBezTo>
                <a:cubicBezTo>
                  <a:pt x="9940" y="11059"/>
                  <a:pt x="10142" y="11157"/>
                  <a:pt x="10437" y="11239"/>
                </a:cubicBezTo>
                <a:lnTo>
                  <a:pt x="10437" y="13931"/>
                </a:lnTo>
                <a:cubicBezTo>
                  <a:pt x="9940" y="13916"/>
                  <a:pt x="9676" y="13768"/>
                  <a:pt x="9460" y="13486"/>
                </a:cubicBezTo>
                <a:cubicBezTo>
                  <a:pt x="9244" y="13204"/>
                  <a:pt x="9139" y="12818"/>
                  <a:pt x="9147" y="12329"/>
                </a:cubicBezTo>
                <a:lnTo>
                  <a:pt x="7915" y="12329"/>
                </a:lnTo>
                <a:cubicBezTo>
                  <a:pt x="7908" y="12744"/>
                  <a:pt x="7967" y="13111"/>
                  <a:pt x="8094" y="13430"/>
                </a:cubicBezTo>
                <a:cubicBezTo>
                  <a:pt x="8220" y="13749"/>
                  <a:pt x="8397" y="14018"/>
                  <a:pt x="8628" y="14236"/>
                </a:cubicBezTo>
                <a:cubicBezTo>
                  <a:pt x="8858" y="14455"/>
                  <a:pt x="9136" y="14624"/>
                  <a:pt x="9460" y="14743"/>
                </a:cubicBezTo>
                <a:cubicBezTo>
                  <a:pt x="9784" y="14861"/>
                  <a:pt x="10048" y="14924"/>
                  <a:pt x="10437" y="14932"/>
                </a:cubicBezTo>
                <a:lnTo>
                  <a:pt x="10437" y="15692"/>
                </a:lnTo>
                <a:lnTo>
                  <a:pt x="11085" y="15692"/>
                </a:lnTo>
                <a:lnTo>
                  <a:pt x="11085" y="14932"/>
                </a:lnTo>
                <a:cubicBezTo>
                  <a:pt x="11446" y="14917"/>
                  <a:pt x="11688" y="14856"/>
                  <a:pt x="11998" y="14748"/>
                </a:cubicBezTo>
                <a:cubicBezTo>
                  <a:pt x="12307" y="14641"/>
                  <a:pt x="12578" y="14485"/>
                  <a:pt x="12808" y="14281"/>
                </a:cubicBezTo>
                <a:cubicBezTo>
                  <a:pt x="13038" y="14077"/>
                  <a:pt x="13220" y="13821"/>
                  <a:pt x="13353" y="13513"/>
                </a:cubicBezTo>
                <a:cubicBezTo>
                  <a:pt x="13486" y="13206"/>
                  <a:pt x="13553" y="12844"/>
                  <a:pt x="13553" y="12429"/>
                </a:cubicBezTo>
                <a:cubicBezTo>
                  <a:pt x="13553" y="12028"/>
                  <a:pt x="13481" y="11691"/>
                  <a:pt x="13337" y="11417"/>
                </a:cubicBezTo>
                <a:cubicBezTo>
                  <a:pt x="13193" y="11142"/>
                  <a:pt x="13002" y="10912"/>
                  <a:pt x="12765" y="10727"/>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2" name="Google Shape;832;p16"/>
          <p:cNvSpPr/>
          <p:nvPr/>
        </p:nvSpPr>
        <p:spPr>
          <a:xfrm>
            <a:off x="2480642" y="2481621"/>
            <a:ext cx="279328" cy="279328"/>
          </a:xfrm>
          <a:custGeom>
            <a:rect b="b" l="l" r="r" t="t"/>
            <a:pathLst>
              <a:path extrusionOk="0" h="21600" w="21600">
                <a:moveTo>
                  <a:pt x="9686" y="14720"/>
                </a:moveTo>
                <a:cubicBezTo>
                  <a:pt x="9513" y="14863"/>
                  <a:pt x="9355" y="14945"/>
                  <a:pt x="9084" y="14965"/>
                </a:cubicBezTo>
                <a:lnTo>
                  <a:pt x="9084" y="13151"/>
                </a:lnTo>
                <a:cubicBezTo>
                  <a:pt x="9199" y="13182"/>
                  <a:pt x="9248" y="13219"/>
                  <a:pt x="9358" y="13260"/>
                </a:cubicBezTo>
                <a:cubicBezTo>
                  <a:pt x="9469" y="13302"/>
                  <a:pt x="9568" y="13357"/>
                  <a:pt x="9656" y="13424"/>
                </a:cubicBezTo>
                <a:cubicBezTo>
                  <a:pt x="9744" y="13491"/>
                  <a:pt x="9814" y="13575"/>
                  <a:pt x="9867" y="13673"/>
                </a:cubicBezTo>
                <a:cubicBezTo>
                  <a:pt x="9920" y="13772"/>
                  <a:pt x="9946" y="13894"/>
                  <a:pt x="9946" y="14039"/>
                </a:cubicBezTo>
                <a:cubicBezTo>
                  <a:pt x="9946" y="14350"/>
                  <a:pt x="9859" y="14577"/>
                  <a:pt x="9686" y="14720"/>
                </a:cubicBezTo>
                <a:moveTo>
                  <a:pt x="8631" y="12100"/>
                </a:moveTo>
                <a:cubicBezTo>
                  <a:pt x="8526" y="12074"/>
                  <a:pt x="8486" y="12041"/>
                  <a:pt x="8383" y="12003"/>
                </a:cubicBezTo>
                <a:cubicBezTo>
                  <a:pt x="8280" y="11964"/>
                  <a:pt x="8189" y="11913"/>
                  <a:pt x="8112" y="11851"/>
                </a:cubicBezTo>
                <a:cubicBezTo>
                  <a:pt x="8034" y="11789"/>
                  <a:pt x="7969" y="11714"/>
                  <a:pt x="7919" y="11625"/>
                </a:cubicBezTo>
                <a:cubicBezTo>
                  <a:pt x="7869" y="11537"/>
                  <a:pt x="7844" y="11431"/>
                  <a:pt x="7844" y="11306"/>
                </a:cubicBezTo>
                <a:cubicBezTo>
                  <a:pt x="7844" y="11031"/>
                  <a:pt x="7918" y="10835"/>
                  <a:pt x="8067" y="10718"/>
                </a:cubicBezTo>
                <a:cubicBezTo>
                  <a:pt x="8214" y="10601"/>
                  <a:pt x="8360" y="10543"/>
                  <a:pt x="8631" y="10543"/>
                </a:cubicBezTo>
                <a:cubicBezTo>
                  <a:pt x="8631" y="10543"/>
                  <a:pt x="8631" y="12100"/>
                  <a:pt x="8631" y="12100"/>
                </a:cubicBezTo>
                <a:close/>
                <a:moveTo>
                  <a:pt x="10255" y="12723"/>
                </a:moveTo>
                <a:cubicBezTo>
                  <a:pt x="10089" y="12593"/>
                  <a:pt x="9898" y="12487"/>
                  <a:pt x="9683" y="12404"/>
                </a:cubicBezTo>
                <a:cubicBezTo>
                  <a:pt x="9466" y="12321"/>
                  <a:pt x="9310" y="12248"/>
                  <a:pt x="9084" y="12186"/>
                </a:cubicBezTo>
                <a:lnTo>
                  <a:pt x="9084" y="10543"/>
                </a:lnTo>
                <a:cubicBezTo>
                  <a:pt x="9355" y="10543"/>
                  <a:pt x="9488" y="10613"/>
                  <a:pt x="9611" y="10753"/>
                </a:cubicBezTo>
                <a:cubicBezTo>
                  <a:pt x="9734" y="10893"/>
                  <a:pt x="9800" y="11096"/>
                  <a:pt x="9810" y="11361"/>
                </a:cubicBezTo>
                <a:lnTo>
                  <a:pt x="10669" y="11361"/>
                </a:lnTo>
                <a:cubicBezTo>
                  <a:pt x="10669" y="11106"/>
                  <a:pt x="10625" y="10883"/>
                  <a:pt x="10537" y="10690"/>
                </a:cubicBezTo>
                <a:cubicBezTo>
                  <a:pt x="10450" y="10499"/>
                  <a:pt x="10331" y="10340"/>
                  <a:pt x="10183" y="10216"/>
                </a:cubicBezTo>
                <a:cubicBezTo>
                  <a:pt x="10035" y="10091"/>
                  <a:pt x="9860" y="9998"/>
                  <a:pt x="9659" y="9935"/>
                </a:cubicBezTo>
                <a:cubicBezTo>
                  <a:pt x="9459" y="9873"/>
                  <a:pt x="9310" y="9842"/>
                  <a:pt x="9084" y="9842"/>
                </a:cubicBezTo>
                <a:lnTo>
                  <a:pt x="9084" y="9331"/>
                </a:lnTo>
                <a:lnTo>
                  <a:pt x="8631" y="9331"/>
                </a:lnTo>
                <a:lnTo>
                  <a:pt x="8631" y="9842"/>
                </a:lnTo>
                <a:cubicBezTo>
                  <a:pt x="8405" y="9842"/>
                  <a:pt x="8253" y="9876"/>
                  <a:pt x="8048" y="9943"/>
                </a:cubicBezTo>
                <a:cubicBezTo>
                  <a:pt x="7842" y="10011"/>
                  <a:pt x="7660" y="10108"/>
                  <a:pt x="7501" y="10235"/>
                </a:cubicBezTo>
                <a:cubicBezTo>
                  <a:pt x="7343" y="10363"/>
                  <a:pt x="7218" y="10521"/>
                  <a:pt x="7125" y="10710"/>
                </a:cubicBezTo>
                <a:cubicBezTo>
                  <a:pt x="7032" y="10899"/>
                  <a:pt x="6985" y="11119"/>
                  <a:pt x="6985" y="11368"/>
                </a:cubicBezTo>
                <a:cubicBezTo>
                  <a:pt x="6985" y="11654"/>
                  <a:pt x="7035" y="11892"/>
                  <a:pt x="7136" y="12085"/>
                </a:cubicBezTo>
                <a:cubicBezTo>
                  <a:pt x="7237" y="12277"/>
                  <a:pt x="7368" y="12436"/>
                  <a:pt x="7531" y="12563"/>
                </a:cubicBezTo>
                <a:cubicBezTo>
                  <a:pt x="7694" y="12691"/>
                  <a:pt x="7878" y="12794"/>
                  <a:pt x="8081" y="12875"/>
                </a:cubicBezTo>
                <a:cubicBezTo>
                  <a:pt x="8285" y="12956"/>
                  <a:pt x="8426" y="13024"/>
                  <a:pt x="8631" y="13081"/>
                </a:cubicBezTo>
                <a:lnTo>
                  <a:pt x="8631" y="14965"/>
                </a:lnTo>
                <a:cubicBezTo>
                  <a:pt x="8285" y="14955"/>
                  <a:pt x="8100" y="14852"/>
                  <a:pt x="7950" y="14654"/>
                </a:cubicBezTo>
                <a:cubicBezTo>
                  <a:pt x="7799" y="14457"/>
                  <a:pt x="7726" y="14187"/>
                  <a:pt x="7731" y="13844"/>
                </a:cubicBezTo>
                <a:lnTo>
                  <a:pt x="6872" y="13844"/>
                </a:lnTo>
                <a:cubicBezTo>
                  <a:pt x="6867" y="14135"/>
                  <a:pt x="6908" y="14392"/>
                  <a:pt x="6996" y="14615"/>
                </a:cubicBezTo>
                <a:cubicBezTo>
                  <a:pt x="7085" y="14839"/>
                  <a:pt x="7209" y="15027"/>
                  <a:pt x="7369" y="15180"/>
                </a:cubicBezTo>
                <a:cubicBezTo>
                  <a:pt x="7530" y="15333"/>
                  <a:pt x="7723" y="15451"/>
                  <a:pt x="7950" y="15534"/>
                </a:cubicBezTo>
                <a:cubicBezTo>
                  <a:pt x="8176" y="15617"/>
                  <a:pt x="8360" y="15661"/>
                  <a:pt x="8631" y="15667"/>
                </a:cubicBezTo>
                <a:lnTo>
                  <a:pt x="8631" y="16199"/>
                </a:lnTo>
                <a:lnTo>
                  <a:pt x="9084" y="16199"/>
                </a:lnTo>
                <a:lnTo>
                  <a:pt x="9084" y="15667"/>
                </a:lnTo>
                <a:cubicBezTo>
                  <a:pt x="9335" y="15656"/>
                  <a:pt x="9504" y="15613"/>
                  <a:pt x="9720" y="15538"/>
                </a:cubicBezTo>
                <a:cubicBezTo>
                  <a:pt x="9936" y="15463"/>
                  <a:pt x="10124" y="15354"/>
                  <a:pt x="10285" y="15211"/>
                </a:cubicBezTo>
                <a:cubicBezTo>
                  <a:pt x="10445" y="15068"/>
                  <a:pt x="10573" y="14889"/>
                  <a:pt x="10666" y="14673"/>
                </a:cubicBezTo>
                <a:cubicBezTo>
                  <a:pt x="10758" y="14459"/>
                  <a:pt x="10805" y="14205"/>
                  <a:pt x="10805" y="13914"/>
                </a:cubicBezTo>
                <a:cubicBezTo>
                  <a:pt x="10805" y="13634"/>
                  <a:pt x="10755" y="13398"/>
                  <a:pt x="10654" y="13206"/>
                </a:cubicBezTo>
                <a:cubicBezTo>
                  <a:pt x="10554" y="13014"/>
                  <a:pt x="10421" y="12853"/>
                  <a:pt x="10255" y="12723"/>
                </a:cubicBezTo>
                <a:moveTo>
                  <a:pt x="12764" y="0"/>
                </a:moveTo>
                <a:cubicBezTo>
                  <a:pt x="9919" y="0"/>
                  <a:pt x="7396" y="1350"/>
                  <a:pt x="5779" y="3437"/>
                </a:cubicBezTo>
                <a:cubicBezTo>
                  <a:pt x="6324" y="3259"/>
                  <a:pt x="6890" y="3132"/>
                  <a:pt x="7472" y="3051"/>
                </a:cubicBezTo>
                <a:cubicBezTo>
                  <a:pt x="8868" y="1774"/>
                  <a:pt x="10722" y="987"/>
                  <a:pt x="12764" y="987"/>
                </a:cubicBezTo>
                <a:cubicBezTo>
                  <a:pt x="17099" y="987"/>
                  <a:pt x="20613" y="4502"/>
                  <a:pt x="20613" y="8836"/>
                </a:cubicBezTo>
                <a:cubicBezTo>
                  <a:pt x="20613" y="10878"/>
                  <a:pt x="19827" y="12732"/>
                  <a:pt x="18549" y="14128"/>
                </a:cubicBezTo>
                <a:cubicBezTo>
                  <a:pt x="18468" y="14710"/>
                  <a:pt x="18341" y="15276"/>
                  <a:pt x="18163" y="15821"/>
                </a:cubicBezTo>
                <a:cubicBezTo>
                  <a:pt x="20250" y="14204"/>
                  <a:pt x="21600" y="11681"/>
                  <a:pt x="21600" y="8836"/>
                </a:cubicBezTo>
                <a:cubicBezTo>
                  <a:pt x="21600" y="3956"/>
                  <a:pt x="17644" y="0"/>
                  <a:pt x="12764" y="0"/>
                </a:cubicBezTo>
                <a:moveTo>
                  <a:pt x="8836" y="20613"/>
                </a:moveTo>
                <a:cubicBezTo>
                  <a:pt x="4501" y="20613"/>
                  <a:pt x="987" y="17098"/>
                  <a:pt x="987" y="12764"/>
                </a:cubicBezTo>
                <a:cubicBezTo>
                  <a:pt x="987" y="8429"/>
                  <a:pt x="4501" y="4915"/>
                  <a:pt x="8836" y="4915"/>
                </a:cubicBezTo>
                <a:cubicBezTo>
                  <a:pt x="13172" y="4915"/>
                  <a:pt x="16685" y="8429"/>
                  <a:pt x="16685" y="12764"/>
                </a:cubicBezTo>
                <a:cubicBezTo>
                  <a:pt x="16685" y="17098"/>
                  <a:pt x="13172" y="20613"/>
                  <a:pt x="8836" y="20613"/>
                </a:cubicBezTo>
                <a:moveTo>
                  <a:pt x="8836" y="3927"/>
                </a:moveTo>
                <a:cubicBezTo>
                  <a:pt x="3956" y="3927"/>
                  <a:pt x="0" y="7884"/>
                  <a:pt x="0" y="12764"/>
                </a:cubicBezTo>
                <a:cubicBezTo>
                  <a:pt x="0" y="17644"/>
                  <a:pt x="3956" y="21600"/>
                  <a:pt x="8836" y="21600"/>
                </a:cubicBezTo>
                <a:cubicBezTo>
                  <a:pt x="13716" y="21600"/>
                  <a:pt x="17673" y="17644"/>
                  <a:pt x="17673" y="12764"/>
                </a:cubicBezTo>
                <a:cubicBezTo>
                  <a:pt x="17673" y="7884"/>
                  <a:pt x="13716" y="3927"/>
                  <a:pt x="8836" y="3927"/>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3" name="Google Shape;833;p16"/>
          <p:cNvSpPr/>
          <p:nvPr/>
        </p:nvSpPr>
        <p:spPr>
          <a:xfrm>
            <a:off x="3013903" y="2481621"/>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535" y="7724"/>
                </a:moveTo>
                <a:cubicBezTo>
                  <a:pt x="12082" y="7724"/>
                  <a:pt x="12586" y="7961"/>
                  <a:pt x="13047" y="8436"/>
                </a:cubicBezTo>
                <a:lnTo>
                  <a:pt x="13544" y="7424"/>
                </a:lnTo>
                <a:cubicBezTo>
                  <a:pt x="12888" y="6964"/>
                  <a:pt x="12248" y="6734"/>
                  <a:pt x="11621" y="6734"/>
                </a:cubicBezTo>
                <a:cubicBezTo>
                  <a:pt x="10757" y="6734"/>
                  <a:pt x="10048" y="7019"/>
                  <a:pt x="9494" y="7590"/>
                </a:cubicBezTo>
                <a:cubicBezTo>
                  <a:pt x="9019" y="8087"/>
                  <a:pt x="8691" y="8762"/>
                  <a:pt x="8510" y="9615"/>
                </a:cubicBezTo>
                <a:lnTo>
                  <a:pt x="7938" y="9615"/>
                </a:lnTo>
                <a:lnTo>
                  <a:pt x="7658" y="10327"/>
                </a:lnTo>
                <a:lnTo>
                  <a:pt x="8435" y="10327"/>
                </a:lnTo>
                <a:cubicBezTo>
                  <a:pt x="8428" y="10409"/>
                  <a:pt x="8423" y="10483"/>
                  <a:pt x="8419" y="10549"/>
                </a:cubicBezTo>
                <a:cubicBezTo>
                  <a:pt x="8415" y="10616"/>
                  <a:pt x="8414" y="10675"/>
                  <a:pt x="8414" y="10727"/>
                </a:cubicBezTo>
                <a:cubicBezTo>
                  <a:pt x="8414" y="10794"/>
                  <a:pt x="8415" y="10857"/>
                  <a:pt x="8419" y="10916"/>
                </a:cubicBezTo>
                <a:cubicBezTo>
                  <a:pt x="8423" y="10976"/>
                  <a:pt x="8428" y="11032"/>
                  <a:pt x="8435" y="11083"/>
                </a:cubicBezTo>
                <a:lnTo>
                  <a:pt x="7949" y="11083"/>
                </a:lnTo>
                <a:lnTo>
                  <a:pt x="7658" y="11784"/>
                </a:lnTo>
                <a:lnTo>
                  <a:pt x="8489" y="11784"/>
                </a:lnTo>
                <a:cubicBezTo>
                  <a:pt x="8604" y="12674"/>
                  <a:pt x="8896" y="13382"/>
                  <a:pt x="9364" y="13908"/>
                </a:cubicBezTo>
                <a:cubicBezTo>
                  <a:pt x="9904" y="14517"/>
                  <a:pt x="10656" y="14821"/>
                  <a:pt x="11621" y="14821"/>
                </a:cubicBezTo>
                <a:cubicBezTo>
                  <a:pt x="12219" y="14821"/>
                  <a:pt x="12762" y="14658"/>
                  <a:pt x="13252" y="14331"/>
                </a:cubicBezTo>
                <a:lnTo>
                  <a:pt x="13252" y="13097"/>
                </a:lnTo>
                <a:cubicBezTo>
                  <a:pt x="12978" y="13356"/>
                  <a:pt x="12733" y="13542"/>
                  <a:pt x="12517" y="13653"/>
                </a:cubicBezTo>
                <a:cubicBezTo>
                  <a:pt x="12280" y="13772"/>
                  <a:pt x="11981" y="13831"/>
                  <a:pt x="11621" y="13831"/>
                </a:cubicBezTo>
                <a:cubicBezTo>
                  <a:pt x="11067" y="13831"/>
                  <a:pt x="10627" y="13620"/>
                  <a:pt x="10304" y="13197"/>
                </a:cubicBezTo>
                <a:cubicBezTo>
                  <a:pt x="10023" y="12855"/>
                  <a:pt x="9839" y="12385"/>
                  <a:pt x="9753" y="11784"/>
                </a:cubicBezTo>
                <a:lnTo>
                  <a:pt x="11924" y="11784"/>
                </a:lnTo>
                <a:lnTo>
                  <a:pt x="12193" y="11083"/>
                </a:lnTo>
                <a:lnTo>
                  <a:pt x="9699" y="11083"/>
                </a:lnTo>
                <a:cubicBezTo>
                  <a:pt x="9692" y="11046"/>
                  <a:pt x="9688" y="10932"/>
                  <a:pt x="9688" y="10739"/>
                </a:cubicBezTo>
                <a:lnTo>
                  <a:pt x="9688" y="10483"/>
                </a:lnTo>
                <a:cubicBezTo>
                  <a:pt x="9688" y="10416"/>
                  <a:pt x="9692" y="10364"/>
                  <a:pt x="9699" y="10327"/>
                </a:cubicBezTo>
                <a:lnTo>
                  <a:pt x="12344" y="10327"/>
                </a:lnTo>
                <a:lnTo>
                  <a:pt x="12626" y="9615"/>
                </a:lnTo>
                <a:lnTo>
                  <a:pt x="9775" y="9615"/>
                </a:lnTo>
                <a:cubicBezTo>
                  <a:pt x="9868" y="9096"/>
                  <a:pt x="10051" y="8662"/>
                  <a:pt x="10325" y="8314"/>
                </a:cubicBezTo>
                <a:cubicBezTo>
                  <a:pt x="10649" y="7920"/>
                  <a:pt x="11052" y="7724"/>
                  <a:pt x="11535" y="7724"/>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4" name="Google Shape;834;p16"/>
          <p:cNvSpPr/>
          <p:nvPr/>
        </p:nvSpPr>
        <p:spPr>
          <a:xfrm>
            <a:off x="3547164" y="2481621"/>
            <a:ext cx="279328" cy="279328"/>
          </a:xfrm>
          <a:custGeom>
            <a:rect b="b" l="l" r="r" t="t"/>
            <a:pathLst>
              <a:path extrusionOk="0" h="21600" w="21600">
                <a:moveTo>
                  <a:pt x="8836" y="20613"/>
                </a:moveTo>
                <a:cubicBezTo>
                  <a:pt x="4502" y="20613"/>
                  <a:pt x="988" y="17098"/>
                  <a:pt x="988" y="12764"/>
                </a:cubicBezTo>
                <a:cubicBezTo>
                  <a:pt x="988" y="8429"/>
                  <a:pt x="4502" y="4915"/>
                  <a:pt x="8836" y="4915"/>
                </a:cubicBezTo>
                <a:cubicBezTo>
                  <a:pt x="13171" y="4915"/>
                  <a:pt x="16685" y="8429"/>
                  <a:pt x="16685" y="12764"/>
                </a:cubicBezTo>
                <a:cubicBezTo>
                  <a:pt x="16685" y="17098"/>
                  <a:pt x="13171" y="20613"/>
                  <a:pt x="8836" y="20613"/>
                </a:cubicBezTo>
                <a:moveTo>
                  <a:pt x="8836" y="3927"/>
                </a:moveTo>
                <a:cubicBezTo>
                  <a:pt x="3956" y="3927"/>
                  <a:pt x="0" y="7884"/>
                  <a:pt x="0" y="12764"/>
                </a:cubicBezTo>
                <a:cubicBezTo>
                  <a:pt x="0" y="17644"/>
                  <a:pt x="3956" y="21600"/>
                  <a:pt x="8836" y="21600"/>
                </a:cubicBezTo>
                <a:cubicBezTo>
                  <a:pt x="13717" y="21600"/>
                  <a:pt x="17673" y="17644"/>
                  <a:pt x="17673" y="12764"/>
                </a:cubicBezTo>
                <a:cubicBezTo>
                  <a:pt x="17673" y="7884"/>
                  <a:pt x="13717" y="3927"/>
                  <a:pt x="8836" y="3927"/>
                </a:cubicBezTo>
                <a:moveTo>
                  <a:pt x="12764" y="0"/>
                </a:moveTo>
                <a:cubicBezTo>
                  <a:pt x="9919" y="0"/>
                  <a:pt x="7395" y="1349"/>
                  <a:pt x="5780" y="3437"/>
                </a:cubicBezTo>
                <a:cubicBezTo>
                  <a:pt x="6324" y="3259"/>
                  <a:pt x="6890" y="3132"/>
                  <a:pt x="7472" y="3051"/>
                </a:cubicBezTo>
                <a:cubicBezTo>
                  <a:pt x="8868" y="1774"/>
                  <a:pt x="10722" y="987"/>
                  <a:pt x="12764" y="987"/>
                </a:cubicBezTo>
                <a:cubicBezTo>
                  <a:pt x="17098" y="987"/>
                  <a:pt x="20612" y="4502"/>
                  <a:pt x="20612" y="8836"/>
                </a:cubicBezTo>
                <a:cubicBezTo>
                  <a:pt x="20612" y="10878"/>
                  <a:pt x="19827" y="12732"/>
                  <a:pt x="18549" y="14128"/>
                </a:cubicBezTo>
                <a:cubicBezTo>
                  <a:pt x="18468" y="14710"/>
                  <a:pt x="18341" y="15276"/>
                  <a:pt x="18163" y="15821"/>
                </a:cubicBezTo>
                <a:cubicBezTo>
                  <a:pt x="20250" y="14204"/>
                  <a:pt x="21600" y="11681"/>
                  <a:pt x="21600" y="8836"/>
                </a:cubicBezTo>
                <a:cubicBezTo>
                  <a:pt x="21600" y="3956"/>
                  <a:pt x="17644" y="0"/>
                  <a:pt x="12764" y="0"/>
                </a:cubicBezTo>
                <a:moveTo>
                  <a:pt x="9292" y="10539"/>
                </a:moveTo>
                <a:cubicBezTo>
                  <a:pt x="9702" y="10539"/>
                  <a:pt x="10080" y="10712"/>
                  <a:pt x="10426" y="11057"/>
                </a:cubicBezTo>
                <a:lnTo>
                  <a:pt x="10798" y="10320"/>
                </a:lnTo>
                <a:cubicBezTo>
                  <a:pt x="10307" y="9985"/>
                  <a:pt x="9826" y="9817"/>
                  <a:pt x="9356" y="9817"/>
                </a:cubicBezTo>
                <a:cubicBezTo>
                  <a:pt x="8708" y="9817"/>
                  <a:pt x="8176" y="10026"/>
                  <a:pt x="7761" y="10441"/>
                </a:cubicBezTo>
                <a:cubicBezTo>
                  <a:pt x="7404" y="10804"/>
                  <a:pt x="7158" y="11296"/>
                  <a:pt x="7023" y="11917"/>
                </a:cubicBezTo>
                <a:lnTo>
                  <a:pt x="6594" y="11917"/>
                </a:lnTo>
                <a:lnTo>
                  <a:pt x="6384" y="12435"/>
                </a:lnTo>
                <a:lnTo>
                  <a:pt x="6967" y="12435"/>
                </a:lnTo>
                <a:cubicBezTo>
                  <a:pt x="6961" y="12495"/>
                  <a:pt x="6957" y="12549"/>
                  <a:pt x="6955" y="12598"/>
                </a:cubicBezTo>
                <a:cubicBezTo>
                  <a:pt x="6952" y="12646"/>
                  <a:pt x="6950" y="12690"/>
                  <a:pt x="6950" y="12727"/>
                </a:cubicBezTo>
                <a:cubicBezTo>
                  <a:pt x="6950" y="12776"/>
                  <a:pt x="6952" y="12822"/>
                  <a:pt x="6955" y="12865"/>
                </a:cubicBezTo>
                <a:cubicBezTo>
                  <a:pt x="6957" y="12908"/>
                  <a:pt x="6961" y="12949"/>
                  <a:pt x="6967" y="12987"/>
                </a:cubicBezTo>
                <a:lnTo>
                  <a:pt x="6602" y="12987"/>
                </a:lnTo>
                <a:lnTo>
                  <a:pt x="6384" y="13497"/>
                </a:lnTo>
                <a:lnTo>
                  <a:pt x="7007" y="13497"/>
                </a:lnTo>
                <a:cubicBezTo>
                  <a:pt x="7093" y="14146"/>
                  <a:pt x="7313" y="14662"/>
                  <a:pt x="7663" y="15045"/>
                </a:cubicBezTo>
                <a:cubicBezTo>
                  <a:pt x="8068" y="15489"/>
                  <a:pt x="8633" y="15710"/>
                  <a:pt x="9356" y="15710"/>
                </a:cubicBezTo>
                <a:cubicBezTo>
                  <a:pt x="9805" y="15710"/>
                  <a:pt x="10212" y="15591"/>
                  <a:pt x="10579" y="15354"/>
                </a:cubicBezTo>
                <a:lnTo>
                  <a:pt x="10579" y="14454"/>
                </a:lnTo>
                <a:cubicBezTo>
                  <a:pt x="10374" y="14643"/>
                  <a:pt x="10191" y="14778"/>
                  <a:pt x="10029" y="14859"/>
                </a:cubicBezTo>
                <a:cubicBezTo>
                  <a:pt x="9850" y="14945"/>
                  <a:pt x="9626" y="14989"/>
                  <a:pt x="9356" y="14989"/>
                </a:cubicBezTo>
                <a:cubicBezTo>
                  <a:pt x="8940" y="14989"/>
                  <a:pt x="8611" y="14834"/>
                  <a:pt x="8368" y="14527"/>
                </a:cubicBezTo>
                <a:cubicBezTo>
                  <a:pt x="8158" y="14279"/>
                  <a:pt x="8020" y="13935"/>
                  <a:pt x="7955" y="13497"/>
                </a:cubicBezTo>
                <a:lnTo>
                  <a:pt x="9583" y="13497"/>
                </a:lnTo>
                <a:lnTo>
                  <a:pt x="9786" y="12987"/>
                </a:lnTo>
                <a:lnTo>
                  <a:pt x="7914" y="12987"/>
                </a:lnTo>
                <a:cubicBezTo>
                  <a:pt x="7909" y="12960"/>
                  <a:pt x="7906" y="12876"/>
                  <a:pt x="7906" y="12735"/>
                </a:cubicBezTo>
                <a:lnTo>
                  <a:pt x="7906" y="12549"/>
                </a:lnTo>
                <a:cubicBezTo>
                  <a:pt x="7906" y="12500"/>
                  <a:pt x="7909" y="12462"/>
                  <a:pt x="7914" y="12435"/>
                </a:cubicBezTo>
                <a:lnTo>
                  <a:pt x="9899" y="12435"/>
                </a:lnTo>
                <a:lnTo>
                  <a:pt x="10110" y="11917"/>
                </a:lnTo>
                <a:lnTo>
                  <a:pt x="7972" y="11917"/>
                </a:lnTo>
                <a:cubicBezTo>
                  <a:pt x="8042" y="11539"/>
                  <a:pt x="8179" y="11222"/>
                  <a:pt x="8384" y="10968"/>
                </a:cubicBezTo>
                <a:cubicBezTo>
                  <a:pt x="8627" y="10682"/>
                  <a:pt x="8929" y="10539"/>
                  <a:pt x="9292" y="10539"/>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5" name="Google Shape;835;p16"/>
          <p:cNvSpPr/>
          <p:nvPr/>
        </p:nvSpPr>
        <p:spPr>
          <a:xfrm>
            <a:off x="4080425" y="2481621"/>
            <a:ext cx="279328" cy="279328"/>
          </a:xfrm>
          <a:custGeom>
            <a:rect b="b" l="l" r="r" t="t"/>
            <a:pathLst>
              <a:path extrusionOk="0" h="21600" w="21600">
                <a:moveTo>
                  <a:pt x="12660" y="9921"/>
                </a:moveTo>
                <a:cubicBezTo>
                  <a:pt x="12438" y="10786"/>
                  <a:pt x="11065" y="10346"/>
                  <a:pt x="10620" y="10238"/>
                </a:cubicBezTo>
                <a:lnTo>
                  <a:pt x="11011" y="8710"/>
                </a:lnTo>
                <a:cubicBezTo>
                  <a:pt x="11457" y="8818"/>
                  <a:pt x="12891" y="9019"/>
                  <a:pt x="12660" y="9921"/>
                </a:cubicBezTo>
                <a:moveTo>
                  <a:pt x="12416" y="12387"/>
                </a:moveTo>
                <a:cubicBezTo>
                  <a:pt x="12172" y="13338"/>
                  <a:pt x="10523" y="12824"/>
                  <a:pt x="9988" y="12695"/>
                </a:cubicBezTo>
                <a:lnTo>
                  <a:pt x="10421" y="11009"/>
                </a:lnTo>
                <a:cubicBezTo>
                  <a:pt x="10956" y="11139"/>
                  <a:pt x="12671" y="11395"/>
                  <a:pt x="12416" y="12387"/>
                </a:cubicBezTo>
                <a:moveTo>
                  <a:pt x="12637" y="8174"/>
                </a:moveTo>
                <a:lnTo>
                  <a:pt x="12960" y="6916"/>
                </a:lnTo>
                <a:lnTo>
                  <a:pt x="12171" y="6726"/>
                </a:lnTo>
                <a:lnTo>
                  <a:pt x="11857" y="7950"/>
                </a:lnTo>
                <a:cubicBezTo>
                  <a:pt x="11649" y="7900"/>
                  <a:pt x="11436" y="7853"/>
                  <a:pt x="11224" y="7806"/>
                </a:cubicBezTo>
                <a:lnTo>
                  <a:pt x="11541" y="6573"/>
                </a:lnTo>
                <a:lnTo>
                  <a:pt x="10753" y="6382"/>
                </a:lnTo>
                <a:lnTo>
                  <a:pt x="10429" y="7640"/>
                </a:lnTo>
                <a:cubicBezTo>
                  <a:pt x="10258" y="7602"/>
                  <a:pt x="10090" y="7565"/>
                  <a:pt x="9926" y="7525"/>
                </a:cubicBezTo>
                <a:lnTo>
                  <a:pt x="9927" y="7521"/>
                </a:lnTo>
                <a:lnTo>
                  <a:pt x="8839" y="7257"/>
                </a:lnTo>
                <a:lnTo>
                  <a:pt x="8629" y="8075"/>
                </a:lnTo>
                <a:cubicBezTo>
                  <a:pt x="8629" y="8075"/>
                  <a:pt x="9214" y="8205"/>
                  <a:pt x="9202" y="8214"/>
                </a:cubicBezTo>
                <a:cubicBezTo>
                  <a:pt x="9521" y="8291"/>
                  <a:pt x="9579" y="8496"/>
                  <a:pt x="9569" y="8658"/>
                </a:cubicBezTo>
                <a:lnTo>
                  <a:pt x="9202" y="10091"/>
                </a:lnTo>
                <a:cubicBezTo>
                  <a:pt x="9224" y="10097"/>
                  <a:pt x="9252" y="10104"/>
                  <a:pt x="9283" y="10116"/>
                </a:cubicBezTo>
                <a:cubicBezTo>
                  <a:pt x="9257" y="10110"/>
                  <a:pt x="9229" y="10103"/>
                  <a:pt x="9200" y="10097"/>
                </a:cubicBezTo>
                <a:lnTo>
                  <a:pt x="8684" y="12103"/>
                </a:lnTo>
                <a:cubicBezTo>
                  <a:pt x="8646" y="12198"/>
                  <a:pt x="8546" y="12339"/>
                  <a:pt x="8323" y="12285"/>
                </a:cubicBezTo>
                <a:cubicBezTo>
                  <a:pt x="8331" y="12297"/>
                  <a:pt x="7749" y="12147"/>
                  <a:pt x="7749" y="12147"/>
                </a:cubicBezTo>
                <a:lnTo>
                  <a:pt x="7358" y="13023"/>
                </a:lnTo>
                <a:lnTo>
                  <a:pt x="8384" y="13271"/>
                </a:lnTo>
                <a:cubicBezTo>
                  <a:pt x="8575" y="13317"/>
                  <a:pt x="8762" y="13366"/>
                  <a:pt x="8946" y="13412"/>
                </a:cubicBezTo>
                <a:lnTo>
                  <a:pt x="8621" y="14684"/>
                </a:lnTo>
                <a:lnTo>
                  <a:pt x="9408" y="14875"/>
                </a:lnTo>
                <a:lnTo>
                  <a:pt x="9731" y="13616"/>
                </a:lnTo>
                <a:cubicBezTo>
                  <a:pt x="9947" y="13673"/>
                  <a:pt x="10156" y="13725"/>
                  <a:pt x="10360" y="13775"/>
                </a:cubicBezTo>
                <a:lnTo>
                  <a:pt x="10038" y="15027"/>
                </a:lnTo>
                <a:lnTo>
                  <a:pt x="10827" y="15218"/>
                </a:lnTo>
                <a:lnTo>
                  <a:pt x="11153" y="13948"/>
                </a:lnTo>
                <a:cubicBezTo>
                  <a:pt x="12499" y="14195"/>
                  <a:pt x="13510" y="14095"/>
                  <a:pt x="13935" y="12915"/>
                </a:cubicBezTo>
                <a:cubicBezTo>
                  <a:pt x="14279" y="11964"/>
                  <a:pt x="13918" y="11416"/>
                  <a:pt x="13210" y="11058"/>
                </a:cubicBezTo>
                <a:cubicBezTo>
                  <a:pt x="13726" y="10943"/>
                  <a:pt x="14115" y="10614"/>
                  <a:pt x="14218" y="9934"/>
                </a:cubicBezTo>
                <a:cubicBezTo>
                  <a:pt x="14361" y="9006"/>
                  <a:pt x="13633" y="8507"/>
                  <a:pt x="12637" y="8174"/>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6" name="Google Shape;836;p16"/>
          <p:cNvSpPr/>
          <p:nvPr/>
        </p:nvSpPr>
        <p:spPr>
          <a:xfrm>
            <a:off x="4613686" y="2481621"/>
            <a:ext cx="279328" cy="279328"/>
          </a:xfrm>
          <a:custGeom>
            <a:rect b="b" l="l" r="r" t="t"/>
            <a:pathLst>
              <a:path extrusionOk="0" h="21600" w="21600">
                <a:moveTo>
                  <a:pt x="10052" y="12079"/>
                </a:moveTo>
                <a:cubicBezTo>
                  <a:pt x="9878" y="12752"/>
                  <a:pt x="8799" y="12411"/>
                  <a:pt x="8449" y="12327"/>
                </a:cubicBezTo>
                <a:lnTo>
                  <a:pt x="8758" y="11138"/>
                </a:lnTo>
                <a:cubicBezTo>
                  <a:pt x="9107" y="11222"/>
                  <a:pt x="10234" y="11378"/>
                  <a:pt x="10052" y="12079"/>
                </a:cubicBezTo>
                <a:moveTo>
                  <a:pt x="9860" y="13998"/>
                </a:moveTo>
                <a:cubicBezTo>
                  <a:pt x="9669" y="14737"/>
                  <a:pt x="8373" y="14338"/>
                  <a:pt x="7953" y="14238"/>
                </a:cubicBezTo>
                <a:lnTo>
                  <a:pt x="8293" y="12927"/>
                </a:lnTo>
                <a:cubicBezTo>
                  <a:pt x="8714" y="13027"/>
                  <a:pt x="10060" y="13227"/>
                  <a:pt x="9860" y="13998"/>
                </a:cubicBezTo>
                <a:moveTo>
                  <a:pt x="10034" y="10721"/>
                </a:moveTo>
                <a:lnTo>
                  <a:pt x="10288" y="9743"/>
                </a:lnTo>
                <a:lnTo>
                  <a:pt x="9668" y="9595"/>
                </a:lnTo>
                <a:lnTo>
                  <a:pt x="9421" y="10547"/>
                </a:lnTo>
                <a:cubicBezTo>
                  <a:pt x="9258" y="10508"/>
                  <a:pt x="9090" y="10471"/>
                  <a:pt x="8925" y="10434"/>
                </a:cubicBezTo>
                <a:lnTo>
                  <a:pt x="9173" y="9476"/>
                </a:lnTo>
                <a:lnTo>
                  <a:pt x="8554" y="9328"/>
                </a:lnTo>
                <a:lnTo>
                  <a:pt x="8300" y="10306"/>
                </a:lnTo>
                <a:cubicBezTo>
                  <a:pt x="8165" y="10276"/>
                  <a:pt x="8033" y="10247"/>
                  <a:pt x="7904" y="10216"/>
                </a:cubicBezTo>
                <a:lnTo>
                  <a:pt x="7904" y="10213"/>
                </a:lnTo>
                <a:lnTo>
                  <a:pt x="7050" y="10008"/>
                </a:lnTo>
                <a:lnTo>
                  <a:pt x="6885" y="10644"/>
                </a:lnTo>
                <a:cubicBezTo>
                  <a:pt x="6885" y="10644"/>
                  <a:pt x="7345" y="10745"/>
                  <a:pt x="7335" y="10751"/>
                </a:cubicBezTo>
                <a:cubicBezTo>
                  <a:pt x="7586" y="10812"/>
                  <a:pt x="7632" y="10971"/>
                  <a:pt x="7624" y="11098"/>
                </a:cubicBezTo>
                <a:lnTo>
                  <a:pt x="7335" y="12213"/>
                </a:lnTo>
                <a:cubicBezTo>
                  <a:pt x="7352" y="12216"/>
                  <a:pt x="7375" y="12222"/>
                  <a:pt x="7399" y="12232"/>
                </a:cubicBezTo>
                <a:cubicBezTo>
                  <a:pt x="7379" y="12227"/>
                  <a:pt x="7357" y="12222"/>
                  <a:pt x="7334" y="12216"/>
                </a:cubicBezTo>
                <a:lnTo>
                  <a:pt x="6928" y="13777"/>
                </a:lnTo>
                <a:cubicBezTo>
                  <a:pt x="6898" y="13851"/>
                  <a:pt x="6820" y="13960"/>
                  <a:pt x="6645" y="13919"/>
                </a:cubicBezTo>
                <a:cubicBezTo>
                  <a:pt x="6651" y="13928"/>
                  <a:pt x="6194" y="13811"/>
                  <a:pt x="6194" y="13811"/>
                </a:cubicBezTo>
                <a:lnTo>
                  <a:pt x="5886" y="14492"/>
                </a:lnTo>
                <a:lnTo>
                  <a:pt x="6692" y="14686"/>
                </a:lnTo>
                <a:cubicBezTo>
                  <a:pt x="6843" y="14721"/>
                  <a:pt x="6990" y="14759"/>
                  <a:pt x="7134" y="14795"/>
                </a:cubicBezTo>
                <a:lnTo>
                  <a:pt x="6878" y="15784"/>
                </a:lnTo>
                <a:lnTo>
                  <a:pt x="7497" y="15933"/>
                </a:lnTo>
                <a:lnTo>
                  <a:pt x="7751" y="14954"/>
                </a:lnTo>
                <a:cubicBezTo>
                  <a:pt x="7921" y="14998"/>
                  <a:pt x="8085" y="15039"/>
                  <a:pt x="8245" y="15077"/>
                </a:cubicBezTo>
                <a:lnTo>
                  <a:pt x="7992" y="16051"/>
                </a:lnTo>
                <a:lnTo>
                  <a:pt x="8612" y="16200"/>
                </a:lnTo>
                <a:lnTo>
                  <a:pt x="8868" y="15212"/>
                </a:lnTo>
                <a:cubicBezTo>
                  <a:pt x="9926" y="15404"/>
                  <a:pt x="10720" y="15327"/>
                  <a:pt x="11055" y="14408"/>
                </a:cubicBezTo>
                <a:cubicBezTo>
                  <a:pt x="11324" y="13669"/>
                  <a:pt x="11041" y="13242"/>
                  <a:pt x="10485" y="12965"/>
                </a:cubicBezTo>
                <a:cubicBezTo>
                  <a:pt x="10890" y="12875"/>
                  <a:pt x="11195" y="12619"/>
                  <a:pt x="11277" y="12090"/>
                </a:cubicBezTo>
                <a:cubicBezTo>
                  <a:pt x="11389" y="11368"/>
                  <a:pt x="10816" y="10980"/>
                  <a:pt x="10034" y="10721"/>
                </a:cubicBezTo>
                <a:moveTo>
                  <a:pt x="8836" y="20613"/>
                </a:moveTo>
                <a:cubicBezTo>
                  <a:pt x="4502" y="20613"/>
                  <a:pt x="988" y="17098"/>
                  <a:pt x="988" y="12764"/>
                </a:cubicBezTo>
                <a:cubicBezTo>
                  <a:pt x="988" y="8429"/>
                  <a:pt x="4502" y="4915"/>
                  <a:pt x="8836" y="4915"/>
                </a:cubicBezTo>
                <a:cubicBezTo>
                  <a:pt x="13171" y="4915"/>
                  <a:pt x="16685" y="8429"/>
                  <a:pt x="16685" y="12764"/>
                </a:cubicBezTo>
                <a:cubicBezTo>
                  <a:pt x="16685" y="17098"/>
                  <a:pt x="13171" y="20613"/>
                  <a:pt x="8836" y="20613"/>
                </a:cubicBezTo>
                <a:moveTo>
                  <a:pt x="8836" y="3927"/>
                </a:moveTo>
                <a:cubicBezTo>
                  <a:pt x="3956" y="3927"/>
                  <a:pt x="0" y="7884"/>
                  <a:pt x="0" y="12764"/>
                </a:cubicBezTo>
                <a:cubicBezTo>
                  <a:pt x="0" y="17644"/>
                  <a:pt x="3956" y="21600"/>
                  <a:pt x="8836" y="21600"/>
                </a:cubicBezTo>
                <a:cubicBezTo>
                  <a:pt x="13717" y="21600"/>
                  <a:pt x="17673" y="17644"/>
                  <a:pt x="17673" y="12764"/>
                </a:cubicBezTo>
                <a:cubicBezTo>
                  <a:pt x="17673" y="7884"/>
                  <a:pt x="13717" y="3927"/>
                  <a:pt x="8836" y="3927"/>
                </a:cubicBezTo>
                <a:moveTo>
                  <a:pt x="12764" y="0"/>
                </a:moveTo>
                <a:cubicBezTo>
                  <a:pt x="9919" y="0"/>
                  <a:pt x="7396" y="1350"/>
                  <a:pt x="5780" y="3438"/>
                </a:cubicBezTo>
                <a:cubicBezTo>
                  <a:pt x="6324" y="3259"/>
                  <a:pt x="6890" y="3132"/>
                  <a:pt x="7472" y="3051"/>
                </a:cubicBezTo>
                <a:cubicBezTo>
                  <a:pt x="8868" y="1774"/>
                  <a:pt x="10722" y="987"/>
                  <a:pt x="12764" y="987"/>
                </a:cubicBezTo>
                <a:cubicBezTo>
                  <a:pt x="17098" y="987"/>
                  <a:pt x="20612" y="4501"/>
                  <a:pt x="20612" y="8836"/>
                </a:cubicBezTo>
                <a:cubicBezTo>
                  <a:pt x="20612" y="10878"/>
                  <a:pt x="19827" y="12732"/>
                  <a:pt x="18549" y="14128"/>
                </a:cubicBezTo>
                <a:cubicBezTo>
                  <a:pt x="18468" y="14709"/>
                  <a:pt x="18341" y="15276"/>
                  <a:pt x="18163" y="15821"/>
                </a:cubicBezTo>
                <a:cubicBezTo>
                  <a:pt x="20250" y="14204"/>
                  <a:pt x="21600" y="11681"/>
                  <a:pt x="21600" y="8836"/>
                </a:cubicBezTo>
                <a:cubicBezTo>
                  <a:pt x="21600" y="3956"/>
                  <a:pt x="17644" y="0"/>
                  <a:pt x="12764" y="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7" name="Google Shape;837;p16"/>
          <p:cNvSpPr/>
          <p:nvPr/>
        </p:nvSpPr>
        <p:spPr>
          <a:xfrm>
            <a:off x="5146947" y="2545104"/>
            <a:ext cx="279328" cy="152361"/>
          </a:xfrm>
          <a:custGeom>
            <a:rect b="b" l="l" r="r" t="t"/>
            <a:pathLst>
              <a:path extrusionOk="0" h="21600" w="21600">
                <a:moveTo>
                  <a:pt x="11502" y="11838"/>
                </a:moveTo>
                <a:cubicBezTo>
                  <a:pt x="11425" y="11731"/>
                  <a:pt x="11338" y="11646"/>
                  <a:pt x="11242" y="11581"/>
                </a:cubicBezTo>
                <a:cubicBezTo>
                  <a:pt x="11144" y="11515"/>
                  <a:pt x="11102" y="11458"/>
                  <a:pt x="11001" y="11410"/>
                </a:cubicBezTo>
                <a:lnTo>
                  <a:pt x="11001" y="14261"/>
                </a:lnTo>
                <a:cubicBezTo>
                  <a:pt x="11238" y="14227"/>
                  <a:pt x="11377" y="14100"/>
                  <a:pt x="11528" y="13875"/>
                </a:cubicBezTo>
                <a:cubicBezTo>
                  <a:pt x="11680" y="13651"/>
                  <a:pt x="11756" y="13293"/>
                  <a:pt x="11756" y="12804"/>
                </a:cubicBezTo>
                <a:cubicBezTo>
                  <a:pt x="11756" y="12576"/>
                  <a:pt x="11733" y="12384"/>
                  <a:pt x="11686" y="12229"/>
                </a:cubicBezTo>
                <a:cubicBezTo>
                  <a:pt x="11640" y="12074"/>
                  <a:pt x="11579" y="11944"/>
                  <a:pt x="11502" y="11838"/>
                </a:cubicBezTo>
                <a:moveTo>
                  <a:pt x="17182" y="16200"/>
                </a:moveTo>
                <a:lnTo>
                  <a:pt x="16200" y="16200"/>
                </a:lnTo>
                <a:cubicBezTo>
                  <a:pt x="15929" y="16200"/>
                  <a:pt x="15709" y="16602"/>
                  <a:pt x="15709" y="17100"/>
                </a:cubicBezTo>
                <a:cubicBezTo>
                  <a:pt x="15709" y="17597"/>
                  <a:pt x="15929" y="18000"/>
                  <a:pt x="16200" y="18000"/>
                </a:cubicBezTo>
                <a:lnTo>
                  <a:pt x="17182" y="18000"/>
                </a:lnTo>
                <a:cubicBezTo>
                  <a:pt x="17453" y="18000"/>
                  <a:pt x="17673" y="17597"/>
                  <a:pt x="17673" y="17100"/>
                </a:cubicBezTo>
                <a:cubicBezTo>
                  <a:pt x="17673" y="16602"/>
                  <a:pt x="17453" y="16200"/>
                  <a:pt x="17182" y="16200"/>
                </a:cubicBezTo>
                <a:moveTo>
                  <a:pt x="9917" y="8509"/>
                </a:moveTo>
                <a:cubicBezTo>
                  <a:pt x="9917" y="8706"/>
                  <a:pt x="9938" y="8872"/>
                  <a:pt x="9982" y="9011"/>
                </a:cubicBezTo>
                <a:cubicBezTo>
                  <a:pt x="10026" y="9150"/>
                  <a:pt x="10082" y="9268"/>
                  <a:pt x="10150" y="9366"/>
                </a:cubicBezTo>
                <a:cubicBezTo>
                  <a:pt x="10219" y="9464"/>
                  <a:pt x="10298" y="9544"/>
                  <a:pt x="10388" y="9605"/>
                </a:cubicBezTo>
                <a:cubicBezTo>
                  <a:pt x="10478" y="9665"/>
                  <a:pt x="10513" y="9717"/>
                  <a:pt x="10605" y="9757"/>
                </a:cubicBezTo>
                <a:lnTo>
                  <a:pt x="10605" y="7311"/>
                </a:lnTo>
                <a:cubicBezTo>
                  <a:pt x="10368" y="7311"/>
                  <a:pt x="10241" y="7402"/>
                  <a:pt x="10111" y="7585"/>
                </a:cubicBezTo>
                <a:cubicBezTo>
                  <a:pt x="9981" y="7769"/>
                  <a:pt x="9917" y="8077"/>
                  <a:pt x="9917" y="8509"/>
                </a:cubicBezTo>
                <a:moveTo>
                  <a:pt x="20127" y="3600"/>
                </a:moveTo>
                <a:cubicBezTo>
                  <a:pt x="19856" y="3600"/>
                  <a:pt x="19636" y="3197"/>
                  <a:pt x="19636" y="2700"/>
                </a:cubicBezTo>
                <a:cubicBezTo>
                  <a:pt x="19636" y="2203"/>
                  <a:pt x="19856" y="1800"/>
                  <a:pt x="20127" y="1800"/>
                </a:cubicBezTo>
                <a:cubicBezTo>
                  <a:pt x="20399" y="1800"/>
                  <a:pt x="20618" y="2203"/>
                  <a:pt x="20618" y="2700"/>
                </a:cubicBezTo>
                <a:cubicBezTo>
                  <a:pt x="20618" y="3197"/>
                  <a:pt x="20399" y="3600"/>
                  <a:pt x="20127" y="3600"/>
                </a:cubicBezTo>
                <a:moveTo>
                  <a:pt x="20618" y="16365"/>
                </a:moveTo>
                <a:cubicBezTo>
                  <a:pt x="20464" y="16265"/>
                  <a:pt x="20300" y="16200"/>
                  <a:pt x="20127" y="16200"/>
                </a:cubicBezTo>
                <a:cubicBezTo>
                  <a:pt x="19314" y="16200"/>
                  <a:pt x="18655" y="17408"/>
                  <a:pt x="18655" y="18900"/>
                </a:cubicBezTo>
                <a:cubicBezTo>
                  <a:pt x="18655" y="19217"/>
                  <a:pt x="18690" y="19517"/>
                  <a:pt x="18745" y="19800"/>
                </a:cubicBezTo>
                <a:lnTo>
                  <a:pt x="2855" y="19800"/>
                </a:lnTo>
                <a:cubicBezTo>
                  <a:pt x="2910" y="19517"/>
                  <a:pt x="2945" y="19217"/>
                  <a:pt x="2945" y="18900"/>
                </a:cubicBezTo>
                <a:cubicBezTo>
                  <a:pt x="2945" y="17408"/>
                  <a:pt x="2286" y="16200"/>
                  <a:pt x="1473" y="16200"/>
                </a:cubicBezTo>
                <a:cubicBezTo>
                  <a:pt x="1300" y="16200"/>
                  <a:pt x="1136" y="16265"/>
                  <a:pt x="982" y="16365"/>
                </a:cubicBezTo>
                <a:lnTo>
                  <a:pt x="982" y="5234"/>
                </a:lnTo>
                <a:cubicBezTo>
                  <a:pt x="1136" y="5335"/>
                  <a:pt x="1300" y="5400"/>
                  <a:pt x="1473" y="5400"/>
                </a:cubicBezTo>
                <a:cubicBezTo>
                  <a:pt x="2286" y="5400"/>
                  <a:pt x="2945" y="4191"/>
                  <a:pt x="2945" y="2700"/>
                </a:cubicBezTo>
                <a:cubicBezTo>
                  <a:pt x="2945" y="2382"/>
                  <a:pt x="2910" y="2083"/>
                  <a:pt x="2855" y="1800"/>
                </a:cubicBezTo>
                <a:lnTo>
                  <a:pt x="18745" y="1800"/>
                </a:lnTo>
                <a:cubicBezTo>
                  <a:pt x="18690" y="2083"/>
                  <a:pt x="18655" y="2382"/>
                  <a:pt x="18655" y="2700"/>
                </a:cubicBezTo>
                <a:cubicBezTo>
                  <a:pt x="18655" y="4191"/>
                  <a:pt x="19314" y="5400"/>
                  <a:pt x="20127" y="5400"/>
                </a:cubicBezTo>
                <a:cubicBezTo>
                  <a:pt x="20300" y="5400"/>
                  <a:pt x="20464" y="5335"/>
                  <a:pt x="20618" y="5234"/>
                </a:cubicBezTo>
                <a:cubicBezTo>
                  <a:pt x="20618" y="5234"/>
                  <a:pt x="20618" y="16365"/>
                  <a:pt x="20618" y="16365"/>
                </a:cubicBezTo>
                <a:close/>
                <a:moveTo>
                  <a:pt x="20127" y="19800"/>
                </a:moveTo>
                <a:cubicBezTo>
                  <a:pt x="19856" y="19800"/>
                  <a:pt x="19636" y="19397"/>
                  <a:pt x="19636" y="18900"/>
                </a:cubicBezTo>
                <a:cubicBezTo>
                  <a:pt x="19636" y="18403"/>
                  <a:pt x="19856" y="18000"/>
                  <a:pt x="20127" y="18000"/>
                </a:cubicBezTo>
                <a:cubicBezTo>
                  <a:pt x="20399" y="18000"/>
                  <a:pt x="20618" y="18403"/>
                  <a:pt x="20618" y="18900"/>
                </a:cubicBezTo>
                <a:cubicBezTo>
                  <a:pt x="20618" y="19397"/>
                  <a:pt x="20399" y="19800"/>
                  <a:pt x="20127" y="19800"/>
                </a:cubicBezTo>
                <a:moveTo>
                  <a:pt x="1473" y="19800"/>
                </a:moveTo>
                <a:cubicBezTo>
                  <a:pt x="1201" y="19800"/>
                  <a:pt x="982" y="19397"/>
                  <a:pt x="982" y="18900"/>
                </a:cubicBezTo>
                <a:cubicBezTo>
                  <a:pt x="982" y="18403"/>
                  <a:pt x="1201" y="18000"/>
                  <a:pt x="1473" y="18000"/>
                </a:cubicBezTo>
                <a:cubicBezTo>
                  <a:pt x="1744" y="18000"/>
                  <a:pt x="1964" y="18403"/>
                  <a:pt x="1964" y="18900"/>
                </a:cubicBezTo>
                <a:cubicBezTo>
                  <a:pt x="1964" y="19397"/>
                  <a:pt x="1744" y="19800"/>
                  <a:pt x="1473" y="19800"/>
                </a:cubicBezTo>
                <a:moveTo>
                  <a:pt x="1473" y="1800"/>
                </a:moveTo>
                <a:cubicBezTo>
                  <a:pt x="1744" y="1800"/>
                  <a:pt x="1964" y="2203"/>
                  <a:pt x="1964" y="2700"/>
                </a:cubicBezTo>
                <a:cubicBezTo>
                  <a:pt x="1964" y="3197"/>
                  <a:pt x="1744" y="3600"/>
                  <a:pt x="1473" y="3600"/>
                </a:cubicBezTo>
                <a:cubicBezTo>
                  <a:pt x="1201" y="3600"/>
                  <a:pt x="982" y="3197"/>
                  <a:pt x="982" y="2700"/>
                </a:cubicBezTo>
                <a:cubicBezTo>
                  <a:pt x="982" y="2203"/>
                  <a:pt x="1201" y="1800"/>
                  <a:pt x="1473" y="1800"/>
                </a:cubicBezTo>
                <a:moveTo>
                  <a:pt x="20618" y="0"/>
                </a:moveTo>
                <a:lnTo>
                  <a:pt x="982" y="0"/>
                </a:lnTo>
                <a:cubicBezTo>
                  <a:pt x="440" y="0"/>
                  <a:pt x="0" y="806"/>
                  <a:pt x="0" y="1800"/>
                </a:cubicBezTo>
                <a:lnTo>
                  <a:pt x="0" y="19800"/>
                </a:lnTo>
                <a:cubicBezTo>
                  <a:pt x="0" y="20794"/>
                  <a:pt x="440" y="21600"/>
                  <a:pt x="982" y="21600"/>
                </a:cubicBezTo>
                <a:lnTo>
                  <a:pt x="20618" y="21600"/>
                </a:lnTo>
                <a:cubicBezTo>
                  <a:pt x="21160" y="21600"/>
                  <a:pt x="21600" y="20794"/>
                  <a:pt x="21600" y="19800"/>
                </a:cubicBezTo>
                <a:lnTo>
                  <a:pt x="21600" y="1800"/>
                </a:lnTo>
                <a:cubicBezTo>
                  <a:pt x="21600" y="806"/>
                  <a:pt x="21160" y="0"/>
                  <a:pt x="20618" y="0"/>
                </a:cubicBezTo>
                <a:moveTo>
                  <a:pt x="12385" y="13801"/>
                </a:moveTo>
                <a:cubicBezTo>
                  <a:pt x="12304" y="14141"/>
                  <a:pt x="12193" y="14422"/>
                  <a:pt x="12052" y="14646"/>
                </a:cubicBezTo>
                <a:cubicBezTo>
                  <a:pt x="11912" y="14871"/>
                  <a:pt x="11747" y="15042"/>
                  <a:pt x="11558" y="15160"/>
                </a:cubicBezTo>
                <a:cubicBezTo>
                  <a:pt x="11369" y="15278"/>
                  <a:pt x="11221" y="15345"/>
                  <a:pt x="11001" y="15362"/>
                </a:cubicBezTo>
                <a:lnTo>
                  <a:pt x="11001" y="16198"/>
                </a:lnTo>
                <a:lnTo>
                  <a:pt x="10605" y="16198"/>
                </a:lnTo>
                <a:lnTo>
                  <a:pt x="10605" y="15362"/>
                </a:lnTo>
                <a:cubicBezTo>
                  <a:pt x="10368" y="15353"/>
                  <a:pt x="10206" y="15284"/>
                  <a:pt x="10009" y="15154"/>
                </a:cubicBezTo>
                <a:cubicBezTo>
                  <a:pt x="9811" y="15023"/>
                  <a:pt x="9642" y="14837"/>
                  <a:pt x="9501" y="14596"/>
                </a:cubicBezTo>
                <a:cubicBezTo>
                  <a:pt x="9361" y="14356"/>
                  <a:pt x="9252" y="14061"/>
                  <a:pt x="9175" y="13710"/>
                </a:cubicBezTo>
                <a:cubicBezTo>
                  <a:pt x="9098" y="13359"/>
                  <a:pt x="9062" y="12956"/>
                  <a:pt x="9066" y="12498"/>
                </a:cubicBezTo>
                <a:lnTo>
                  <a:pt x="9818" y="12498"/>
                </a:lnTo>
                <a:cubicBezTo>
                  <a:pt x="9813" y="13036"/>
                  <a:pt x="9877" y="13461"/>
                  <a:pt x="10009" y="13770"/>
                </a:cubicBezTo>
                <a:cubicBezTo>
                  <a:pt x="10140" y="14081"/>
                  <a:pt x="10302" y="14244"/>
                  <a:pt x="10605" y="14261"/>
                </a:cubicBezTo>
                <a:lnTo>
                  <a:pt x="10605" y="11299"/>
                </a:lnTo>
                <a:cubicBezTo>
                  <a:pt x="10425" y="11209"/>
                  <a:pt x="10302" y="11101"/>
                  <a:pt x="10124" y="10974"/>
                </a:cubicBezTo>
                <a:cubicBezTo>
                  <a:pt x="9946" y="10849"/>
                  <a:pt x="9786" y="10686"/>
                  <a:pt x="9643" y="10485"/>
                </a:cubicBezTo>
                <a:cubicBezTo>
                  <a:pt x="9500" y="10285"/>
                  <a:pt x="9385" y="10035"/>
                  <a:pt x="9297" y="9733"/>
                </a:cubicBezTo>
                <a:cubicBezTo>
                  <a:pt x="9209" y="9431"/>
                  <a:pt x="9165" y="9056"/>
                  <a:pt x="9165" y="8607"/>
                </a:cubicBezTo>
                <a:cubicBezTo>
                  <a:pt x="9165" y="8216"/>
                  <a:pt x="9206" y="7871"/>
                  <a:pt x="9287" y="7574"/>
                </a:cubicBezTo>
                <a:cubicBezTo>
                  <a:pt x="9369" y="7276"/>
                  <a:pt x="9478" y="7026"/>
                  <a:pt x="9617" y="6827"/>
                </a:cubicBezTo>
                <a:cubicBezTo>
                  <a:pt x="9755" y="6627"/>
                  <a:pt x="9914" y="6474"/>
                  <a:pt x="10094" y="6368"/>
                </a:cubicBezTo>
                <a:cubicBezTo>
                  <a:pt x="10275" y="6262"/>
                  <a:pt x="10408" y="6209"/>
                  <a:pt x="10605" y="6209"/>
                </a:cubicBezTo>
                <a:lnTo>
                  <a:pt x="10605" y="5406"/>
                </a:lnTo>
                <a:lnTo>
                  <a:pt x="11001" y="5406"/>
                </a:lnTo>
                <a:lnTo>
                  <a:pt x="11001" y="6209"/>
                </a:lnTo>
                <a:cubicBezTo>
                  <a:pt x="11199" y="6209"/>
                  <a:pt x="11329" y="6257"/>
                  <a:pt x="11505" y="6356"/>
                </a:cubicBezTo>
                <a:cubicBezTo>
                  <a:pt x="11681" y="6454"/>
                  <a:pt x="11834" y="6601"/>
                  <a:pt x="11963" y="6796"/>
                </a:cubicBezTo>
                <a:cubicBezTo>
                  <a:pt x="12093" y="6992"/>
                  <a:pt x="12196" y="7241"/>
                  <a:pt x="12273" y="7543"/>
                </a:cubicBezTo>
                <a:cubicBezTo>
                  <a:pt x="12350" y="7845"/>
                  <a:pt x="12389" y="8195"/>
                  <a:pt x="12389" y="8594"/>
                </a:cubicBezTo>
                <a:lnTo>
                  <a:pt x="11637" y="8594"/>
                </a:lnTo>
                <a:cubicBezTo>
                  <a:pt x="11628" y="8179"/>
                  <a:pt x="11570" y="7860"/>
                  <a:pt x="11463" y="7641"/>
                </a:cubicBezTo>
                <a:cubicBezTo>
                  <a:pt x="11355" y="7420"/>
                  <a:pt x="11238" y="7311"/>
                  <a:pt x="11001" y="7311"/>
                </a:cubicBezTo>
                <a:lnTo>
                  <a:pt x="11001" y="9892"/>
                </a:lnTo>
                <a:cubicBezTo>
                  <a:pt x="11199" y="9990"/>
                  <a:pt x="11336" y="10104"/>
                  <a:pt x="11525" y="10235"/>
                </a:cubicBezTo>
                <a:cubicBezTo>
                  <a:pt x="11714" y="10365"/>
                  <a:pt x="11881" y="10532"/>
                  <a:pt x="12026" y="10736"/>
                </a:cubicBezTo>
                <a:cubicBezTo>
                  <a:pt x="12171" y="10940"/>
                  <a:pt x="12287" y="11193"/>
                  <a:pt x="12375" y="11495"/>
                </a:cubicBezTo>
                <a:cubicBezTo>
                  <a:pt x="12463" y="11797"/>
                  <a:pt x="12507" y="12168"/>
                  <a:pt x="12507" y="12608"/>
                </a:cubicBezTo>
                <a:cubicBezTo>
                  <a:pt x="12507" y="13065"/>
                  <a:pt x="12466" y="13463"/>
                  <a:pt x="12385" y="13801"/>
                </a:cubicBezTo>
                <a:moveTo>
                  <a:pt x="10800" y="3600"/>
                </a:moveTo>
                <a:cubicBezTo>
                  <a:pt x="8631" y="3600"/>
                  <a:pt x="6873" y="6824"/>
                  <a:pt x="6873" y="10800"/>
                </a:cubicBezTo>
                <a:cubicBezTo>
                  <a:pt x="6873" y="14776"/>
                  <a:pt x="8631" y="18000"/>
                  <a:pt x="10800" y="18000"/>
                </a:cubicBezTo>
                <a:cubicBezTo>
                  <a:pt x="12969" y="18000"/>
                  <a:pt x="14727" y="14776"/>
                  <a:pt x="14727" y="10800"/>
                </a:cubicBezTo>
                <a:cubicBezTo>
                  <a:pt x="14727" y="6824"/>
                  <a:pt x="12969" y="3600"/>
                  <a:pt x="10800" y="3600"/>
                </a:cubicBezTo>
                <a:moveTo>
                  <a:pt x="5400" y="3600"/>
                </a:moveTo>
                <a:lnTo>
                  <a:pt x="4418" y="3600"/>
                </a:lnTo>
                <a:cubicBezTo>
                  <a:pt x="4147" y="3600"/>
                  <a:pt x="3927" y="4002"/>
                  <a:pt x="3927" y="4500"/>
                </a:cubicBezTo>
                <a:cubicBezTo>
                  <a:pt x="3927" y="4997"/>
                  <a:pt x="4147" y="5400"/>
                  <a:pt x="4418" y="5400"/>
                </a:cubicBezTo>
                <a:lnTo>
                  <a:pt x="5400" y="5400"/>
                </a:lnTo>
                <a:cubicBezTo>
                  <a:pt x="5671" y="5400"/>
                  <a:pt x="5891" y="4997"/>
                  <a:pt x="5891" y="4500"/>
                </a:cubicBezTo>
                <a:cubicBezTo>
                  <a:pt x="5891" y="4002"/>
                  <a:pt x="5671" y="3600"/>
                  <a:pt x="5400" y="360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8" name="Google Shape;838;p16"/>
          <p:cNvSpPr/>
          <p:nvPr/>
        </p:nvSpPr>
        <p:spPr>
          <a:xfrm>
            <a:off x="5680208" y="2519711"/>
            <a:ext cx="279328" cy="203148"/>
          </a:xfrm>
          <a:custGeom>
            <a:rect b="b" l="l" r="r" t="t"/>
            <a:pathLst>
              <a:path extrusionOk="0" h="21600" w="21600">
                <a:moveTo>
                  <a:pt x="9916" y="11782"/>
                </a:moveTo>
                <a:cubicBezTo>
                  <a:pt x="9916" y="11929"/>
                  <a:pt x="9939" y="12054"/>
                  <a:pt x="9982" y="12159"/>
                </a:cubicBezTo>
                <a:cubicBezTo>
                  <a:pt x="10026" y="12263"/>
                  <a:pt x="10082" y="12351"/>
                  <a:pt x="10151" y="12425"/>
                </a:cubicBezTo>
                <a:cubicBezTo>
                  <a:pt x="10219" y="12498"/>
                  <a:pt x="10298" y="12557"/>
                  <a:pt x="10388" y="12604"/>
                </a:cubicBezTo>
                <a:cubicBezTo>
                  <a:pt x="10478" y="12650"/>
                  <a:pt x="10513" y="12688"/>
                  <a:pt x="10605" y="12719"/>
                </a:cubicBezTo>
                <a:lnTo>
                  <a:pt x="10605" y="10882"/>
                </a:lnTo>
                <a:cubicBezTo>
                  <a:pt x="10368" y="10882"/>
                  <a:pt x="10241" y="10952"/>
                  <a:pt x="10111" y="11090"/>
                </a:cubicBezTo>
                <a:cubicBezTo>
                  <a:pt x="9981" y="11227"/>
                  <a:pt x="9916" y="11458"/>
                  <a:pt x="9916" y="11782"/>
                </a:cubicBezTo>
                <a:moveTo>
                  <a:pt x="11501" y="14278"/>
                </a:moveTo>
                <a:cubicBezTo>
                  <a:pt x="11425" y="14199"/>
                  <a:pt x="11338" y="14135"/>
                  <a:pt x="11242" y="14086"/>
                </a:cubicBezTo>
                <a:cubicBezTo>
                  <a:pt x="11145" y="14037"/>
                  <a:pt x="11102" y="13994"/>
                  <a:pt x="11001" y="13958"/>
                </a:cubicBezTo>
                <a:lnTo>
                  <a:pt x="11001" y="16096"/>
                </a:lnTo>
                <a:cubicBezTo>
                  <a:pt x="11238" y="16071"/>
                  <a:pt x="11377" y="15975"/>
                  <a:pt x="11528" y="15806"/>
                </a:cubicBezTo>
                <a:cubicBezTo>
                  <a:pt x="11680" y="15638"/>
                  <a:pt x="11756" y="15371"/>
                  <a:pt x="11756" y="15004"/>
                </a:cubicBezTo>
                <a:cubicBezTo>
                  <a:pt x="11756" y="14833"/>
                  <a:pt x="11733" y="14689"/>
                  <a:pt x="11686" y="14572"/>
                </a:cubicBezTo>
                <a:cubicBezTo>
                  <a:pt x="11640" y="14456"/>
                  <a:pt x="11579" y="14358"/>
                  <a:pt x="11501" y="14278"/>
                </a:cubicBezTo>
                <a:moveTo>
                  <a:pt x="12385" y="15751"/>
                </a:moveTo>
                <a:cubicBezTo>
                  <a:pt x="12304" y="16006"/>
                  <a:pt x="12193" y="16216"/>
                  <a:pt x="12052" y="16385"/>
                </a:cubicBezTo>
                <a:cubicBezTo>
                  <a:pt x="11911" y="16553"/>
                  <a:pt x="11747" y="16681"/>
                  <a:pt x="11558" y="16770"/>
                </a:cubicBezTo>
                <a:cubicBezTo>
                  <a:pt x="11369" y="16859"/>
                  <a:pt x="11221" y="16910"/>
                  <a:pt x="11001" y="16922"/>
                </a:cubicBezTo>
                <a:lnTo>
                  <a:pt x="11001" y="17549"/>
                </a:lnTo>
                <a:lnTo>
                  <a:pt x="10605" y="17549"/>
                </a:lnTo>
                <a:lnTo>
                  <a:pt x="10605" y="16922"/>
                </a:lnTo>
                <a:cubicBezTo>
                  <a:pt x="10368" y="16915"/>
                  <a:pt x="10206" y="16863"/>
                  <a:pt x="10009" y="16766"/>
                </a:cubicBezTo>
                <a:cubicBezTo>
                  <a:pt x="9811" y="16667"/>
                  <a:pt x="9642" y="16528"/>
                  <a:pt x="9501" y="16348"/>
                </a:cubicBezTo>
                <a:cubicBezTo>
                  <a:pt x="9361" y="16168"/>
                  <a:pt x="9252" y="15946"/>
                  <a:pt x="9175" y="15683"/>
                </a:cubicBezTo>
                <a:cubicBezTo>
                  <a:pt x="9098" y="15420"/>
                  <a:pt x="9062" y="15117"/>
                  <a:pt x="9066" y="14775"/>
                </a:cubicBezTo>
                <a:lnTo>
                  <a:pt x="9818" y="14775"/>
                </a:lnTo>
                <a:cubicBezTo>
                  <a:pt x="9813" y="15178"/>
                  <a:pt x="9877" y="15496"/>
                  <a:pt x="10009" y="15729"/>
                </a:cubicBezTo>
                <a:cubicBezTo>
                  <a:pt x="10140" y="15961"/>
                  <a:pt x="10302" y="16083"/>
                  <a:pt x="10605" y="16096"/>
                </a:cubicBezTo>
                <a:lnTo>
                  <a:pt x="10605" y="13875"/>
                </a:lnTo>
                <a:cubicBezTo>
                  <a:pt x="10425" y="13807"/>
                  <a:pt x="10302" y="13726"/>
                  <a:pt x="10124" y="13631"/>
                </a:cubicBezTo>
                <a:cubicBezTo>
                  <a:pt x="9946" y="13537"/>
                  <a:pt x="9786" y="13414"/>
                  <a:pt x="9643" y="13264"/>
                </a:cubicBezTo>
                <a:cubicBezTo>
                  <a:pt x="9500" y="13115"/>
                  <a:pt x="9385" y="12927"/>
                  <a:pt x="9297" y="12700"/>
                </a:cubicBezTo>
                <a:cubicBezTo>
                  <a:pt x="9209" y="12474"/>
                  <a:pt x="9165" y="12192"/>
                  <a:pt x="9165" y="11855"/>
                </a:cubicBezTo>
                <a:cubicBezTo>
                  <a:pt x="9165" y="11562"/>
                  <a:pt x="9206" y="11304"/>
                  <a:pt x="9287" y="11080"/>
                </a:cubicBezTo>
                <a:cubicBezTo>
                  <a:pt x="9369" y="10857"/>
                  <a:pt x="9478" y="10670"/>
                  <a:pt x="9617" y="10520"/>
                </a:cubicBezTo>
                <a:cubicBezTo>
                  <a:pt x="9755" y="10370"/>
                  <a:pt x="9914" y="10256"/>
                  <a:pt x="10094" y="10176"/>
                </a:cubicBezTo>
                <a:cubicBezTo>
                  <a:pt x="10274" y="10097"/>
                  <a:pt x="10407" y="10057"/>
                  <a:pt x="10605" y="10057"/>
                </a:cubicBezTo>
                <a:lnTo>
                  <a:pt x="10605" y="9455"/>
                </a:lnTo>
                <a:lnTo>
                  <a:pt x="11001" y="9455"/>
                </a:lnTo>
                <a:lnTo>
                  <a:pt x="11001" y="10057"/>
                </a:lnTo>
                <a:cubicBezTo>
                  <a:pt x="11199" y="10057"/>
                  <a:pt x="11329" y="10093"/>
                  <a:pt x="11505" y="10167"/>
                </a:cubicBezTo>
                <a:cubicBezTo>
                  <a:pt x="11681" y="10240"/>
                  <a:pt x="11834" y="10350"/>
                  <a:pt x="11963" y="10498"/>
                </a:cubicBezTo>
                <a:cubicBezTo>
                  <a:pt x="12093" y="10644"/>
                  <a:pt x="12196" y="10831"/>
                  <a:pt x="12273" y="11057"/>
                </a:cubicBezTo>
                <a:cubicBezTo>
                  <a:pt x="12350" y="11284"/>
                  <a:pt x="12388" y="11547"/>
                  <a:pt x="12388" y="11847"/>
                </a:cubicBezTo>
                <a:lnTo>
                  <a:pt x="11637" y="11847"/>
                </a:lnTo>
                <a:cubicBezTo>
                  <a:pt x="11628" y="11534"/>
                  <a:pt x="11570" y="11296"/>
                  <a:pt x="11463" y="11130"/>
                </a:cubicBezTo>
                <a:cubicBezTo>
                  <a:pt x="11355" y="10965"/>
                  <a:pt x="11238" y="10882"/>
                  <a:pt x="11001" y="10882"/>
                </a:cubicBezTo>
                <a:lnTo>
                  <a:pt x="11001" y="12819"/>
                </a:lnTo>
                <a:cubicBezTo>
                  <a:pt x="11199" y="12894"/>
                  <a:pt x="11336" y="12978"/>
                  <a:pt x="11525" y="13076"/>
                </a:cubicBezTo>
                <a:cubicBezTo>
                  <a:pt x="11714" y="13175"/>
                  <a:pt x="11881" y="13300"/>
                  <a:pt x="12026" y="13453"/>
                </a:cubicBezTo>
                <a:cubicBezTo>
                  <a:pt x="12171" y="13605"/>
                  <a:pt x="12287" y="13795"/>
                  <a:pt x="12375" y="14021"/>
                </a:cubicBezTo>
                <a:cubicBezTo>
                  <a:pt x="12463" y="14248"/>
                  <a:pt x="12507" y="14526"/>
                  <a:pt x="12507" y="14857"/>
                </a:cubicBezTo>
                <a:cubicBezTo>
                  <a:pt x="12507" y="15199"/>
                  <a:pt x="12466" y="15497"/>
                  <a:pt x="12385" y="15751"/>
                </a:cubicBezTo>
                <a:moveTo>
                  <a:pt x="10800" y="8100"/>
                </a:moveTo>
                <a:cubicBezTo>
                  <a:pt x="8631" y="8100"/>
                  <a:pt x="6873" y="10518"/>
                  <a:pt x="6873" y="13500"/>
                </a:cubicBezTo>
                <a:cubicBezTo>
                  <a:pt x="6873" y="16483"/>
                  <a:pt x="8631" y="18900"/>
                  <a:pt x="10800" y="18900"/>
                </a:cubicBezTo>
                <a:cubicBezTo>
                  <a:pt x="12969" y="18900"/>
                  <a:pt x="14727" y="16483"/>
                  <a:pt x="14727" y="13500"/>
                </a:cubicBezTo>
                <a:cubicBezTo>
                  <a:pt x="14727" y="10518"/>
                  <a:pt x="12969" y="8100"/>
                  <a:pt x="10800" y="81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2455" y="4050"/>
                </a:moveTo>
                <a:lnTo>
                  <a:pt x="19145" y="4050"/>
                </a:lnTo>
                <a:cubicBezTo>
                  <a:pt x="19417" y="4050"/>
                  <a:pt x="19636" y="3748"/>
                  <a:pt x="19636" y="3376"/>
                </a:cubicBezTo>
                <a:cubicBezTo>
                  <a:pt x="19636" y="3002"/>
                  <a:pt x="19417" y="2700"/>
                  <a:pt x="19145" y="2700"/>
                </a:cubicBezTo>
                <a:lnTo>
                  <a:pt x="2455" y="2700"/>
                </a:lnTo>
                <a:cubicBezTo>
                  <a:pt x="2183" y="2700"/>
                  <a:pt x="1964" y="3002"/>
                  <a:pt x="1964" y="3376"/>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39" name="Google Shape;839;p16"/>
          <p:cNvSpPr/>
          <p:nvPr/>
        </p:nvSpPr>
        <p:spPr>
          <a:xfrm>
            <a:off x="880859" y="3065669"/>
            <a:ext cx="279328" cy="177754"/>
          </a:xfrm>
          <a:custGeom>
            <a:rect b="b" l="l" r="r" t="t"/>
            <a:pathLst>
              <a:path extrusionOk="0" h="21600" w="21600">
                <a:moveTo>
                  <a:pt x="10208" y="15258"/>
                </a:moveTo>
                <a:cubicBezTo>
                  <a:pt x="10138" y="15500"/>
                  <a:pt x="10044" y="15701"/>
                  <a:pt x="9923" y="15861"/>
                </a:cubicBezTo>
                <a:cubicBezTo>
                  <a:pt x="9802" y="16022"/>
                  <a:pt x="9660" y="16144"/>
                  <a:pt x="9499" y="16228"/>
                </a:cubicBezTo>
                <a:cubicBezTo>
                  <a:pt x="9362" y="16300"/>
                  <a:pt x="9243" y="16340"/>
                  <a:pt x="9097" y="16360"/>
                </a:cubicBezTo>
                <a:lnTo>
                  <a:pt x="9097" y="16971"/>
                </a:lnTo>
                <a:lnTo>
                  <a:pt x="8606" y="16971"/>
                </a:lnTo>
                <a:lnTo>
                  <a:pt x="8606" y="16361"/>
                </a:lnTo>
                <a:cubicBezTo>
                  <a:pt x="8446" y="16345"/>
                  <a:pt x="8316" y="16304"/>
                  <a:pt x="8171" y="16224"/>
                </a:cubicBezTo>
                <a:cubicBezTo>
                  <a:pt x="8001" y="16130"/>
                  <a:pt x="7856" y="15998"/>
                  <a:pt x="7736" y="15826"/>
                </a:cubicBezTo>
                <a:cubicBezTo>
                  <a:pt x="7615" y="15655"/>
                  <a:pt x="7522" y="15443"/>
                  <a:pt x="7456" y="15193"/>
                </a:cubicBezTo>
                <a:cubicBezTo>
                  <a:pt x="7390" y="14942"/>
                  <a:pt x="7359" y="14654"/>
                  <a:pt x="7363" y="14327"/>
                </a:cubicBezTo>
                <a:lnTo>
                  <a:pt x="8007" y="14327"/>
                </a:lnTo>
                <a:cubicBezTo>
                  <a:pt x="8003" y="14712"/>
                  <a:pt x="8058" y="15015"/>
                  <a:pt x="8171" y="15236"/>
                </a:cubicBezTo>
                <a:cubicBezTo>
                  <a:pt x="8270" y="15431"/>
                  <a:pt x="8403" y="15530"/>
                  <a:pt x="8606" y="15563"/>
                </a:cubicBezTo>
                <a:lnTo>
                  <a:pt x="8606" y="13432"/>
                </a:lnTo>
                <a:cubicBezTo>
                  <a:pt x="8492" y="13376"/>
                  <a:pt x="8395" y="13313"/>
                  <a:pt x="8270" y="13239"/>
                </a:cubicBezTo>
                <a:cubicBezTo>
                  <a:pt x="8118" y="13149"/>
                  <a:pt x="7980" y="13033"/>
                  <a:pt x="7857" y="12890"/>
                </a:cubicBezTo>
                <a:cubicBezTo>
                  <a:pt x="7735" y="12746"/>
                  <a:pt x="7636" y="12568"/>
                  <a:pt x="7561" y="12352"/>
                </a:cubicBezTo>
                <a:cubicBezTo>
                  <a:pt x="7485" y="12136"/>
                  <a:pt x="7448" y="11868"/>
                  <a:pt x="7448" y="11548"/>
                </a:cubicBezTo>
                <a:cubicBezTo>
                  <a:pt x="7448" y="11268"/>
                  <a:pt x="7483" y="11023"/>
                  <a:pt x="7553" y="10809"/>
                </a:cubicBezTo>
                <a:cubicBezTo>
                  <a:pt x="7622" y="10596"/>
                  <a:pt x="7716" y="10419"/>
                  <a:pt x="7835" y="10276"/>
                </a:cubicBezTo>
                <a:cubicBezTo>
                  <a:pt x="7954" y="10134"/>
                  <a:pt x="8090" y="10024"/>
                  <a:pt x="8244" y="9948"/>
                </a:cubicBezTo>
                <a:cubicBezTo>
                  <a:pt x="8373" y="9885"/>
                  <a:pt x="8479" y="9855"/>
                  <a:pt x="8606" y="9844"/>
                </a:cubicBezTo>
                <a:lnTo>
                  <a:pt x="8606" y="9257"/>
                </a:lnTo>
                <a:lnTo>
                  <a:pt x="9097" y="9257"/>
                </a:lnTo>
                <a:lnTo>
                  <a:pt x="9097" y="9844"/>
                </a:lnTo>
                <a:cubicBezTo>
                  <a:pt x="9224" y="9853"/>
                  <a:pt x="9328" y="9881"/>
                  <a:pt x="9453" y="9939"/>
                </a:cubicBezTo>
                <a:cubicBezTo>
                  <a:pt x="9605" y="10009"/>
                  <a:pt x="9735" y="10114"/>
                  <a:pt x="9847" y="10255"/>
                </a:cubicBezTo>
                <a:cubicBezTo>
                  <a:pt x="9957" y="10394"/>
                  <a:pt x="10046" y="10572"/>
                  <a:pt x="10112" y="10788"/>
                </a:cubicBezTo>
                <a:cubicBezTo>
                  <a:pt x="10178" y="11003"/>
                  <a:pt x="10211" y="11254"/>
                  <a:pt x="10211" y="11540"/>
                </a:cubicBezTo>
                <a:lnTo>
                  <a:pt x="9567" y="11540"/>
                </a:lnTo>
                <a:cubicBezTo>
                  <a:pt x="9559" y="11242"/>
                  <a:pt x="9509" y="11015"/>
                  <a:pt x="9417" y="10857"/>
                </a:cubicBezTo>
                <a:cubicBezTo>
                  <a:pt x="9339" y="10725"/>
                  <a:pt x="9243" y="10661"/>
                  <a:pt x="9097" y="10640"/>
                </a:cubicBezTo>
                <a:lnTo>
                  <a:pt x="9097" y="12504"/>
                </a:lnTo>
                <a:cubicBezTo>
                  <a:pt x="9226" y="12565"/>
                  <a:pt x="9336" y="12633"/>
                  <a:pt x="9471" y="12710"/>
                </a:cubicBezTo>
                <a:cubicBezTo>
                  <a:pt x="9633" y="12804"/>
                  <a:pt x="9776" y="12923"/>
                  <a:pt x="9900" y="13069"/>
                </a:cubicBezTo>
                <a:cubicBezTo>
                  <a:pt x="10024" y="13215"/>
                  <a:pt x="10124" y="13395"/>
                  <a:pt x="10200" y="13610"/>
                </a:cubicBezTo>
                <a:cubicBezTo>
                  <a:pt x="10275" y="13827"/>
                  <a:pt x="10312" y="14091"/>
                  <a:pt x="10312" y="14407"/>
                </a:cubicBezTo>
                <a:cubicBezTo>
                  <a:pt x="10312" y="14732"/>
                  <a:pt x="10278" y="15016"/>
                  <a:pt x="10208" y="15258"/>
                </a:cubicBezTo>
                <a:moveTo>
                  <a:pt x="8836" y="7714"/>
                </a:moveTo>
                <a:cubicBezTo>
                  <a:pt x="6938" y="7714"/>
                  <a:pt x="5400" y="10132"/>
                  <a:pt x="5400" y="13114"/>
                </a:cubicBezTo>
                <a:cubicBezTo>
                  <a:pt x="5400" y="16096"/>
                  <a:pt x="6938" y="18514"/>
                  <a:pt x="8836" y="18514"/>
                </a:cubicBezTo>
                <a:cubicBezTo>
                  <a:pt x="10734" y="18514"/>
                  <a:pt x="12273" y="16096"/>
                  <a:pt x="12273" y="13114"/>
                </a:cubicBezTo>
                <a:cubicBezTo>
                  <a:pt x="12273" y="10132"/>
                  <a:pt x="10734" y="7714"/>
                  <a:pt x="8836" y="7714"/>
                </a:cubicBezTo>
                <a:moveTo>
                  <a:pt x="20618" y="0"/>
                </a:moveTo>
                <a:lnTo>
                  <a:pt x="4909" y="0"/>
                </a:lnTo>
                <a:cubicBezTo>
                  <a:pt x="4367" y="0"/>
                  <a:pt x="3927" y="690"/>
                  <a:pt x="3927" y="1543"/>
                </a:cubicBezTo>
                <a:lnTo>
                  <a:pt x="3927" y="2314"/>
                </a:lnTo>
                <a:cubicBezTo>
                  <a:pt x="3927" y="2740"/>
                  <a:pt x="4147" y="3086"/>
                  <a:pt x="4418" y="3086"/>
                </a:cubicBezTo>
                <a:cubicBezTo>
                  <a:pt x="4689" y="3086"/>
                  <a:pt x="4909" y="2740"/>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0"/>
                  <a:pt x="21600" y="15429"/>
                </a:cubicBezTo>
                <a:lnTo>
                  <a:pt x="21600" y="1543"/>
                </a:lnTo>
                <a:cubicBezTo>
                  <a:pt x="21600" y="690"/>
                  <a:pt x="21160" y="0"/>
                  <a:pt x="20618" y="0"/>
                </a:cubicBezTo>
                <a:moveTo>
                  <a:pt x="9451" y="13856"/>
                </a:moveTo>
                <a:cubicBezTo>
                  <a:pt x="9385" y="13780"/>
                  <a:pt x="9310" y="13718"/>
                  <a:pt x="9228" y="13671"/>
                </a:cubicBezTo>
                <a:cubicBezTo>
                  <a:pt x="9175" y="13642"/>
                  <a:pt x="9137" y="13616"/>
                  <a:pt x="9097" y="13590"/>
                </a:cubicBezTo>
                <a:lnTo>
                  <a:pt x="9097" y="15560"/>
                </a:lnTo>
                <a:cubicBezTo>
                  <a:pt x="9250" y="15523"/>
                  <a:pt x="9363" y="15447"/>
                  <a:pt x="9473" y="15311"/>
                </a:cubicBezTo>
                <a:cubicBezTo>
                  <a:pt x="9604" y="15151"/>
                  <a:pt x="9668" y="14896"/>
                  <a:pt x="9668" y="14545"/>
                </a:cubicBezTo>
                <a:cubicBezTo>
                  <a:pt x="9668" y="14383"/>
                  <a:pt x="9649" y="14246"/>
                  <a:pt x="9609" y="14135"/>
                </a:cubicBezTo>
                <a:cubicBezTo>
                  <a:pt x="9570" y="14024"/>
                  <a:pt x="9517" y="13931"/>
                  <a:pt x="9451" y="13856"/>
                </a:cubicBezTo>
                <a:moveTo>
                  <a:pt x="13255" y="16971"/>
                </a:moveTo>
                <a:cubicBezTo>
                  <a:pt x="12983" y="16971"/>
                  <a:pt x="12764" y="17316"/>
                  <a:pt x="12764" y="17743"/>
                </a:cubicBezTo>
                <a:cubicBezTo>
                  <a:pt x="12764" y="18169"/>
                  <a:pt x="12983" y="18514"/>
                  <a:pt x="13255" y="18514"/>
                </a:cubicBezTo>
                <a:cubicBezTo>
                  <a:pt x="13525" y="18514"/>
                  <a:pt x="13745" y="18169"/>
                  <a:pt x="13745" y="17743"/>
                </a:cubicBezTo>
                <a:cubicBezTo>
                  <a:pt x="13745" y="17316"/>
                  <a:pt x="13525" y="16971"/>
                  <a:pt x="13255" y="16971"/>
                </a:cubicBezTo>
                <a:moveTo>
                  <a:pt x="16200" y="7714"/>
                </a:moveTo>
                <a:cubicBezTo>
                  <a:pt x="15928" y="7714"/>
                  <a:pt x="15709" y="7369"/>
                  <a:pt x="15709" y="6943"/>
                </a:cubicBezTo>
                <a:cubicBezTo>
                  <a:pt x="15709" y="6516"/>
                  <a:pt x="15928" y="6171"/>
                  <a:pt x="16200" y="6171"/>
                </a:cubicBezTo>
                <a:cubicBezTo>
                  <a:pt x="16471" y="6171"/>
                  <a:pt x="16691" y="6516"/>
                  <a:pt x="16691" y="6943"/>
                </a:cubicBezTo>
                <a:cubicBezTo>
                  <a:pt x="16691" y="7369"/>
                  <a:pt x="16471" y="7714"/>
                  <a:pt x="16200" y="7714"/>
                </a:cubicBezTo>
                <a:moveTo>
                  <a:pt x="16691" y="17113"/>
                </a:moveTo>
                <a:cubicBezTo>
                  <a:pt x="16537" y="17027"/>
                  <a:pt x="16373" y="16971"/>
                  <a:pt x="16200" y="16971"/>
                </a:cubicBezTo>
                <a:cubicBezTo>
                  <a:pt x="15386" y="16971"/>
                  <a:pt x="14727" y="18008"/>
                  <a:pt x="14727" y="19286"/>
                </a:cubicBezTo>
                <a:cubicBezTo>
                  <a:pt x="14727" y="19557"/>
                  <a:pt x="14762" y="19814"/>
                  <a:pt x="14817" y="20057"/>
                </a:cubicBezTo>
                <a:lnTo>
                  <a:pt x="2855" y="20057"/>
                </a:lnTo>
                <a:cubicBezTo>
                  <a:pt x="2910" y="19814"/>
                  <a:pt x="2945" y="19557"/>
                  <a:pt x="2945" y="19286"/>
                </a:cubicBezTo>
                <a:cubicBezTo>
                  <a:pt x="2945" y="18008"/>
                  <a:pt x="2286" y="16971"/>
                  <a:pt x="1473" y="16971"/>
                </a:cubicBezTo>
                <a:cubicBezTo>
                  <a:pt x="1299" y="16971"/>
                  <a:pt x="1136" y="17027"/>
                  <a:pt x="982" y="17113"/>
                </a:cubicBezTo>
                <a:lnTo>
                  <a:pt x="982" y="9115"/>
                </a:lnTo>
                <a:cubicBezTo>
                  <a:pt x="1136" y="9202"/>
                  <a:pt x="1299" y="9257"/>
                  <a:pt x="1473" y="9257"/>
                </a:cubicBezTo>
                <a:cubicBezTo>
                  <a:pt x="2286" y="9257"/>
                  <a:pt x="2945" y="8221"/>
                  <a:pt x="2945" y="6943"/>
                </a:cubicBezTo>
                <a:cubicBezTo>
                  <a:pt x="2945" y="6671"/>
                  <a:pt x="2910" y="6414"/>
                  <a:pt x="2855" y="6171"/>
                </a:cubicBezTo>
                <a:lnTo>
                  <a:pt x="14817" y="6171"/>
                </a:lnTo>
                <a:cubicBezTo>
                  <a:pt x="14762" y="6414"/>
                  <a:pt x="14727" y="6671"/>
                  <a:pt x="14727" y="6943"/>
                </a:cubicBezTo>
                <a:cubicBezTo>
                  <a:pt x="14727" y="8221"/>
                  <a:pt x="15386" y="9257"/>
                  <a:pt x="16200" y="9257"/>
                </a:cubicBezTo>
                <a:cubicBezTo>
                  <a:pt x="16373" y="9257"/>
                  <a:pt x="16537" y="9202"/>
                  <a:pt x="16691" y="9115"/>
                </a:cubicBezTo>
                <a:cubicBezTo>
                  <a:pt x="16691" y="9115"/>
                  <a:pt x="16691" y="17113"/>
                  <a:pt x="16691" y="17113"/>
                </a:cubicBezTo>
                <a:close/>
                <a:moveTo>
                  <a:pt x="16200" y="20057"/>
                </a:moveTo>
                <a:cubicBezTo>
                  <a:pt x="15928" y="20057"/>
                  <a:pt x="15709" y="19712"/>
                  <a:pt x="15709" y="19286"/>
                </a:cubicBezTo>
                <a:cubicBezTo>
                  <a:pt x="15709" y="18859"/>
                  <a:pt x="15928" y="18514"/>
                  <a:pt x="16200" y="18514"/>
                </a:cubicBezTo>
                <a:cubicBezTo>
                  <a:pt x="16471" y="18514"/>
                  <a:pt x="16691" y="18859"/>
                  <a:pt x="16691" y="19286"/>
                </a:cubicBezTo>
                <a:cubicBezTo>
                  <a:pt x="16691" y="19712"/>
                  <a:pt x="16471" y="20057"/>
                  <a:pt x="16200" y="20057"/>
                </a:cubicBezTo>
                <a:moveTo>
                  <a:pt x="1473" y="20057"/>
                </a:moveTo>
                <a:cubicBezTo>
                  <a:pt x="1201" y="20057"/>
                  <a:pt x="982" y="19712"/>
                  <a:pt x="982" y="19286"/>
                </a:cubicBezTo>
                <a:cubicBezTo>
                  <a:pt x="982" y="18859"/>
                  <a:pt x="1201" y="18514"/>
                  <a:pt x="1473" y="18514"/>
                </a:cubicBezTo>
                <a:cubicBezTo>
                  <a:pt x="1744" y="18514"/>
                  <a:pt x="1964" y="18859"/>
                  <a:pt x="1964" y="19286"/>
                </a:cubicBezTo>
                <a:cubicBezTo>
                  <a:pt x="1964" y="19712"/>
                  <a:pt x="1744" y="20057"/>
                  <a:pt x="1473" y="20057"/>
                </a:cubicBezTo>
                <a:moveTo>
                  <a:pt x="1473" y="6171"/>
                </a:moveTo>
                <a:cubicBezTo>
                  <a:pt x="1744" y="6171"/>
                  <a:pt x="1964" y="6516"/>
                  <a:pt x="1964" y="6943"/>
                </a:cubicBezTo>
                <a:cubicBezTo>
                  <a:pt x="1964" y="7369"/>
                  <a:pt x="1744" y="7714"/>
                  <a:pt x="1473" y="7714"/>
                </a:cubicBezTo>
                <a:cubicBezTo>
                  <a:pt x="1201" y="7714"/>
                  <a:pt x="982" y="7369"/>
                  <a:pt x="982" y="6943"/>
                </a:cubicBezTo>
                <a:cubicBezTo>
                  <a:pt x="982" y="6516"/>
                  <a:pt x="1201" y="6171"/>
                  <a:pt x="1473" y="6171"/>
                </a:cubicBezTo>
                <a:moveTo>
                  <a:pt x="16691" y="4629"/>
                </a:moveTo>
                <a:lnTo>
                  <a:pt x="982" y="4629"/>
                </a:lnTo>
                <a:cubicBezTo>
                  <a:pt x="439" y="4629"/>
                  <a:pt x="0" y="5319"/>
                  <a:pt x="0" y="6171"/>
                </a:cubicBezTo>
                <a:lnTo>
                  <a:pt x="0" y="20057"/>
                </a:lnTo>
                <a:cubicBezTo>
                  <a:pt x="0" y="20909"/>
                  <a:pt x="439" y="21600"/>
                  <a:pt x="982" y="21600"/>
                </a:cubicBezTo>
                <a:lnTo>
                  <a:pt x="16691" y="21600"/>
                </a:lnTo>
                <a:cubicBezTo>
                  <a:pt x="17233" y="21600"/>
                  <a:pt x="17673" y="20909"/>
                  <a:pt x="17673" y="20057"/>
                </a:cubicBezTo>
                <a:lnTo>
                  <a:pt x="17673" y="6171"/>
                </a:lnTo>
                <a:cubicBezTo>
                  <a:pt x="17673" y="5319"/>
                  <a:pt x="17233" y="4629"/>
                  <a:pt x="16691" y="4629"/>
                </a:cubicBezTo>
                <a:moveTo>
                  <a:pt x="8092" y="11478"/>
                </a:moveTo>
                <a:cubicBezTo>
                  <a:pt x="8092" y="11618"/>
                  <a:pt x="8111" y="11738"/>
                  <a:pt x="8149" y="11836"/>
                </a:cubicBezTo>
                <a:cubicBezTo>
                  <a:pt x="8186" y="11936"/>
                  <a:pt x="8234" y="12020"/>
                  <a:pt x="8293" y="12090"/>
                </a:cubicBezTo>
                <a:cubicBezTo>
                  <a:pt x="8351" y="12160"/>
                  <a:pt x="8419" y="12217"/>
                  <a:pt x="8496" y="12260"/>
                </a:cubicBezTo>
                <a:cubicBezTo>
                  <a:pt x="8542" y="12286"/>
                  <a:pt x="8573" y="12310"/>
                  <a:pt x="8606" y="12330"/>
                </a:cubicBezTo>
                <a:lnTo>
                  <a:pt x="8606" y="10637"/>
                </a:lnTo>
                <a:cubicBezTo>
                  <a:pt x="8457" y="10653"/>
                  <a:pt x="8353" y="10708"/>
                  <a:pt x="8258" y="10818"/>
                </a:cubicBezTo>
                <a:cubicBezTo>
                  <a:pt x="8147" y="10949"/>
                  <a:pt x="8092" y="11170"/>
                  <a:pt x="8092" y="11478"/>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0" name="Google Shape;840;p16"/>
          <p:cNvSpPr/>
          <p:nvPr/>
        </p:nvSpPr>
        <p:spPr>
          <a:xfrm>
            <a:off x="1414120" y="3078365"/>
            <a:ext cx="279328" cy="152371"/>
          </a:xfrm>
          <a:custGeom>
            <a:rect b="b" l="l" r="r" t="t"/>
            <a:pathLst>
              <a:path extrusionOk="0" h="21600" w="21600">
                <a:moveTo>
                  <a:pt x="11858" y="9506"/>
                </a:moveTo>
                <a:lnTo>
                  <a:pt x="11671" y="10299"/>
                </a:lnTo>
                <a:lnTo>
                  <a:pt x="9907" y="10299"/>
                </a:lnTo>
                <a:cubicBezTo>
                  <a:pt x="9902" y="10340"/>
                  <a:pt x="9900" y="10398"/>
                  <a:pt x="9900" y="10472"/>
                </a:cubicBezTo>
                <a:lnTo>
                  <a:pt x="9900" y="10757"/>
                </a:lnTo>
                <a:cubicBezTo>
                  <a:pt x="9900" y="10972"/>
                  <a:pt x="9902" y="11100"/>
                  <a:pt x="9907" y="11141"/>
                </a:cubicBezTo>
                <a:lnTo>
                  <a:pt x="11570" y="11141"/>
                </a:lnTo>
                <a:lnTo>
                  <a:pt x="11390" y="11921"/>
                </a:lnTo>
                <a:lnTo>
                  <a:pt x="9943" y="11921"/>
                </a:lnTo>
                <a:cubicBezTo>
                  <a:pt x="10001" y="12589"/>
                  <a:pt x="10123" y="13114"/>
                  <a:pt x="10311" y="13494"/>
                </a:cubicBezTo>
                <a:cubicBezTo>
                  <a:pt x="10527" y="13964"/>
                  <a:pt x="10819" y="14199"/>
                  <a:pt x="11189" y="14199"/>
                </a:cubicBezTo>
                <a:cubicBezTo>
                  <a:pt x="11429" y="14199"/>
                  <a:pt x="11628" y="14134"/>
                  <a:pt x="11786" y="14001"/>
                </a:cubicBezTo>
                <a:cubicBezTo>
                  <a:pt x="11930" y="13878"/>
                  <a:pt x="12093" y="13671"/>
                  <a:pt x="12276" y="13382"/>
                </a:cubicBezTo>
                <a:lnTo>
                  <a:pt x="12276" y="14756"/>
                </a:lnTo>
                <a:cubicBezTo>
                  <a:pt x="11949" y="15119"/>
                  <a:pt x="11587" y="15301"/>
                  <a:pt x="11189" y="15301"/>
                </a:cubicBezTo>
                <a:cubicBezTo>
                  <a:pt x="10546" y="15301"/>
                  <a:pt x="10044" y="14963"/>
                  <a:pt x="9683" y="14287"/>
                </a:cubicBezTo>
                <a:cubicBezTo>
                  <a:pt x="9372" y="13700"/>
                  <a:pt x="9177" y="12912"/>
                  <a:pt x="9100" y="11921"/>
                </a:cubicBezTo>
                <a:lnTo>
                  <a:pt x="8546" y="11921"/>
                </a:lnTo>
                <a:lnTo>
                  <a:pt x="8740" y="11141"/>
                </a:lnTo>
                <a:lnTo>
                  <a:pt x="9065" y="11141"/>
                </a:lnTo>
                <a:cubicBezTo>
                  <a:pt x="9060" y="11083"/>
                  <a:pt x="9056" y="11022"/>
                  <a:pt x="9054" y="10955"/>
                </a:cubicBezTo>
                <a:cubicBezTo>
                  <a:pt x="9051" y="10889"/>
                  <a:pt x="9050" y="10819"/>
                  <a:pt x="9050" y="10744"/>
                </a:cubicBezTo>
                <a:cubicBezTo>
                  <a:pt x="9050" y="10687"/>
                  <a:pt x="9051" y="10620"/>
                  <a:pt x="9054" y="10547"/>
                </a:cubicBezTo>
                <a:cubicBezTo>
                  <a:pt x="9056" y="10472"/>
                  <a:pt x="9060" y="10389"/>
                  <a:pt x="9065" y="10299"/>
                </a:cubicBezTo>
                <a:lnTo>
                  <a:pt x="8546" y="10299"/>
                </a:lnTo>
                <a:lnTo>
                  <a:pt x="8734" y="9506"/>
                </a:lnTo>
                <a:lnTo>
                  <a:pt x="9115" y="9506"/>
                </a:lnTo>
                <a:cubicBezTo>
                  <a:pt x="9235" y="8557"/>
                  <a:pt x="9453" y="7806"/>
                  <a:pt x="9770" y="7253"/>
                </a:cubicBezTo>
                <a:cubicBezTo>
                  <a:pt x="10140" y="6617"/>
                  <a:pt x="10612" y="6299"/>
                  <a:pt x="11189" y="6299"/>
                </a:cubicBezTo>
                <a:cubicBezTo>
                  <a:pt x="11606" y="6299"/>
                  <a:pt x="12034" y="6555"/>
                  <a:pt x="12470" y="7066"/>
                </a:cubicBezTo>
                <a:lnTo>
                  <a:pt x="12139" y="8193"/>
                </a:lnTo>
                <a:cubicBezTo>
                  <a:pt x="11832" y="7666"/>
                  <a:pt x="11496" y="7401"/>
                  <a:pt x="11131" y="7401"/>
                </a:cubicBezTo>
                <a:cubicBezTo>
                  <a:pt x="10809" y="7401"/>
                  <a:pt x="10541" y="7620"/>
                  <a:pt x="10325" y="8058"/>
                </a:cubicBezTo>
                <a:cubicBezTo>
                  <a:pt x="10142" y="8445"/>
                  <a:pt x="10020" y="8929"/>
                  <a:pt x="9957" y="9506"/>
                </a:cubicBezTo>
                <a:cubicBezTo>
                  <a:pt x="9957" y="9506"/>
                  <a:pt x="11858" y="9506"/>
                  <a:pt x="11858" y="9506"/>
                </a:cubicBezTo>
                <a:close/>
                <a:moveTo>
                  <a:pt x="10800" y="3601"/>
                </a:moveTo>
                <a:cubicBezTo>
                  <a:pt x="8631" y="3601"/>
                  <a:pt x="6873" y="6824"/>
                  <a:pt x="6873" y="10799"/>
                </a:cubicBezTo>
                <a:cubicBezTo>
                  <a:pt x="6873" y="14777"/>
                  <a:pt x="8631" y="18000"/>
                  <a:pt x="10800" y="18000"/>
                </a:cubicBezTo>
                <a:cubicBezTo>
                  <a:pt x="12969" y="18000"/>
                  <a:pt x="14727" y="14777"/>
                  <a:pt x="14727" y="10799"/>
                </a:cubicBezTo>
                <a:cubicBezTo>
                  <a:pt x="14727" y="6824"/>
                  <a:pt x="12969" y="3601"/>
                  <a:pt x="10800" y="3601"/>
                </a:cubicBezTo>
                <a:moveTo>
                  <a:pt x="5400" y="3601"/>
                </a:moveTo>
                <a:lnTo>
                  <a:pt x="4418" y="3601"/>
                </a:lnTo>
                <a:cubicBezTo>
                  <a:pt x="4147" y="3601"/>
                  <a:pt x="3927" y="4003"/>
                  <a:pt x="3927" y="4501"/>
                </a:cubicBezTo>
                <a:cubicBezTo>
                  <a:pt x="3927" y="4998"/>
                  <a:pt x="4147" y="5401"/>
                  <a:pt x="4418" y="5401"/>
                </a:cubicBezTo>
                <a:lnTo>
                  <a:pt x="5400" y="5401"/>
                </a:lnTo>
                <a:cubicBezTo>
                  <a:pt x="5671" y="5401"/>
                  <a:pt x="5891" y="4998"/>
                  <a:pt x="5891" y="4501"/>
                </a:cubicBezTo>
                <a:cubicBezTo>
                  <a:pt x="5891" y="4003"/>
                  <a:pt x="5671" y="3601"/>
                  <a:pt x="5400" y="3601"/>
                </a:cubicBezTo>
                <a:moveTo>
                  <a:pt x="17182" y="16199"/>
                </a:moveTo>
                <a:lnTo>
                  <a:pt x="16200" y="16199"/>
                </a:lnTo>
                <a:cubicBezTo>
                  <a:pt x="15929" y="16199"/>
                  <a:pt x="15709" y="16603"/>
                  <a:pt x="15709" y="17100"/>
                </a:cubicBezTo>
                <a:cubicBezTo>
                  <a:pt x="15709" y="17597"/>
                  <a:pt x="15929" y="18000"/>
                  <a:pt x="16200" y="18000"/>
                </a:cubicBezTo>
                <a:lnTo>
                  <a:pt x="17182" y="18000"/>
                </a:lnTo>
                <a:cubicBezTo>
                  <a:pt x="17453" y="18000"/>
                  <a:pt x="17673" y="17597"/>
                  <a:pt x="17673" y="17100"/>
                </a:cubicBezTo>
                <a:cubicBezTo>
                  <a:pt x="17673" y="16603"/>
                  <a:pt x="17453" y="16199"/>
                  <a:pt x="17182" y="16199"/>
                </a:cubicBezTo>
                <a:moveTo>
                  <a:pt x="20127" y="3601"/>
                </a:moveTo>
                <a:cubicBezTo>
                  <a:pt x="19856" y="3601"/>
                  <a:pt x="19636" y="3198"/>
                  <a:pt x="19636" y="2701"/>
                </a:cubicBezTo>
                <a:cubicBezTo>
                  <a:pt x="19636" y="2203"/>
                  <a:pt x="19856" y="1800"/>
                  <a:pt x="20127" y="1800"/>
                </a:cubicBezTo>
                <a:cubicBezTo>
                  <a:pt x="20398" y="1800"/>
                  <a:pt x="20618" y="2203"/>
                  <a:pt x="20618" y="2701"/>
                </a:cubicBezTo>
                <a:cubicBezTo>
                  <a:pt x="20618" y="3198"/>
                  <a:pt x="20398" y="3601"/>
                  <a:pt x="20127" y="3601"/>
                </a:cubicBezTo>
                <a:moveTo>
                  <a:pt x="20618" y="16365"/>
                </a:moveTo>
                <a:cubicBezTo>
                  <a:pt x="20464" y="16264"/>
                  <a:pt x="20300" y="16199"/>
                  <a:pt x="20127" y="16199"/>
                </a:cubicBezTo>
                <a:cubicBezTo>
                  <a:pt x="19314" y="16199"/>
                  <a:pt x="18655" y="17409"/>
                  <a:pt x="18655" y="18900"/>
                </a:cubicBezTo>
                <a:cubicBezTo>
                  <a:pt x="18655" y="19217"/>
                  <a:pt x="18689" y="19517"/>
                  <a:pt x="18744" y="19800"/>
                </a:cubicBezTo>
                <a:lnTo>
                  <a:pt x="2855" y="19800"/>
                </a:lnTo>
                <a:cubicBezTo>
                  <a:pt x="2910" y="19517"/>
                  <a:pt x="2945" y="19217"/>
                  <a:pt x="2945" y="18900"/>
                </a:cubicBezTo>
                <a:cubicBezTo>
                  <a:pt x="2945" y="17409"/>
                  <a:pt x="2286" y="16199"/>
                  <a:pt x="1473" y="16199"/>
                </a:cubicBezTo>
                <a:cubicBezTo>
                  <a:pt x="1299" y="16199"/>
                  <a:pt x="1136" y="16264"/>
                  <a:pt x="982" y="16365"/>
                </a:cubicBezTo>
                <a:lnTo>
                  <a:pt x="982" y="5235"/>
                </a:lnTo>
                <a:cubicBezTo>
                  <a:pt x="1136" y="5336"/>
                  <a:pt x="1299" y="5401"/>
                  <a:pt x="1473" y="5401"/>
                </a:cubicBezTo>
                <a:cubicBezTo>
                  <a:pt x="2286" y="5401"/>
                  <a:pt x="2945" y="4192"/>
                  <a:pt x="2945" y="2701"/>
                </a:cubicBezTo>
                <a:cubicBezTo>
                  <a:pt x="2945" y="2383"/>
                  <a:pt x="2910" y="2083"/>
                  <a:pt x="2855" y="1800"/>
                </a:cubicBezTo>
                <a:lnTo>
                  <a:pt x="18744" y="1800"/>
                </a:lnTo>
                <a:cubicBezTo>
                  <a:pt x="18689" y="2083"/>
                  <a:pt x="18655" y="2383"/>
                  <a:pt x="18655" y="2701"/>
                </a:cubicBezTo>
                <a:cubicBezTo>
                  <a:pt x="18655" y="4192"/>
                  <a:pt x="19314" y="5401"/>
                  <a:pt x="20127" y="5401"/>
                </a:cubicBezTo>
                <a:cubicBezTo>
                  <a:pt x="20300" y="5401"/>
                  <a:pt x="20464" y="5336"/>
                  <a:pt x="20618" y="5235"/>
                </a:cubicBezTo>
                <a:cubicBezTo>
                  <a:pt x="20618" y="5235"/>
                  <a:pt x="20618" y="16365"/>
                  <a:pt x="20618" y="16365"/>
                </a:cubicBezTo>
                <a:close/>
                <a:moveTo>
                  <a:pt x="20127" y="19800"/>
                </a:moveTo>
                <a:cubicBezTo>
                  <a:pt x="19856" y="19800"/>
                  <a:pt x="19636" y="19397"/>
                  <a:pt x="19636" y="18900"/>
                </a:cubicBezTo>
                <a:cubicBezTo>
                  <a:pt x="19636" y="18402"/>
                  <a:pt x="19856" y="18000"/>
                  <a:pt x="20127" y="18000"/>
                </a:cubicBezTo>
                <a:cubicBezTo>
                  <a:pt x="20398" y="18000"/>
                  <a:pt x="20618" y="18402"/>
                  <a:pt x="20618" y="18900"/>
                </a:cubicBezTo>
                <a:cubicBezTo>
                  <a:pt x="20618" y="19397"/>
                  <a:pt x="20398" y="19800"/>
                  <a:pt x="20127" y="19800"/>
                </a:cubicBezTo>
                <a:moveTo>
                  <a:pt x="1473" y="19800"/>
                </a:moveTo>
                <a:cubicBezTo>
                  <a:pt x="1202" y="19800"/>
                  <a:pt x="982" y="19397"/>
                  <a:pt x="982" y="18900"/>
                </a:cubicBezTo>
                <a:cubicBezTo>
                  <a:pt x="982" y="18402"/>
                  <a:pt x="1202" y="18000"/>
                  <a:pt x="1473" y="18000"/>
                </a:cubicBezTo>
                <a:cubicBezTo>
                  <a:pt x="1744" y="18000"/>
                  <a:pt x="1964" y="18402"/>
                  <a:pt x="1964" y="18900"/>
                </a:cubicBezTo>
                <a:cubicBezTo>
                  <a:pt x="1964" y="19397"/>
                  <a:pt x="1744" y="19800"/>
                  <a:pt x="1473" y="19800"/>
                </a:cubicBezTo>
                <a:moveTo>
                  <a:pt x="1473" y="1800"/>
                </a:moveTo>
                <a:cubicBezTo>
                  <a:pt x="1744" y="1800"/>
                  <a:pt x="1964" y="2203"/>
                  <a:pt x="1964" y="2701"/>
                </a:cubicBezTo>
                <a:cubicBezTo>
                  <a:pt x="1964" y="3198"/>
                  <a:pt x="1744" y="3601"/>
                  <a:pt x="1473" y="3601"/>
                </a:cubicBezTo>
                <a:cubicBezTo>
                  <a:pt x="1202" y="3601"/>
                  <a:pt x="982" y="3198"/>
                  <a:pt x="982" y="2701"/>
                </a:cubicBezTo>
                <a:cubicBezTo>
                  <a:pt x="982" y="2203"/>
                  <a:pt x="1202" y="1800"/>
                  <a:pt x="1473" y="1800"/>
                </a:cubicBezTo>
                <a:moveTo>
                  <a:pt x="20618" y="0"/>
                </a:moveTo>
                <a:lnTo>
                  <a:pt x="982" y="0"/>
                </a:lnTo>
                <a:cubicBezTo>
                  <a:pt x="439" y="0"/>
                  <a:pt x="0" y="806"/>
                  <a:pt x="0" y="1800"/>
                </a:cubicBezTo>
                <a:lnTo>
                  <a:pt x="0" y="19800"/>
                </a:lnTo>
                <a:cubicBezTo>
                  <a:pt x="0" y="20793"/>
                  <a:pt x="439" y="21600"/>
                  <a:pt x="982" y="21600"/>
                </a:cubicBezTo>
                <a:lnTo>
                  <a:pt x="20618" y="21600"/>
                </a:lnTo>
                <a:cubicBezTo>
                  <a:pt x="21160" y="21600"/>
                  <a:pt x="21600" y="20793"/>
                  <a:pt x="21600" y="19800"/>
                </a:cubicBezTo>
                <a:lnTo>
                  <a:pt x="21600" y="1800"/>
                </a:lnTo>
                <a:cubicBezTo>
                  <a:pt x="21600" y="806"/>
                  <a:pt x="21160" y="0"/>
                  <a:pt x="20618" y="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1" name="Google Shape;841;p16"/>
          <p:cNvSpPr/>
          <p:nvPr/>
        </p:nvSpPr>
        <p:spPr>
          <a:xfrm>
            <a:off x="1947381" y="3052972"/>
            <a:ext cx="279328" cy="203148"/>
          </a:xfrm>
          <a:custGeom>
            <a:rect b="b" l="l" r="r" t="t"/>
            <a:pathLst>
              <a:path extrusionOk="0" h="21600" w="21600">
                <a:moveTo>
                  <a:pt x="5400" y="8100"/>
                </a:moveTo>
                <a:lnTo>
                  <a:pt x="4418" y="8100"/>
                </a:lnTo>
                <a:cubicBezTo>
                  <a:pt x="4147" y="8100"/>
                  <a:pt x="3927" y="8403"/>
                  <a:pt x="3927" y="8775"/>
                </a:cubicBezTo>
                <a:cubicBezTo>
                  <a:pt x="3927" y="9148"/>
                  <a:pt x="4147" y="9450"/>
                  <a:pt x="4418" y="9450"/>
                </a:cubicBezTo>
                <a:lnTo>
                  <a:pt x="5400" y="9450"/>
                </a:lnTo>
                <a:cubicBezTo>
                  <a:pt x="5671" y="9450"/>
                  <a:pt x="5891" y="9148"/>
                  <a:pt x="5891" y="8775"/>
                </a:cubicBezTo>
                <a:cubicBezTo>
                  <a:pt x="5891" y="8403"/>
                  <a:pt x="5671" y="8100"/>
                  <a:pt x="5400" y="8100"/>
                </a:cubicBezTo>
                <a:moveTo>
                  <a:pt x="11858" y="12529"/>
                </a:moveTo>
                <a:lnTo>
                  <a:pt x="11671" y="13124"/>
                </a:lnTo>
                <a:lnTo>
                  <a:pt x="9908" y="13124"/>
                </a:lnTo>
                <a:cubicBezTo>
                  <a:pt x="9902" y="13155"/>
                  <a:pt x="9900" y="13198"/>
                  <a:pt x="9900" y="13254"/>
                </a:cubicBezTo>
                <a:lnTo>
                  <a:pt x="9900" y="13468"/>
                </a:lnTo>
                <a:cubicBezTo>
                  <a:pt x="9900" y="13629"/>
                  <a:pt x="9902" y="13725"/>
                  <a:pt x="9908" y="13756"/>
                </a:cubicBezTo>
                <a:lnTo>
                  <a:pt x="11570" y="13756"/>
                </a:lnTo>
                <a:lnTo>
                  <a:pt x="11391" y="14340"/>
                </a:lnTo>
                <a:lnTo>
                  <a:pt x="9943" y="14340"/>
                </a:lnTo>
                <a:cubicBezTo>
                  <a:pt x="10001" y="14842"/>
                  <a:pt x="10124" y="15236"/>
                  <a:pt x="10311" y="15520"/>
                </a:cubicBezTo>
                <a:cubicBezTo>
                  <a:pt x="10527" y="15873"/>
                  <a:pt x="10819" y="16050"/>
                  <a:pt x="11189" y="16050"/>
                </a:cubicBezTo>
                <a:cubicBezTo>
                  <a:pt x="11429" y="16050"/>
                  <a:pt x="11628" y="16000"/>
                  <a:pt x="11787" y="15901"/>
                </a:cubicBezTo>
                <a:cubicBezTo>
                  <a:pt x="11930" y="15808"/>
                  <a:pt x="12093" y="15654"/>
                  <a:pt x="12276" y="15437"/>
                </a:cubicBezTo>
                <a:lnTo>
                  <a:pt x="12276" y="16468"/>
                </a:lnTo>
                <a:cubicBezTo>
                  <a:pt x="11950" y="16741"/>
                  <a:pt x="11587" y="16876"/>
                  <a:pt x="11189" y="16876"/>
                </a:cubicBezTo>
                <a:cubicBezTo>
                  <a:pt x="10546" y="16876"/>
                  <a:pt x="10044" y="16623"/>
                  <a:pt x="9684" y="16114"/>
                </a:cubicBezTo>
                <a:cubicBezTo>
                  <a:pt x="9372" y="15676"/>
                  <a:pt x="9177" y="15084"/>
                  <a:pt x="9101" y="14340"/>
                </a:cubicBezTo>
                <a:lnTo>
                  <a:pt x="8547" y="14340"/>
                </a:lnTo>
                <a:lnTo>
                  <a:pt x="8741" y="13756"/>
                </a:lnTo>
                <a:lnTo>
                  <a:pt x="9065" y="13756"/>
                </a:lnTo>
                <a:cubicBezTo>
                  <a:pt x="9060" y="13712"/>
                  <a:pt x="9056" y="13666"/>
                  <a:pt x="9054" y="13617"/>
                </a:cubicBezTo>
                <a:cubicBezTo>
                  <a:pt x="9051" y="13567"/>
                  <a:pt x="9050" y="13515"/>
                  <a:pt x="9050" y="13458"/>
                </a:cubicBezTo>
                <a:cubicBezTo>
                  <a:pt x="9050" y="13416"/>
                  <a:pt x="9051" y="13366"/>
                  <a:pt x="9054" y="13310"/>
                </a:cubicBezTo>
                <a:cubicBezTo>
                  <a:pt x="9056" y="13254"/>
                  <a:pt x="9060" y="13192"/>
                  <a:pt x="9065" y="13124"/>
                </a:cubicBezTo>
                <a:lnTo>
                  <a:pt x="8547" y="13124"/>
                </a:lnTo>
                <a:lnTo>
                  <a:pt x="8734" y="12529"/>
                </a:lnTo>
                <a:lnTo>
                  <a:pt x="9115" y="12529"/>
                </a:lnTo>
                <a:cubicBezTo>
                  <a:pt x="9235" y="11818"/>
                  <a:pt x="9453" y="11254"/>
                  <a:pt x="9770" y="10840"/>
                </a:cubicBezTo>
                <a:cubicBezTo>
                  <a:pt x="10140" y="10363"/>
                  <a:pt x="10613" y="10124"/>
                  <a:pt x="11189" y="10124"/>
                </a:cubicBezTo>
                <a:cubicBezTo>
                  <a:pt x="11607" y="10124"/>
                  <a:pt x="12034" y="10316"/>
                  <a:pt x="12470" y="10700"/>
                </a:cubicBezTo>
                <a:lnTo>
                  <a:pt x="12139" y="11545"/>
                </a:lnTo>
                <a:cubicBezTo>
                  <a:pt x="11832" y="11150"/>
                  <a:pt x="11496" y="10951"/>
                  <a:pt x="11131" y="10951"/>
                </a:cubicBezTo>
                <a:cubicBezTo>
                  <a:pt x="10809" y="10951"/>
                  <a:pt x="10541" y="11115"/>
                  <a:pt x="10325" y="11443"/>
                </a:cubicBezTo>
                <a:cubicBezTo>
                  <a:pt x="10143" y="11734"/>
                  <a:pt x="10020" y="12097"/>
                  <a:pt x="9958" y="12529"/>
                </a:cubicBezTo>
                <a:cubicBezTo>
                  <a:pt x="9958" y="12529"/>
                  <a:pt x="11858" y="12529"/>
                  <a:pt x="11858" y="12529"/>
                </a:cubicBezTo>
                <a:close/>
                <a:moveTo>
                  <a:pt x="10800" y="8100"/>
                </a:moveTo>
                <a:cubicBezTo>
                  <a:pt x="8631" y="8100"/>
                  <a:pt x="6873" y="10518"/>
                  <a:pt x="6873" y="13500"/>
                </a:cubicBezTo>
                <a:cubicBezTo>
                  <a:pt x="6873" y="16482"/>
                  <a:pt x="8631" y="18900"/>
                  <a:pt x="10800" y="18900"/>
                </a:cubicBezTo>
                <a:cubicBezTo>
                  <a:pt x="12969" y="18900"/>
                  <a:pt x="14727" y="16482"/>
                  <a:pt x="14727" y="13500"/>
                </a:cubicBezTo>
                <a:cubicBezTo>
                  <a:pt x="14727" y="10518"/>
                  <a:pt x="12969" y="8100"/>
                  <a:pt x="10800" y="8100"/>
                </a:cubicBezTo>
                <a:moveTo>
                  <a:pt x="20127" y="8100"/>
                </a:moveTo>
                <a:cubicBezTo>
                  <a:pt x="19856" y="8100"/>
                  <a:pt x="19636" y="7798"/>
                  <a:pt x="19636" y="7425"/>
                </a:cubicBezTo>
                <a:cubicBezTo>
                  <a:pt x="19636" y="7052"/>
                  <a:pt x="19856" y="6750"/>
                  <a:pt x="20127" y="6750"/>
                </a:cubicBezTo>
                <a:cubicBezTo>
                  <a:pt x="20398" y="6750"/>
                  <a:pt x="20618" y="7052"/>
                  <a:pt x="20618" y="7425"/>
                </a:cubicBezTo>
                <a:cubicBezTo>
                  <a:pt x="20618" y="7798"/>
                  <a:pt x="20398" y="8100"/>
                  <a:pt x="20127" y="8100"/>
                </a:cubicBezTo>
                <a:moveTo>
                  <a:pt x="20618" y="17674"/>
                </a:moveTo>
                <a:cubicBezTo>
                  <a:pt x="20464" y="17599"/>
                  <a:pt x="20300" y="17550"/>
                  <a:pt x="20127" y="17550"/>
                </a:cubicBezTo>
                <a:cubicBezTo>
                  <a:pt x="19314" y="17550"/>
                  <a:pt x="18655" y="18457"/>
                  <a:pt x="18655" y="19575"/>
                </a:cubicBezTo>
                <a:cubicBezTo>
                  <a:pt x="18655" y="19813"/>
                  <a:pt x="18690" y="20039"/>
                  <a:pt x="18745" y="20250"/>
                </a:cubicBezTo>
                <a:lnTo>
                  <a:pt x="2855" y="20250"/>
                </a:lnTo>
                <a:cubicBezTo>
                  <a:pt x="2910" y="20039"/>
                  <a:pt x="2945" y="19813"/>
                  <a:pt x="2945" y="19575"/>
                </a:cubicBezTo>
                <a:cubicBezTo>
                  <a:pt x="2945" y="18457"/>
                  <a:pt x="2286" y="17550"/>
                  <a:pt x="1473" y="17550"/>
                </a:cubicBezTo>
                <a:cubicBezTo>
                  <a:pt x="1299" y="17550"/>
                  <a:pt x="1136" y="17599"/>
                  <a:pt x="982" y="17674"/>
                </a:cubicBezTo>
                <a:lnTo>
                  <a:pt x="982" y="9326"/>
                </a:lnTo>
                <a:cubicBezTo>
                  <a:pt x="1136" y="9402"/>
                  <a:pt x="1299"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8" y="18900"/>
                  <a:pt x="20618" y="19203"/>
                  <a:pt x="20618" y="19575"/>
                </a:cubicBezTo>
                <a:cubicBezTo>
                  <a:pt x="20618" y="19948"/>
                  <a:pt x="20398" y="20250"/>
                  <a:pt x="20127" y="20250"/>
                </a:cubicBezTo>
                <a:moveTo>
                  <a:pt x="1473" y="20250"/>
                </a:moveTo>
                <a:cubicBezTo>
                  <a:pt x="1202" y="20250"/>
                  <a:pt x="982" y="19948"/>
                  <a:pt x="982" y="19575"/>
                </a:cubicBezTo>
                <a:cubicBezTo>
                  <a:pt x="982" y="19203"/>
                  <a:pt x="1202"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2" y="8100"/>
                  <a:pt x="982" y="7798"/>
                  <a:pt x="982" y="7425"/>
                </a:cubicBezTo>
                <a:cubicBezTo>
                  <a:pt x="982" y="7052"/>
                  <a:pt x="1202" y="6750"/>
                  <a:pt x="1473" y="6750"/>
                </a:cubicBezTo>
                <a:moveTo>
                  <a:pt x="20618" y="5400"/>
                </a:moveTo>
                <a:lnTo>
                  <a:pt x="982" y="5400"/>
                </a:lnTo>
                <a:cubicBezTo>
                  <a:pt x="440" y="5400"/>
                  <a:pt x="0" y="6005"/>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5"/>
                  <a:pt x="21160" y="5400"/>
                  <a:pt x="20618" y="5400"/>
                </a:cubicBezTo>
                <a:moveTo>
                  <a:pt x="17182" y="17550"/>
                </a:moveTo>
                <a:lnTo>
                  <a:pt x="16200" y="17550"/>
                </a:lnTo>
                <a:cubicBezTo>
                  <a:pt x="15929" y="17550"/>
                  <a:pt x="15709" y="17852"/>
                  <a:pt x="15709" y="18225"/>
                </a:cubicBezTo>
                <a:cubicBezTo>
                  <a:pt x="15709" y="18598"/>
                  <a:pt x="15929" y="18900"/>
                  <a:pt x="16200" y="18900"/>
                </a:cubicBezTo>
                <a:lnTo>
                  <a:pt x="17182" y="18900"/>
                </a:lnTo>
                <a:cubicBezTo>
                  <a:pt x="17453" y="18900"/>
                  <a:pt x="17673" y="18598"/>
                  <a:pt x="17673" y="18225"/>
                </a:cubicBezTo>
                <a:cubicBezTo>
                  <a:pt x="17673" y="17852"/>
                  <a:pt x="17453" y="17550"/>
                  <a:pt x="17182" y="175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moveTo>
                  <a:pt x="2455" y="4050"/>
                </a:moveTo>
                <a:lnTo>
                  <a:pt x="19145" y="4050"/>
                </a:lnTo>
                <a:cubicBezTo>
                  <a:pt x="19416" y="4050"/>
                  <a:pt x="19636" y="3748"/>
                  <a:pt x="19636" y="3375"/>
                </a:cubicBezTo>
                <a:cubicBezTo>
                  <a:pt x="19636" y="3002"/>
                  <a:pt x="19416" y="2700"/>
                  <a:pt x="19145" y="2700"/>
                </a:cubicBezTo>
                <a:lnTo>
                  <a:pt x="2455" y="2700"/>
                </a:lnTo>
                <a:cubicBezTo>
                  <a:pt x="2184" y="2700"/>
                  <a:pt x="1964" y="3002"/>
                  <a:pt x="1964" y="3375"/>
                </a:cubicBezTo>
                <a:cubicBezTo>
                  <a:pt x="1964" y="3748"/>
                  <a:pt x="2184" y="4050"/>
                  <a:pt x="2455" y="405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2" name="Google Shape;842;p16"/>
          <p:cNvSpPr/>
          <p:nvPr/>
        </p:nvSpPr>
        <p:spPr>
          <a:xfrm>
            <a:off x="2480642" y="3065669"/>
            <a:ext cx="279328" cy="177754"/>
          </a:xfrm>
          <a:custGeom>
            <a:rect b="b" l="l" r="r" t="t"/>
            <a:pathLst>
              <a:path extrusionOk="0" h="21600" w="21600">
                <a:moveTo>
                  <a:pt x="9634" y="12227"/>
                </a:moveTo>
                <a:lnTo>
                  <a:pt x="9494" y="12771"/>
                </a:lnTo>
                <a:lnTo>
                  <a:pt x="8171" y="12771"/>
                </a:lnTo>
                <a:cubicBezTo>
                  <a:pt x="8167" y="12799"/>
                  <a:pt x="8165" y="12839"/>
                  <a:pt x="8165" y="12890"/>
                </a:cubicBezTo>
                <a:lnTo>
                  <a:pt x="8165" y="13085"/>
                </a:lnTo>
                <a:cubicBezTo>
                  <a:pt x="8165" y="13232"/>
                  <a:pt x="8167" y="13320"/>
                  <a:pt x="8171" y="13348"/>
                </a:cubicBezTo>
                <a:lnTo>
                  <a:pt x="9418" y="13348"/>
                </a:lnTo>
                <a:lnTo>
                  <a:pt x="9283" y="13883"/>
                </a:lnTo>
                <a:lnTo>
                  <a:pt x="8198" y="13883"/>
                </a:lnTo>
                <a:cubicBezTo>
                  <a:pt x="8241" y="14342"/>
                  <a:pt x="8333" y="14701"/>
                  <a:pt x="8473" y="14961"/>
                </a:cubicBezTo>
                <a:cubicBezTo>
                  <a:pt x="8635" y="15284"/>
                  <a:pt x="8855" y="15445"/>
                  <a:pt x="9132" y="15445"/>
                </a:cubicBezTo>
                <a:cubicBezTo>
                  <a:pt x="9312" y="15445"/>
                  <a:pt x="9461" y="15401"/>
                  <a:pt x="9580" y="15310"/>
                </a:cubicBezTo>
                <a:cubicBezTo>
                  <a:pt x="9688" y="15225"/>
                  <a:pt x="9810" y="15084"/>
                  <a:pt x="9947" y="14885"/>
                </a:cubicBezTo>
                <a:lnTo>
                  <a:pt x="9947" y="15828"/>
                </a:lnTo>
                <a:cubicBezTo>
                  <a:pt x="9702" y="16076"/>
                  <a:pt x="9430" y="16202"/>
                  <a:pt x="9132" y="16202"/>
                </a:cubicBezTo>
                <a:cubicBezTo>
                  <a:pt x="8649" y="16202"/>
                  <a:pt x="8273" y="15970"/>
                  <a:pt x="8003" y="15505"/>
                </a:cubicBezTo>
                <a:cubicBezTo>
                  <a:pt x="7769" y="15104"/>
                  <a:pt x="7623" y="14562"/>
                  <a:pt x="7566" y="13883"/>
                </a:cubicBezTo>
                <a:lnTo>
                  <a:pt x="7150" y="13883"/>
                </a:lnTo>
                <a:lnTo>
                  <a:pt x="7296" y="13348"/>
                </a:lnTo>
                <a:lnTo>
                  <a:pt x="7539" y="13348"/>
                </a:lnTo>
                <a:cubicBezTo>
                  <a:pt x="7536" y="13309"/>
                  <a:pt x="7532" y="13267"/>
                  <a:pt x="7530" y="13221"/>
                </a:cubicBezTo>
                <a:cubicBezTo>
                  <a:pt x="7529" y="13175"/>
                  <a:pt x="7528" y="13127"/>
                  <a:pt x="7528" y="13077"/>
                </a:cubicBezTo>
                <a:cubicBezTo>
                  <a:pt x="7528" y="13037"/>
                  <a:pt x="7529" y="12991"/>
                  <a:pt x="7530" y="12941"/>
                </a:cubicBezTo>
                <a:cubicBezTo>
                  <a:pt x="7532" y="12890"/>
                  <a:pt x="7536" y="12833"/>
                  <a:pt x="7539" y="12771"/>
                </a:cubicBezTo>
                <a:lnTo>
                  <a:pt x="7150" y="12771"/>
                </a:lnTo>
                <a:lnTo>
                  <a:pt x="7291" y="12227"/>
                </a:lnTo>
                <a:lnTo>
                  <a:pt x="7577" y="12227"/>
                </a:lnTo>
                <a:cubicBezTo>
                  <a:pt x="7667" y="11576"/>
                  <a:pt x="7831" y="11061"/>
                  <a:pt x="8068" y="10682"/>
                </a:cubicBezTo>
                <a:cubicBezTo>
                  <a:pt x="8345" y="10247"/>
                  <a:pt x="8700" y="10028"/>
                  <a:pt x="9132" y="10028"/>
                </a:cubicBezTo>
                <a:cubicBezTo>
                  <a:pt x="9445" y="10028"/>
                  <a:pt x="9766" y="10203"/>
                  <a:pt x="10093" y="10554"/>
                </a:cubicBezTo>
                <a:lnTo>
                  <a:pt x="9845" y="11327"/>
                </a:lnTo>
                <a:cubicBezTo>
                  <a:pt x="9614" y="10965"/>
                  <a:pt x="9362" y="10783"/>
                  <a:pt x="9089" y="10783"/>
                </a:cubicBezTo>
                <a:cubicBezTo>
                  <a:pt x="8847" y="10783"/>
                  <a:pt x="8646" y="10934"/>
                  <a:pt x="8484" y="11234"/>
                </a:cubicBezTo>
                <a:cubicBezTo>
                  <a:pt x="8347" y="11500"/>
                  <a:pt x="8255" y="11831"/>
                  <a:pt x="8209" y="12227"/>
                </a:cubicBezTo>
                <a:cubicBezTo>
                  <a:pt x="8209" y="12227"/>
                  <a:pt x="9634" y="12227"/>
                  <a:pt x="9634" y="12227"/>
                </a:cubicBezTo>
                <a:close/>
                <a:moveTo>
                  <a:pt x="8836" y="7714"/>
                </a:moveTo>
                <a:cubicBezTo>
                  <a:pt x="6938" y="7714"/>
                  <a:pt x="5400" y="10133"/>
                  <a:pt x="5400" y="13114"/>
                </a:cubicBezTo>
                <a:cubicBezTo>
                  <a:pt x="5400" y="16097"/>
                  <a:pt x="6938" y="18514"/>
                  <a:pt x="8836" y="18514"/>
                </a:cubicBezTo>
                <a:cubicBezTo>
                  <a:pt x="10734" y="18514"/>
                  <a:pt x="12273" y="16097"/>
                  <a:pt x="12273" y="13114"/>
                </a:cubicBezTo>
                <a:cubicBezTo>
                  <a:pt x="12273" y="10133"/>
                  <a:pt x="10734" y="7714"/>
                  <a:pt x="8836" y="7714"/>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moveTo>
                  <a:pt x="16200" y="7714"/>
                </a:moveTo>
                <a:cubicBezTo>
                  <a:pt x="15929" y="7714"/>
                  <a:pt x="15709" y="7369"/>
                  <a:pt x="15709" y="6943"/>
                </a:cubicBezTo>
                <a:cubicBezTo>
                  <a:pt x="15709" y="6517"/>
                  <a:pt x="15929" y="6171"/>
                  <a:pt x="16200" y="6171"/>
                </a:cubicBezTo>
                <a:cubicBezTo>
                  <a:pt x="16471" y="6171"/>
                  <a:pt x="16691" y="6517"/>
                  <a:pt x="16691" y="6943"/>
                </a:cubicBezTo>
                <a:cubicBezTo>
                  <a:pt x="16691" y="7369"/>
                  <a:pt x="16471" y="7714"/>
                  <a:pt x="16200" y="7714"/>
                </a:cubicBezTo>
                <a:moveTo>
                  <a:pt x="16691" y="17113"/>
                </a:moveTo>
                <a:cubicBezTo>
                  <a:pt x="16537" y="17028"/>
                  <a:pt x="16373" y="16971"/>
                  <a:pt x="16200" y="16971"/>
                </a:cubicBezTo>
                <a:cubicBezTo>
                  <a:pt x="15386" y="16971"/>
                  <a:pt x="14727" y="18008"/>
                  <a:pt x="14727" y="19286"/>
                </a:cubicBezTo>
                <a:cubicBezTo>
                  <a:pt x="14727" y="19558"/>
                  <a:pt x="14763" y="19815"/>
                  <a:pt x="14818" y="20057"/>
                </a:cubicBezTo>
                <a:lnTo>
                  <a:pt x="2855" y="20057"/>
                </a:lnTo>
                <a:cubicBezTo>
                  <a:pt x="2910" y="19815"/>
                  <a:pt x="2945" y="19558"/>
                  <a:pt x="2945" y="19286"/>
                </a:cubicBezTo>
                <a:cubicBezTo>
                  <a:pt x="2945" y="18008"/>
                  <a:pt x="2286" y="16971"/>
                  <a:pt x="1473" y="16971"/>
                </a:cubicBezTo>
                <a:cubicBezTo>
                  <a:pt x="1299" y="16971"/>
                  <a:pt x="1136" y="17028"/>
                  <a:pt x="982" y="17113"/>
                </a:cubicBezTo>
                <a:lnTo>
                  <a:pt x="982" y="9116"/>
                </a:lnTo>
                <a:cubicBezTo>
                  <a:pt x="1136" y="9202"/>
                  <a:pt x="1299" y="9257"/>
                  <a:pt x="1473" y="9257"/>
                </a:cubicBezTo>
                <a:cubicBezTo>
                  <a:pt x="2286" y="9257"/>
                  <a:pt x="2945" y="8222"/>
                  <a:pt x="2945" y="6943"/>
                </a:cubicBezTo>
                <a:cubicBezTo>
                  <a:pt x="2945" y="6671"/>
                  <a:pt x="2910" y="6414"/>
                  <a:pt x="2855" y="6171"/>
                </a:cubicBezTo>
                <a:lnTo>
                  <a:pt x="14818" y="6171"/>
                </a:lnTo>
                <a:cubicBezTo>
                  <a:pt x="14763" y="6414"/>
                  <a:pt x="14727" y="6671"/>
                  <a:pt x="14727" y="6943"/>
                </a:cubicBezTo>
                <a:cubicBezTo>
                  <a:pt x="14727" y="8222"/>
                  <a:pt x="15386" y="9257"/>
                  <a:pt x="16200" y="9257"/>
                </a:cubicBezTo>
                <a:cubicBezTo>
                  <a:pt x="16373" y="9257"/>
                  <a:pt x="16537" y="9202"/>
                  <a:pt x="16691" y="9116"/>
                </a:cubicBezTo>
                <a:cubicBezTo>
                  <a:pt x="16691" y="9116"/>
                  <a:pt x="16691" y="17113"/>
                  <a:pt x="16691" y="17113"/>
                </a:cubicBezTo>
                <a:close/>
                <a:moveTo>
                  <a:pt x="16200" y="20057"/>
                </a:moveTo>
                <a:cubicBezTo>
                  <a:pt x="15929" y="20057"/>
                  <a:pt x="15709" y="19712"/>
                  <a:pt x="15709" y="19286"/>
                </a:cubicBezTo>
                <a:cubicBezTo>
                  <a:pt x="15709" y="18860"/>
                  <a:pt x="15929" y="18514"/>
                  <a:pt x="16200" y="18514"/>
                </a:cubicBezTo>
                <a:cubicBezTo>
                  <a:pt x="16471" y="18514"/>
                  <a:pt x="16691" y="18860"/>
                  <a:pt x="16691" y="19286"/>
                </a:cubicBezTo>
                <a:cubicBezTo>
                  <a:pt x="16691" y="19712"/>
                  <a:pt x="16471" y="20057"/>
                  <a:pt x="16200" y="20057"/>
                </a:cubicBezTo>
                <a:moveTo>
                  <a:pt x="1473" y="20057"/>
                </a:moveTo>
                <a:cubicBezTo>
                  <a:pt x="1202" y="20057"/>
                  <a:pt x="982" y="19712"/>
                  <a:pt x="982" y="19286"/>
                </a:cubicBezTo>
                <a:cubicBezTo>
                  <a:pt x="982" y="18860"/>
                  <a:pt x="1202" y="18514"/>
                  <a:pt x="1473" y="18514"/>
                </a:cubicBezTo>
                <a:cubicBezTo>
                  <a:pt x="1744" y="18514"/>
                  <a:pt x="1964" y="18860"/>
                  <a:pt x="1964" y="19286"/>
                </a:cubicBezTo>
                <a:cubicBezTo>
                  <a:pt x="1964" y="19712"/>
                  <a:pt x="1744" y="20057"/>
                  <a:pt x="1473" y="20057"/>
                </a:cubicBezTo>
                <a:moveTo>
                  <a:pt x="1473" y="6171"/>
                </a:moveTo>
                <a:cubicBezTo>
                  <a:pt x="1744" y="6171"/>
                  <a:pt x="1964" y="6517"/>
                  <a:pt x="1964" y="6943"/>
                </a:cubicBezTo>
                <a:cubicBezTo>
                  <a:pt x="1964" y="7369"/>
                  <a:pt x="1744" y="7714"/>
                  <a:pt x="1473" y="7714"/>
                </a:cubicBezTo>
                <a:cubicBezTo>
                  <a:pt x="1202" y="7714"/>
                  <a:pt x="982" y="7369"/>
                  <a:pt x="982" y="6943"/>
                </a:cubicBezTo>
                <a:cubicBezTo>
                  <a:pt x="982" y="6517"/>
                  <a:pt x="1202" y="6171"/>
                  <a:pt x="1473" y="6171"/>
                </a:cubicBezTo>
                <a:moveTo>
                  <a:pt x="16691" y="4629"/>
                </a:moveTo>
                <a:lnTo>
                  <a:pt x="982" y="4629"/>
                </a:lnTo>
                <a:cubicBezTo>
                  <a:pt x="440" y="4629"/>
                  <a:pt x="0" y="5319"/>
                  <a:pt x="0" y="6171"/>
                </a:cubicBezTo>
                <a:lnTo>
                  <a:pt x="0" y="20057"/>
                </a:lnTo>
                <a:cubicBezTo>
                  <a:pt x="0" y="20909"/>
                  <a:pt x="440" y="21600"/>
                  <a:pt x="982" y="21600"/>
                </a:cubicBezTo>
                <a:lnTo>
                  <a:pt x="16691" y="21600"/>
                </a:lnTo>
                <a:cubicBezTo>
                  <a:pt x="17233" y="21600"/>
                  <a:pt x="17673" y="20909"/>
                  <a:pt x="17673" y="20057"/>
                </a:cubicBezTo>
                <a:lnTo>
                  <a:pt x="17673" y="6171"/>
                </a:lnTo>
                <a:cubicBezTo>
                  <a:pt x="17673" y="5319"/>
                  <a:pt x="17233" y="4629"/>
                  <a:pt x="16691" y="4629"/>
                </a:cubicBezTo>
                <a:moveTo>
                  <a:pt x="20618" y="0"/>
                </a:moveTo>
                <a:lnTo>
                  <a:pt x="4909" y="0"/>
                </a:lnTo>
                <a:cubicBezTo>
                  <a:pt x="4367" y="0"/>
                  <a:pt x="3927" y="691"/>
                  <a:pt x="3927" y="1543"/>
                </a:cubicBezTo>
                <a:lnTo>
                  <a:pt x="3927" y="2314"/>
                </a:lnTo>
                <a:cubicBezTo>
                  <a:pt x="3927" y="2741"/>
                  <a:pt x="4147" y="3086"/>
                  <a:pt x="4418" y="3086"/>
                </a:cubicBezTo>
                <a:cubicBezTo>
                  <a:pt x="4689" y="3086"/>
                  <a:pt x="4909" y="2741"/>
                  <a:pt x="4909" y="2314"/>
                </a:cubicBezTo>
                <a:lnTo>
                  <a:pt x="4909" y="1543"/>
                </a:lnTo>
                <a:lnTo>
                  <a:pt x="20618" y="1543"/>
                </a:lnTo>
                <a:lnTo>
                  <a:pt x="20618" y="15429"/>
                </a:lnTo>
                <a:lnTo>
                  <a:pt x="19145" y="15429"/>
                </a:lnTo>
                <a:cubicBezTo>
                  <a:pt x="18875" y="15429"/>
                  <a:pt x="18655" y="15775"/>
                  <a:pt x="18655" y="16200"/>
                </a:cubicBezTo>
                <a:cubicBezTo>
                  <a:pt x="18655" y="16626"/>
                  <a:pt x="18875" y="16971"/>
                  <a:pt x="19145" y="16971"/>
                </a:cubicBezTo>
                <a:lnTo>
                  <a:pt x="20618" y="16971"/>
                </a:lnTo>
                <a:cubicBezTo>
                  <a:pt x="21160" y="16971"/>
                  <a:pt x="21600" y="16281"/>
                  <a:pt x="21600" y="15429"/>
                </a:cubicBezTo>
                <a:lnTo>
                  <a:pt x="21600" y="1543"/>
                </a:lnTo>
                <a:cubicBezTo>
                  <a:pt x="21600" y="691"/>
                  <a:pt x="21160" y="0"/>
                  <a:pt x="20618" y="0"/>
                </a:cubicBezTo>
                <a:moveTo>
                  <a:pt x="13255" y="16971"/>
                </a:moveTo>
                <a:cubicBezTo>
                  <a:pt x="12984" y="16971"/>
                  <a:pt x="12764" y="17317"/>
                  <a:pt x="12764" y="17743"/>
                </a:cubicBezTo>
                <a:cubicBezTo>
                  <a:pt x="12764" y="18169"/>
                  <a:pt x="12984" y="18514"/>
                  <a:pt x="13255" y="18514"/>
                </a:cubicBezTo>
                <a:cubicBezTo>
                  <a:pt x="13525" y="18514"/>
                  <a:pt x="13745" y="18169"/>
                  <a:pt x="13745" y="17743"/>
                </a:cubicBezTo>
                <a:cubicBezTo>
                  <a:pt x="13745" y="17317"/>
                  <a:pt x="13525" y="16971"/>
                  <a:pt x="13255" y="16971"/>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3" name="Google Shape;843;p16"/>
          <p:cNvSpPr/>
          <p:nvPr/>
        </p:nvSpPr>
        <p:spPr>
          <a:xfrm>
            <a:off x="3013903" y="3078366"/>
            <a:ext cx="279328" cy="152361"/>
          </a:xfrm>
          <a:custGeom>
            <a:rect b="b" l="l" r="r" t="t"/>
            <a:pathLst>
              <a:path extrusionOk="0" h="21600" w="21600">
                <a:moveTo>
                  <a:pt x="10393" y="11057"/>
                </a:moveTo>
                <a:lnTo>
                  <a:pt x="10114" y="13116"/>
                </a:lnTo>
                <a:cubicBezTo>
                  <a:pt x="10458" y="13273"/>
                  <a:pt x="11518" y="13902"/>
                  <a:pt x="11675" y="12740"/>
                </a:cubicBezTo>
                <a:cubicBezTo>
                  <a:pt x="11839" y="11528"/>
                  <a:pt x="10736" y="11215"/>
                  <a:pt x="10393" y="11057"/>
                </a:cubicBezTo>
                <a:moveTo>
                  <a:pt x="10772" y="8246"/>
                </a:moveTo>
                <a:lnTo>
                  <a:pt x="10520" y="10114"/>
                </a:lnTo>
                <a:cubicBezTo>
                  <a:pt x="10806" y="10246"/>
                  <a:pt x="11689" y="10782"/>
                  <a:pt x="11832" y="9726"/>
                </a:cubicBezTo>
                <a:cubicBezTo>
                  <a:pt x="11981" y="8623"/>
                  <a:pt x="11059" y="8378"/>
                  <a:pt x="10772" y="8246"/>
                </a:cubicBezTo>
                <a:moveTo>
                  <a:pt x="12833" y="9742"/>
                </a:moveTo>
                <a:cubicBezTo>
                  <a:pt x="12767" y="10572"/>
                  <a:pt x="12517" y="10974"/>
                  <a:pt x="12186" y="11116"/>
                </a:cubicBezTo>
                <a:cubicBezTo>
                  <a:pt x="12641" y="11552"/>
                  <a:pt x="12872" y="12224"/>
                  <a:pt x="12652" y="13386"/>
                </a:cubicBezTo>
                <a:cubicBezTo>
                  <a:pt x="12378" y="14828"/>
                  <a:pt x="11728" y="14950"/>
                  <a:pt x="10863" y="14648"/>
                </a:cubicBezTo>
                <a:lnTo>
                  <a:pt x="10653" y="16200"/>
                </a:lnTo>
                <a:lnTo>
                  <a:pt x="10146" y="15966"/>
                </a:lnTo>
                <a:lnTo>
                  <a:pt x="10353" y="14435"/>
                </a:lnTo>
                <a:cubicBezTo>
                  <a:pt x="10222" y="14376"/>
                  <a:pt x="10088" y="14311"/>
                  <a:pt x="9949" y="14242"/>
                </a:cubicBezTo>
                <a:lnTo>
                  <a:pt x="9741" y="15780"/>
                </a:lnTo>
                <a:lnTo>
                  <a:pt x="9235" y="15548"/>
                </a:lnTo>
                <a:lnTo>
                  <a:pt x="9444" y="13993"/>
                </a:lnTo>
                <a:cubicBezTo>
                  <a:pt x="9326" y="13936"/>
                  <a:pt x="9206" y="13877"/>
                  <a:pt x="9083" y="13820"/>
                </a:cubicBezTo>
                <a:lnTo>
                  <a:pt x="8423" y="13517"/>
                </a:lnTo>
                <a:lnTo>
                  <a:pt x="8675" y="12446"/>
                </a:lnTo>
                <a:cubicBezTo>
                  <a:pt x="8675" y="12446"/>
                  <a:pt x="9049" y="12629"/>
                  <a:pt x="9043" y="12615"/>
                </a:cubicBezTo>
                <a:cubicBezTo>
                  <a:pt x="9187" y="12681"/>
                  <a:pt x="9251" y="12509"/>
                  <a:pt x="9276" y="12393"/>
                </a:cubicBezTo>
                <a:lnTo>
                  <a:pt x="9607" y="9940"/>
                </a:lnTo>
                <a:cubicBezTo>
                  <a:pt x="9626" y="9949"/>
                  <a:pt x="9644" y="9957"/>
                  <a:pt x="9661" y="9965"/>
                </a:cubicBezTo>
                <a:cubicBezTo>
                  <a:pt x="9641" y="9950"/>
                  <a:pt x="9623" y="9940"/>
                  <a:pt x="9608" y="9933"/>
                </a:cubicBezTo>
                <a:lnTo>
                  <a:pt x="9845" y="8183"/>
                </a:lnTo>
                <a:cubicBezTo>
                  <a:pt x="9851" y="7984"/>
                  <a:pt x="9814" y="7733"/>
                  <a:pt x="9608" y="7639"/>
                </a:cubicBezTo>
                <a:cubicBezTo>
                  <a:pt x="9616" y="7629"/>
                  <a:pt x="9240" y="7469"/>
                  <a:pt x="9240" y="7469"/>
                </a:cubicBezTo>
                <a:lnTo>
                  <a:pt x="9375" y="6471"/>
                </a:lnTo>
                <a:lnTo>
                  <a:pt x="10074" y="6793"/>
                </a:lnTo>
                <a:lnTo>
                  <a:pt x="10074" y="6798"/>
                </a:lnTo>
                <a:cubicBezTo>
                  <a:pt x="10179" y="6845"/>
                  <a:pt x="10288" y="6892"/>
                  <a:pt x="10398" y="6937"/>
                </a:cubicBezTo>
                <a:lnTo>
                  <a:pt x="10606" y="5401"/>
                </a:lnTo>
                <a:lnTo>
                  <a:pt x="11113" y="5634"/>
                </a:lnTo>
                <a:lnTo>
                  <a:pt x="10909" y="7140"/>
                </a:lnTo>
                <a:cubicBezTo>
                  <a:pt x="11045" y="7197"/>
                  <a:pt x="11182" y="7255"/>
                  <a:pt x="11315" y="7317"/>
                </a:cubicBezTo>
                <a:lnTo>
                  <a:pt x="11517" y="5821"/>
                </a:lnTo>
                <a:lnTo>
                  <a:pt x="12025" y="6054"/>
                </a:lnTo>
                <a:lnTo>
                  <a:pt x="11817" y="7590"/>
                </a:lnTo>
                <a:cubicBezTo>
                  <a:pt x="12457" y="7998"/>
                  <a:pt x="12926" y="8607"/>
                  <a:pt x="12833" y="9742"/>
                </a:cubicBezTo>
                <a:moveTo>
                  <a:pt x="10800" y="3600"/>
                </a:moveTo>
                <a:cubicBezTo>
                  <a:pt x="8631" y="3600"/>
                  <a:pt x="6873" y="6824"/>
                  <a:pt x="6873" y="10800"/>
                </a:cubicBezTo>
                <a:cubicBezTo>
                  <a:pt x="6873" y="14777"/>
                  <a:pt x="8631" y="18000"/>
                  <a:pt x="10800" y="18000"/>
                </a:cubicBezTo>
                <a:cubicBezTo>
                  <a:pt x="12969" y="18000"/>
                  <a:pt x="14727" y="14777"/>
                  <a:pt x="14727" y="10800"/>
                </a:cubicBezTo>
                <a:cubicBezTo>
                  <a:pt x="14727" y="6824"/>
                  <a:pt x="12969" y="3600"/>
                  <a:pt x="10800" y="3600"/>
                </a:cubicBezTo>
                <a:moveTo>
                  <a:pt x="17182" y="16200"/>
                </a:moveTo>
                <a:lnTo>
                  <a:pt x="16200" y="16200"/>
                </a:lnTo>
                <a:cubicBezTo>
                  <a:pt x="15928" y="16200"/>
                  <a:pt x="15709" y="16603"/>
                  <a:pt x="15709" y="17100"/>
                </a:cubicBezTo>
                <a:cubicBezTo>
                  <a:pt x="15709" y="17598"/>
                  <a:pt x="15928" y="18000"/>
                  <a:pt x="16200" y="18000"/>
                </a:cubicBezTo>
                <a:lnTo>
                  <a:pt x="17182" y="18000"/>
                </a:lnTo>
                <a:cubicBezTo>
                  <a:pt x="17453" y="18000"/>
                  <a:pt x="17673" y="17598"/>
                  <a:pt x="17673" y="17100"/>
                </a:cubicBezTo>
                <a:cubicBezTo>
                  <a:pt x="17673" y="16603"/>
                  <a:pt x="17453" y="16200"/>
                  <a:pt x="17182" y="16200"/>
                </a:cubicBezTo>
                <a:moveTo>
                  <a:pt x="5400" y="3600"/>
                </a:moveTo>
                <a:lnTo>
                  <a:pt x="4418" y="3600"/>
                </a:lnTo>
                <a:cubicBezTo>
                  <a:pt x="4147" y="3600"/>
                  <a:pt x="3927" y="4003"/>
                  <a:pt x="3927" y="4500"/>
                </a:cubicBezTo>
                <a:cubicBezTo>
                  <a:pt x="3927" y="4998"/>
                  <a:pt x="4147" y="5400"/>
                  <a:pt x="4418" y="5400"/>
                </a:cubicBezTo>
                <a:lnTo>
                  <a:pt x="5400" y="5400"/>
                </a:lnTo>
                <a:cubicBezTo>
                  <a:pt x="5671" y="5400"/>
                  <a:pt x="5891" y="4998"/>
                  <a:pt x="5891" y="4500"/>
                </a:cubicBezTo>
                <a:cubicBezTo>
                  <a:pt x="5891" y="4003"/>
                  <a:pt x="5671" y="3600"/>
                  <a:pt x="5400" y="3600"/>
                </a:cubicBezTo>
                <a:moveTo>
                  <a:pt x="20127" y="3600"/>
                </a:moveTo>
                <a:cubicBezTo>
                  <a:pt x="19856" y="3600"/>
                  <a:pt x="19636" y="3198"/>
                  <a:pt x="19636" y="2700"/>
                </a:cubicBezTo>
                <a:cubicBezTo>
                  <a:pt x="19636" y="2203"/>
                  <a:pt x="19856" y="1800"/>
                  <a:pt x="20127" y="1800"/>
                </a:cubicBezTo>
                <a:cubicBezTo>
                  <a:pt x="20398" y="1800"/>
                  <a:pt x="20618" y="2203"/>
                  <a:pt x="20618" y="2700"/>
                </a:cubicBezTo>
                <a:cubicBezTo>
                  <a:pt x="20618" y="3198"/>
                  <a:pt x="20398" y="3600"/>
                  <a:pt x="20127" y="3600"/>
                </a:cubicBezTo>
                <a:moveTo>
                  <a:pt x="20618" y="16365"/>
                </a:moveTo>
                <a:cubicBezTo>
                  <a:pt x="20464" y="16265"/>
                  <a:pt x="20300" y="16200"/>
                  <a:pt x="20127" y="16200"/>
                </a:cubicBezTo>
                <a:cubicBezTo>
                  <a:pt x="19314" y="16200"/>
                  <a:pt x="18655" y="17410"/>
                  <a:pt x="18655" y="18900"/>
                </a:cubicBezTo>
                <a:cubicBezTo>
                  <a:pt x="18655" y="19217"/>
                  <a:pt x="18690" y="19518"/>
                  <a:pt x="18744" y="19800"/>
                </a:cubicBezTo>
                <a:lnTo>
                  <a:pt x="2855" y="19800"/>
                </a:lnTo>
                <a:cubicBezTo>
                  <a:pt x="2910" y="19518"/>
                  <a:pt x="2945" y="19217"/>
                  <a:pt x="2945" y="18900"/>
                </a:cubicBezTo>
                <a:cubicBezTo>
                  <a:pt x="2945" y="17410"/>
                  <a:pt x="2286" y="16200"/>
                  <a:pt x="1473" y="16200"/>
                </a:cubicBezTo>
                <a:cubicBezTo>
                  <a:pt x="1299" y="16200"/>
                  <a:pt x="1136" y="16265"/>
                  <a:pt x="982" y="16365"/>
                </a:cubicBezTo>
                <a:lnTo>
                  <a:pt x="982" y="5235"/>
                </a:lnTo>
                <a:cubicBezTo>
                  <a:pt x="1136" y="5336"/>
                  <a:pt x="1299" y="5400"/>
                  <a:pt x="1473" y="5400"/>
                </a:cubicBezTo>
                <a:cubicBezTo>
                  <a:pt x="2286" y="5400"/>
                  <a:pt x="2945" y="4192"/>
                  <a:pt x="2945" y="2700"/>
                </a:cubicBezTo>
                <a:cubicBezTo>
                  <a:pt x="2945" y="2383"/>
                  <a:pt x="2910" y="2083"/>
                  <a:pt x="2855" y="1800"/>
                </a:cubicBezTo>
                <a:lnTo>
                  <a:pt x="18744" y="1800"/>
                </a:lnTo>
                <a:cubicBezTo>
                  <a:pt x="18690" y="2083"/>
                  <a:pt x="18655" y="2383"/>
                  <a:pt x="18655" y="2700"/>
                </a:cubicBezTo>
                <a:cubicBezTo>
                  <a:pt x="18655" y="4192"/>
                  <a:pt x="19314" y="5400"/>
                  <a:pt x="20127" y="5400"/>
                </a:cubicBezTo>
                <a:cubicBezTo>
                  <a:pt x="20300" y="5400"/>
                  <a:pt x="20464" y="5336"/>
                  <a:pt x="20618" y="5235"/>
                </a:cubicBezTo>
                <a:cubicBezTo>
                  <a:pt x="20618" y="5235"/>
                  <a:pt x="20618" y="16365"/>
                  <a:pt x="20618" y="16365"/>
                </a:cubicBezTo>
                <a:close/>
                <a:moveTo>
                  <a:pt x="20127" y="19800"/>
                </a:moveTo>
                <a:cubicBezTo>
                  <a:pt x="19856" y="19800"/>
                  <a:pt x="19636" y="19398"/>
                  <a:pt x="19636" y="18900"/>
                </a:cubicBezTo>
                <a:cubicBezTo>
                  <a:pt x="19636" y="18403"/>
                  <a:pt x="19856" y="18000"/>
                  <a:pt x="20127" y="18000"/>
                </a:cubicBezTo>
                <a:cubicBezTo>
                  <a:pt x="20398" y="18000"/>
                  <a:pt x="20618" y="18403"/>
                  <a:pt x="20618" y="18900"/>
                </a:cubicBezTo>
                <a:cubicBezTo>
                  <a:pt x="20618" y="19398"/>
                  <a:pt x="20398" y="19800"/>
                  <a:pt x="20127" y="19800"/>
                </a:cubicBezTo>
                <a:moveTo>
                  <a:pt x="1473" y="19800"/>
                </a:moveTo>
                <a:cubicBezTo>
                  <a:pt x="1201" y="19800"/>
                  <a:pt x="982" y="19398"/>
                  <a:pt x="982" y="18900"/>
                </a:cubicBezTo>
                <a:cubicBezTo>
                  <a:pt x="982" y="18403"/>
                  <a:pt x="1201" y="18000"/>
                  <a:pt x="1473" y="18000"/>
                </a:cubicBezTo>
                <a:cubicBezTo>
                  <a:pt x="1744" y="18000"/>
                  <a:pt x="1964" y="18403"/>
                  <a:pt x="1964" y="18900"/>
                </a:cubicBezTo>
                <a:cubicBezTo>
                  <a:pt x="1964" y="19398"/>
                  <a:pt x="1744" y="19800"/>
                  <a:pt x="1473" y="19800"/>
                </a:cubicBezTo>
                <a:moveTo>
                  <a:pt x="1473" y="1800"/>
                </a:moveTo>
                <a:cubicBezTo>
                  <a:pt x="1744" y="1800"/>
                  <a:pt x="1964" y="2203"/>
                  <a:pt x="1964" y="2700"/>
                </a:cubicBezTo>
                <a:cubicBezTo>
                  <a:pt x="1964" y="3198"/>
                  <a:pt x="1744" y="3600"/>
                  <a:pt x="1473" y="3600"/>
                </a:cubicBezTo>
                <a:cubicBezTo>
                  <a:pt x="1201" y="3600"/>
                  <a:pt x="982" y="3198"/>
                  <a:pt x="982" y="2700"/>
                </a:cubicBezTo>
                <a:cubicBezTo>
                  <a:pt x="982" y="2203"/>
                  <a:pt x="1201" y="1800"/>
                  <a:pt x="1473" y="1800"/>
                </a:cubicBezTo>
                <a:moveTo>
                  <a:pt x="20618" y="0"/>
                </a:moveTo>
                <a:lnTo>
                  <a:pt x="982" y="0"/>
                </a:lnTo>
                <a:cubicBezTo>
                  <a:pt x="439" y="0"/>
                  <a:pt x="0" y="806"/>
                  <a:pt x="0" y="1800"/>
                </a:cubicBezTo>
                <a:lnTo>
                  <a:pt x="0" y="19800"/>
                </a:lnTo>
                <a:cubicBezTo>
                  <a:pt x="0" y="20794"/>
                  <a:pt x="439" y="21600"/>
                  <a:pt x="982" y="21600"/>
                </a:cubicBezTo>
                <a:lnTo>
                  <a:pt x="20618" y="21600"/>
                </a:lnTo>
                <a:cubicBezTo>
                  <a:pt x="21160" y="21600"/>
                  <a:pt x="21600" y="20794"/>
                  <a:pt x="21600" y="19800"/>
                </a:cubicBezTo>
                <a:lnTo>
                  <a:pt x="21600" y="1800"/>
                </a:lnTo>
                <a:cubicBezTo>
                  <a:pt x="21600" y="806"/>
                  <a:pt x="21160" y="0"/>
                  <a:pt x="20618" y="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4" name="Google Shape;844;p16"/>
          <p:cNvSpPr/>
          <p:nvPr/>
        </p:nvSpPr>
        <p:spPr>
          <a:xfrm>
            <a:off x="3547164" y="3052972"/>
            <a:ext cx="279328" cy="203148"/>
          </a:xfrm>
          <a:custGeom>
            <a:rect b="b" l="l" r="r" t="t"/>
            <a:pathLst>
              <a:path extrusionOk="0" h="21600" w="21600">
                <a:moveTo>
                  <a:pt x="10393" y="13692"/>
                </a:moveTo>
                <a:lnTo>
                  <a:pt x="10114" y="15237"/>
                </a:lnTo>
                <a:cubicBezTo>
                  <a:pt x="10458" y="15355"/>
                  <a:pt x="11518" y="15826"/>
                  <a:pt x="11675" y="14955"/>
                </a:cubicBezTo>
                <a:cubicBezTo>
                  <a:pt x="11839" y="14046"/>
                  <a:pt x="10737" y="13811"/>
                  <a:pt x="10393" y="13692"/>
                </a:cubicBezTo>
                <a:moveTo>
                  <a:pt x="12834" y="12706"/>
                </a:moveTo>
                <a:cubicBezTo>
                  <a:pt x="12767" y="13329"/>
                  <a:pt x="12517" y="13631"/>
                  <a:pt x="12186" y="13737"/>
                </a:cubicBezTo>
                <a:cubicBezTo>
                  <a:pt x="12641" y="14064"/>
                  <a:pt x="12873" y="14567"/>
                  <a:pt x="12652" y="15439"/>
                </a:cubicBezTo>
                <a:cubicBezTo>
                  <a:pt x="12378" y="16521"/>
                  <a:pt x="11728" y="16613"/>
                  <a:pt x="10863" y="16386"/>
                </a:cubicBezTo>
                <a:lnTo>
                  <a:pt x="10653" y="17550"/>
                </a:lnTo>
                <a:lnTo>
                  <a:pt x="10147" y="17375"/>
                </a:lnTo>
                <a:lnTo>
                  <a:pt x="10354" y="16227"/>
                </a:lnTo>
                <a:cubicBezTo>
                  <a:pt x="10222" y="16182"/>
                  <a:pt x="10088" y="16133"/>
                  <a:pt x="9950" y="16081"/>
                </a:cubicBezTo>
                <a:lnTo>
                  <a:pt x="9741" y="17235"/>
                </a:lnTo>
                <a:lnTo>
                  <a:pt x="9235" y="17061"/>
                </a:lnTo>
                <a:lnTo>
                  <a:pt x="9445" y="15894"/>
                </a:lnTo>
                <a:cubicBezTo>
                  <a:pt x="9326" y="15852"/>
                  <a:pt x="9206" y="15808"/>
                  <a:pt x="9083" y="15765"/>
                </a:cubicBezTo>
                <a:lnTo>
                  <a:pt x="8424" y="15538"/>
                </a:lnTo>
                <a:lnTo>
                  <a:pt x="8675" y="14735"/>
                </a:lnTo>
                <a:cubicBezTo>
                  <a:pt x="8675" y="14735"/>
                  <a:pt x="9049" y="14872"/>
                  <a:pt x="9044" y="14862"/>
                </a:cubicBezTo>
                <a:cubicBezTo>
                  <a:pt x="9187" y="14911"/>
                  <a:pt x="9251" y="14781"/>
                  <a:pt x="9276" y="14695"/>
                </a:cubicBezTo>
                <a:lnTo>
                  <a:pt x="9608" y="12855"/>
                </a:lnTo>
                <a:cubicBezTo>
                  <a:pt x="9626" y="12862"/>
                  <a:pt x="9645" y="12868"/>
                  <a:pt x="9661" y="12874"/>
                </a:cubicBezTo>
                <a:cubicBezTo>
                  <a:pt x="9641" y="12862"/>
                  <a:pt x="9623" y="12855"/>
                  <a:pt x="9609" y="12850"/>
                </a:cubicBezTo>
                <a:lnTo>
                  <a:pt x="9845" y="11537"/>
                </a:lnTo>
                <a:cubicBezTo>
                  <a:pt x="9852" y="11388"/>
                  <a:pt x="9814" y="11200"/>
                  <a:pt x="9609" y="11129"/>
                </a:cubicBezTo>
                <a:cubicBezTo>
                  <a:pt x="9617" y="11121"/>
                  <a:pt x="9241" y="11002"/>
                  <a:pt x="9241" y="11002"/>
                </a:cubicBezTo>
                <a:lnTo>
                  <a:pt x="9376" y="10253"/>
                </a:lnTo>
                <a:lnTo>
                  <a:pt x="10075" y="10494"/>
                </a:lnTo>
                <a:lnTo>
                  <a:pt x="10074" y="10498"/>
                </a:lnTo>
                <a:cubicBezTo>
                  <a:pt x="10180" y="10534"/>
                  <a:pt x="10288" y="10569"/>
                  <a:pt x="10398" y="10603"/>
                </a:cubicBezTo>
                <a:lnTo>
                  <a:pt x="10606" y="9451"/>
                </a:lnTo>
                <a:lnTo>
                  <a:pt x="11113" y="9626"/>
                </a:lnTo>
                <a:lnTo>
                  <a:pt x="10909" y="10755"/>
                </a:lnTo>
                <a:cubicBezTo>
                  <a:pt x="11045" y="10798"/>
                  <a:pt x="11182" y="10842"/>
                  <a:pt x="11316" y="10887"/>
                </a:cubicBezTo>
                <a:lnTo>
                  <a:pt x="11518" y="9765"/>
                </a:lnTo>
                <a:lnTo>
                  <a:pt x="12025" y="9940"/>
                </a:lnTo>
                <a:lnTo>
                  <a:pt x="11817" y="11093"/>
                </a:lnTo>
                <a:cubicBezTo>
                  <a:pt x="12457" y="11398"/>
                  <a:pt x="12926" y="11855"/>
                  <a:pt x="12834" y="12706"/>
                </a:cubicBezTo>
                <a:moveTo>
                  <a:pt x="10800" y="8100"/>
                </a:moveTo>
                <a:cubicBezTo>
                  <a:pt x="8631" y="8100"/>
                  <a:pt x="6873" y="10518"/>
                  <a:pt x="6873" y="13500"/>
                </a:cubicBezTo>
                <a:cubicBezTo>
                  <a:pt x="6873" y="16482"/>
                  <a:pt x="8631" y="18900"/>
                  <a:pt x="10800" y="18900"/>
                </a:cubicBezTo>
                <a:cubicBezTo>
                  <a:pt x="12969" y="18900"/>
                  <a:pt x="14727" y="16482"/>
                  <a:pt x="14727" y="13500"/>
                </a:cubicBezTo>
                <a:cubicBezTo>
                  <a:pt x="14727" y="10518"/>
                  <a:pt x="12969" y="8100"/>
                  <a:pt x="10800" y="8100"/>
                </a:cubicBezTo>
                <a:moveTo>
                  <a:pt x="5400" y="8100"/>
                </a:moveTo>
                <a:lnTo>
                  <a:pt x="4418" y="8100"/>
                </a:lnTo>
                <a:cubicBezTo>
                  <a:pt x="4147" y="8100"/>
                  <a:pt x="3927" y="8402"/>
                  <a:pt x="3927" y="8775"/>
                </a:cubicBezTo>
                <a:cubicBezTo>
                  <a:pt x="3927" y="9148"/>
                  <a:pt x="4147" y="9450"/>
                  <a:pt x="4418" y="9450"/>
                </a:cubicBezTo>
                <a:lnTo>
                  <a:pt x="5400" y="9450"/>
                </a:lnTo>
                <a:cubicBezTo>
                  <a:pt x="5671" y="9450"/>
                  <a:pt x="5891" y="9148"/>
                  <a:pt x="5891" y="8775"/>
                </a:cubicBezTo>
                <a:cubicBezTo>
                  <a:pt x="5891" y="8402"/>
                  <a:pt x="5671" y="8100"/>
                  <a:pt x="5400" y="8100"/>
                </a:cubicBezTo>
                <a:moveTo>
                  <a:pt x="17182" y="17550"/>
                </a:moveTo>
                <a:lnTo>
                  <a:pt x="16200" y="17550"/>
                </a:lnTo>
                <a:cubicBezTo>
                  <a:pt x="15929" y="17550"/>
                  <a:pt x="15709" y="17853"/>
                  <a:pt x="15709" y="18225"/>
                </a:cubicBezTo>
                <a:cubicBezTo>
                  <a:pt x="15709" y="18598"/>
                  <a:pt x="15929" y="18900"/>
                  <a:pt x="16200" y="18900"/>
                </a:cubicBezTo>
                <a:lnTo>
                  <a:pt x="17182" y="18900"/>
                </a:lnTo>
                <a:cubicBezTo>
                  <a:pt x="17453" y="18900"/>
                  <a:pt x="17673" y="18598"/>
                  <a:pt x="17673" y="18225"/>
                </a:cubicBezTo>
                <a:cubicBezTo>
                  <a:pt x="17673" y="17853"/>
                  <a:pt x="17453" y="17550"/>
                  <a:pt x="17182" y="17550"/>
                </a:cubicBezTo>
                <a:moveTo>
                  <a:pt x="20127" y="8100"/>
                </a:moveTo>
                <a:cubicBezTo>
                  <a:pt x="19856" y="8100"/>
                  <a:pt x="19636" y="7798"/>
                  <a:pt x="19636" y="7425"/>
                </a:cubicBezTo>
                <a:cubicBezTo>
                  <a:pt x="19636" y="7052"/>
                  <a:pt x="19856" y="6750"/>
                  <a:pt x="20127" y="6750"/>
                </a:cubicBezTo>
                <a:cubicBezTo>
                  <a:pt x="20399" y="6750"/>
                  <a:pt x="20618" y="7052"/>
                  <a:pt x="20618" y="7425"/>
                </a:cubicBezTo>
                <a:cubicBezTo>
                  <a:pt x="20618" y="7798"/>
                  <a:pt x="20399" y="8100"/>
                  <a:pt x="20127" y="8100"/>
                </a:cubicBezTo>
                <a:moveTo>
                  <a:pt x="20618" y="17674"/>
                </a:moveTo>
                <a:cubicBezTo>
                  <a:pt x="20464" y="17599"/>
                  <a:pt x="20300" y="17550"/>
                  <a:pt x="20127" y="17550"/>
                </a:cubicBezTo>
                <a:cubicBezTo>
                  <a:pt x="19314" y="17550"/>
                  <a:pt x="18655" y="18457"/>
                  <a:pt x="18655" y="19575"/>
                </a:cubicBezTo>
                <a:cubicBezTo>
                  <a:pt x="18655" y="19813"/>
                  <a:pt x="18690" y="20038"/>
                  <a:pt x="18745" y="20250"/>
                </a:cubicBezTo>
                <a:lnTo>
                  <a:pt x="2855" y="20250"/>
                </a:lnTo>
                <a:cubicBezTo>
                  <a:pt x="2910" y="20038"/>
                  <a:pt x="2945" y="19813"/>
                  <a:pt x="2945" y="19575"/>
                </a:cubicBezTo>
                <a:cubicBezTo>
                  <a:pt x="2945" y="18457"/>
                  <a:pt x="2286" y="17550"/>
                  <a:pt x="1473" y="17550"/>
                </a:cubicBezTo>
                <a:cubicBezTo>
                  <a:pt x="1300" y="17550"/>
                  <a:pt x="1136" y="17599"/>
                  <a:pt x="982" y="17674"/>
                </a:cubicBezTo>
                <a:lnTo>
                  <a:pt x="982" y="9326"/>
                </a:lnTo>
                <a:cubicBezTo>
                  <a:pt x="1136" y="9402"/>
                  <a:pt x="1300" y="9450"/>
                  <a:pt x="1473" y="9450"/>
                </a:cubicBezTo>
                <a:cubicBezTo>
                  <a:pt x="2286" y="9450"/>
                  <a:pt x="2945" y="8544"/>
                  <a:pt x="2945" y="7425"/>
                </a:cubicBezTo>
                <a:cubicBezTo>
                  <a:pt x="2945" y="7187"/>
                  <a:pt x="2910" y="6962"/>
                  <a:pt x="2855" y="6750"/>
                </a:cubicBezTo>
                <a:lnTo>
                  <a:pt x="18745" y="6750"/>
                </a:lnTo>
                <a:cubicBezTo>
                  <a:pt x="18690" y="6962"/>
                  <a:pt x="18655" y="7187"/>
                  <a:pt x="18655" y="7425"/>
                </a:cubicBezTo>
                <a:cubicBezTo>
                  <a:pt x="18655" y="8544"/>
                  <a:pt x="19314" y="9450"/>
                  <a:pt x="20127" y="9450"/>
                </a:cubicBezTo>
                <a:cubicBezTo>
                  <a:pt x="20300" y="9450"/>
                  <a:pt x="20464" y="9402"/>
                  <a:pt x="20618" y="9326"/>
                </a:cubicBezTo>
                <a:cubicBezTo>
                  <a:pt x="20618" y="9326"/>
                  <a:pt x="20618" y="17674"/>
                  <a:pt x="20618" y="17674"/>
                </a:cubicBezTo>
                <a:close/>
                <a:moveTo>
                  <a:pt x="20127" y="20250"/>
                </a:moveTo>
                <a:cubicBezTo>
                  <a:pt x="19856" y="20250"/>
                  <a:pt x="19636" y="19948"/>
                  <a:pt x="19636" y="19575"/>
                </a:cubicBezTo>
                <a:cubicBezTo>
                  <a:pt x="19636" y="19203"/>
                  <a:pt x="19856" y="18900"/>
                  <a:pt x="20127" y="18900"/>
                </a:cubicBezTo>
                <a:cubicBezTo>
                  <a:pt x="20399" y="18900"/>
                  <a:pt x="20618" y="19203"/>
                  <a:pt x="20618" y="19575"/>
                </a:cubicBezTo>
                <a:cubicBezTo>
                  <a:pt x="20618" y="19948"/>
                  <a:pt x="20399" y="20250"/>
                  <a:pt x="20127" y="20250"/>
                </a:cubicBezTo>
                <a:moveTo>
                  <a:pt x="1473" y="20250"/>
                </a:moveTo>
                <a:cubicBezTo>
                  <a:pt x="1201" y="20250"/>
                  <a:pt x="982" y="19948"/>
                  <a:pt x="982" y="19575"/>
                </a:cubicBezTo>
                <a:cubicBezTo>
                  <a:pt x="982" y="19203"/>
                  <a:pt x="1201" y="18900"/>
                  <a:pt x="1473" y="18900"/>
                </a:cubicBezTo>
                <a:cubicBezTo>
                  <a:pt x="1744" y="18900"/>
                  <a:pt x="1964" y="19203"/>
                  <a:pt x="1964" y="19575"/>
                </a:cubicBezTo>
                <a:cubicBezTo>
                  <a:pt x="1964" y="19948"/>
                  <a:pt x="1744" y="20250"/>
                  <a:pt x="1473" y="20250"/>
                </a:cubicBezTo>
                <a:moveTo>
                  <a:pt x="1473" y="6750"/>
                </a:moveTo>
                <a:cubicBezTo>
                  <a:pt x="1744" y="6750"/>
                  <a:pt x="1964" y="7052"/>
                  <a:pt x="1964" y="7425"/>
                </a:cubicBezTo>
                <a:cubicBezTo>
                  <a:pt x="1964" y="7798"/>
                  <a:pt x="1744" y="8100"/>
                  <a:pt x="1473" y="8100"/>
                </a:cubicBezTo>
                <a:cubicBezTo>
                  <a:pt x="1201" y="8100"/>
                  <a:pt x="982" y="7798"/>
                  <a:pt x="982" y="7425"/>
                </a:cubicBezTo>
                <a:cubicBezTo>
                  <a:pt x="982" y="7052"/>
                  <a:pt x="1201" y="6750"/>
                  <a:pt x="1473" y="6750"/>
                </a:cubicBezTo>
                <a:moveTo>
                  <a:pt x="20618" y="5400"/>
                </a:moveTo>
                <a:lnTo>
                  <a:pt x="982" y="5400"/>
                </a:lnTo>
                <a:cubicBezTo>
                  <a:pt x="440" y="5400"/>
                  <a:pt x="0" y="6004"/>
                  <a:pt x="0" y="6750"/>
                </a:cubicBezTo>
                <a:lnTo>
                  <a:pt x="0" y="20250"/>
                </a:lnTo>
                <a:cubicBezTo>
                  <a:pt x="0" y="20996"/>
                  <a:pt x="440" y="21600"/>
                  <a:pt x="982" y="21600"/>
                </a:cubicBezTo>
                <a:lnTo>
                  <a:pt x="20618" y="21600"/>
                </a:lnTo>
                <a:cubicBezTo>
                  <a:pt x="21160" y="21600"/>
                  <a:pt x="21600" y="20996"/>
                  <a:pt x="21600" y="20250"/>
                </a:cubicBezTo>
                <a:lnTo>
                  <a:pt x="21600" y="6750"/>
                </a:lnTo>
                <a:cubicBezTo>
                  <a:pt x="21600" y="6004"/>
                  <a:pt x="21160" y="5400"/>
                  <a:pt x="20618" y="5400"/>
                </a:cubicBezTo>
                <a:moveTo>
                  <a:pt x="10773" y="11584"/>
                </a:moveTo>
                <a:lnTo>
                  <a:pt x="10520" y="12985"/>
                </a:lnTo>
                <a:cubicBezTo>
                  <a:pt x="10807" y="13084"/>
                  <a:pt x="11689" y="13487"/>
                  <a:pt x="11832" y="12694"/>
                </a:cubicBezTo>
                <a:cubicBezTo>
                  <a:pt x="11981" y="11867"/>
                  <a:pt x="11059" y="11683"/>
                  <a:pt x="10773" y="11584"/>
                </a:cubicBezTo>
                <a:moveTo>
                  <a:pt x="2455" y="4050"/>
                </a:moveTo>
                <a:lnTo>
                  <a:pt x="19145" y="4050"/>
                </a:lnTo>
                <a:cubicBezTo>
                  <a:pt x="19417" y="4050"/>
                  <a:pt x="19636" y="3748"/>
                  <a:pt x="19636" y="3375"/>
                </a:cubicBezTo>
                <a:cubicBezTo>
                  <a:pt x="19636" y="3002"/>
                  <a:pt x="19417" y="2700"/>
                  <a:pt x="19145" y="2700"/>
                </a:cubicBezTo>
                <a:lnTo>
                  <a:pt x="2455" y="2700"/>
                </a:lnTo>
                <a:cubicBezTo>
                  <a:pt x="2183" y="2700"/>
                  <a:pt x="1964" y="3002"/>
                  <a:pt x="1964" y="3375"/>
                </a:cubicBezTo>
                <a:cubicBezTo>
                  <a:pt x="1964" y="3748"/>
                  <a:pt x="2183" y="4050"/>
                  <a:pt x="2455" y="4050"/>
                </a:cubicBezTo>
                <a:moveTo>
                  <a:pt x="4418" y="1350"/>
                </a:moveTo>
                <a:lnTo>
                  <a:pt x="17182" y="1350"/>
                </a:lnTo>
                <a:cubicBezTo>
                  <a:pt x="17453" y="1350"/>
                  <a:pt x="17673" y="1048"/>
                  <a:pt x="17673" y="675"/>
                </a:cubicBezTo>
                <a:cubicBezTo>
                  <a:pt x="17673" y="302"/>
                  <a:pt x="17453" y="0"/>
                  <a:pt x="17182" y="0"/>
                </a:cubicBezTo>
                <a:lnTo>
                  <a:pt x="4418" y="0"/>
                </a:lnTo>
                <a:cubicBezTo>
                  <a:pt x="4147" y="0"/>
                  <a:pt x="3927" y="302"/>
                  <a:pt x="3927" y="675"/>
                </a:cubicBezTo>
                <a:cubicBezTo>
                  <a:pt x="3927" y="1048"/>
                  <a:pt x="4147" y="1350"/>
                  <a:pt x="4418" y="135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5" name="Google Shape;845;p16"/>
          <p:cNvSpPr/>
          <p:nvPr/>
        </p:nvSpPr>
        <p:spPr>
          <a:xfrm>
            <a:off x="4080425" y="3065669"/>
            <a:ext cx="279328" cy="177754"/>
          </a:xfrm>
          <a:custGeom>
            <a:rect b="b" l="l" r="r" t="t"/>
            <a:pathLst>
              <a:path extrusionOk="0" h="21600" w="21600">
                <a:moveTo>
                  <a:pt x="10442" y="12358"/>
                </a:moveTo>
                <a:cubicBezTo>
                  <a:pt x="10390" y="12952"/>
                  <a:pt x="10196" y="13240"/>
                  <a:pt x="9938" y="13340"/>
                </a:cubicBezTo>
                <a:cubicBezTo>
                  <a:pt x="10292" y="13653"/>
                  <a:pt x="10472" y="14131"/>
                  <a:pt x="10300" y="14961"/>
                </a:cubicBezTo>
                <a:cubicBezTo>
                  <a:pt x="10088" y="15991"/>
                  <a:pt x="9582" y="16078"/>
                  <a:pt x="8910" y="15863"/>
                </a:cubicBezTo>
                <a:lnTo>
                  <a:pt x="8746" y="16971"/>
                </a:lnTo>
                <a:lnTo>
                  <a:pt x="8352" y="16805"/>
                </a:lnTo>
                <a:lnTo>
                  <a:pt x="8513" y="15711"/>
                </a:lnTo>
                <a:cubicBezTo>
                  <a:pt x="8411" y="15668"/>
                  <a:pt x="8306" y="15622"/>
                  <a:pt x="8199" y="15573"/>
                </a:cubicBezTo>
                <a:lnTo>
                  <a:pt x="8037" y="16672"/>
                </a:lnTo>
                <a:lnTo>
                  <a:pt x="7643" y="16505"/>
                </a:lnTo>
                <a:lnTo>
                  <a:pt x="7806" y="15395"/>
                </a:lnTo>
                <a:cubicBezTo>
                  <a:pt x="7714" y="15355"/>
                  <a:pt x="7621" y="15312"/>
                  <a:pt x="7525" y="15272"/>
                </a:cubicBezTo>
                <a:lnTo>
                  <a:pt x="7012" y="15055"/>
                </a:lnTo>
                <a:lnTo>
                  <a:pt x="7207" y="14290"/>
                </a:lnTo>
                <a:cubicBezTo>
                  <a:pt x="7207" y="14290"/>
                  <a:pt x="7498" y="14421"/>
                  <a:pt x="7495" y="14412"/>
                </a:cubicBezTo>
                <a:cubicBezTo>
                  <a:pt x="7606" y="14459"/>
                  <a:pt x="7656" y="14335"/>
                  <a:pt x="7675" y="14252"/>
                </a:cubicBezTo>
                <a:lnTo>
                  <a:pt x="7933" y="12501"/>
                </a:lnTo>
                <a:cubicBezTo>
                  <a:pt x="7948" y="12506"/>
                  <a:pt x="7961" y="12512"/>
                  <a:pt x="7974" y="12518"/>
                </a:cubicBezTo>
                <a:cubicBezTo>
                  <a:pt x="7959" y="12507"/>
                  <a:pt x="7945" y="12501"/>
                  <a:pt x="7934" y="12495"/>
                </a:cubicBezTo>
                <a:lnTo>
                  <a:pt x="8118" y="11245"/>
                </a:lnTo>
                <a:cubicBezTo>
                  <a:pt x="8122" y="11103"/>
                  <a:pt x="8093" y="10924"/>
                  <a:pt x="7934" y="10856"/>
                </a:cubicBezTo>
                <a:cubicBezTo>
                  <a:pt x="7940" y="10849"/>
                  <a:pt x="7647" y="10735"/>
                  <a:pt x="7647" y="10735"/>
                </a:cubicBezTo>
                <a:lnTo>
                  <a:pt x="7752" y="10022"/>
                </a:lnTo>
                <a:lnTo>
                  <a:pt x="8297" y="10252"/>
                </a:lnTo>
                <a:lnTo>
                  <a:pt x="8296" y="10255"/>
                </a:lnTo>
                <a:cubicBezTo>
                  <a:pt x="8378" y="10289"/>
                  <a:pt x="8462" y="10322"/>
                  <a:pt x="8548" y="10356"/>
                </a:cubicBezTo>
                <a:lnTo>
                  <a:pt x="8709" y="9258"/>
                </a:lnTo>
                <a:lnTo>
                  <a:pt x="9103" y="9424"/>
                </a:lnTo>
                <a:lnTo>
                  <a:pt x="8945" y="10500"/>
                </a:lnTo>
                <a:cubicBezTo>
                  <a:pt x="9051" y="10541"/>
                  <a:pt x="9158" y="10582"/>
                  <a:pt x="9261" y="10627"/>
                </a:cubicBezTo>
                <a:lnTo>
                  <a:pt x="9418" y="9557"/>
                </a:lnTo>
                <a:lnTo>
                  <a:pt x="9813" y="9724"/>
                </a:lnTo>
                <a:lnTo>
                  <a:pt x="9651" y="10822"/>
                </a:lnTo>
                <a:cubicBezTo>
                  <a:pt x="10149" y="11112"/>
                  <a:pt x="10513" y="11548"/>
                  <a:pt x="10442" y="12358"/>
                </a:cubicBezTo>
                <a:moveTo>
                  <a:pt x="8836" y="7714"/>
                </a:moveTo>
                <a:cubicBezTo>
                  <a:pt x="6938" y="7714"/>
                  <a:pt x="5400" y="10132"/>
                  <a:pt x="5400" y="13114"/>
                </a:cubicBezTo>
                <a:cubicBezTo>
                  <a:pt x="5400" y="16097"/>
                  <a:pt x="6938" y="18514"/>
                  <a:pt x="8836" y="18514"/>
                </a:cubicBezTo>
                <a:cubicBezTo>
                  <a:pt x="10734" y="18514"/>
                  <a:pt x="12273" y="16097"/>
                  <a:pt x="12273" y="13114"/>
                </a:cubicBezTo>
                <a:cubicBezTo>
                  <a:pt x="12273" y="10132"/>
                  <a:pt x="10734" y="7714"/>
                  <a:pt x="8836" y="7714"/>
                </a:cubicBezTo>
                <a:moveTo>
                  <a:pt x="13255" y="16971"/>
                </a:moveTo>
                <a:cubicBezTo>
                  <a:pt x="12983" y="16971"/>
                  <a:pt x="12764" y="17318"/>
                  <a:pt x="12764" y="17743"/>
                </a:cubicBezTo>
                <a:cubicBezTo>
                  <a:pt x="12764" y="18169"/>
                  <a:pt x="12983" y="18514"/>
                  <a:pt x="13255" y="18514"/>
                </a:cubicBezTo>
                <a:cubicBezTo>
                  <a:pt x="13526" y="18514"/>
                  <a:pt x="13745" y="18169"/>
                  <a:pt x="13745" y="17743"/>
                </a:cubicBezTo>
                <a:cubicBezTo>
                  <a:pt x="13745" y="17318"/>
                  <a:pt x="13526" y="16971"/>
                  <a:pt x="13255" y="16971"/>
                </a:cubicBezTo>
                <a:moveTo>
                  <a:pt x="8839" y="11290"/>
                </a:moveTo>
                <a:lnTo>
                  <a:pt x="8643" y="12624"/>
                </a:lnTo>
                <a:cubicBezTo>
                  <a:pt x="8865" y="12718"/>
                  <a:pt x="9552" y="13102"/>
                  <a:pt x="9663" y="12347"/>
                </a:cubicBezTo>
                <a:cubicBezTo>
                  <a:pt x="9778" y="11559"/>
                  <a:pt x="9062" y="11384"/>
                  <a:pt x="8839" y="11290"/>
                </a:cubicBezTo>
                <a:moveTo>
                  <a:pt x="20618" y="0"/>
                </a:moveTo>
                <a:lnTo>
                  <a:pt x="4909" y="0"/>
                </a:lnTo>
                <a:cubicBezTo>
                  <a:pt x="4367" y="0"/>
                  <a:pt x="3927" y="691"/>
                  <a:pt x="3927" y="1543"/>
                </a:cubicBezTo>
                <a:lnTo>
                  <a:pt x="3927" y="2314"/>
                </a:lnTo>
                <a:cubicBezTo>
                  <a:pt x="3927" y="2741"/>
                  <a:pt x="4147" y="3086"/>
                  <a:pt x="4418" y="3086"/>
                </a:cubicBezTo>
                <a:cubicBezTo>
                  <a:pt x="4690" y="3086"/>
                  <a:pt x="4909" y="2741"/>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1"/>
                  <a:pt x="21600" y="15429"/>
                </a:cubicBezTo>
                <a:lnTo>
                  <a:pt x="21600" y="1543"/>
                </a:lnTo>
                <a:cubicBezTo>
                  <a:pt x="21600" y="691"/>
                  <a:pt x="21160" y="0"/>
                  <a:pt x="20618" y="0"/>
                </a:cubicBezTo>
                <a:moveTo>
                  <a:pt x="16200" y="7714"/>
                </a:moveTo>
                <a:cubicBezTo>
                  <a:pt x="15929" y="7714"/>
                  <a:pt x="15709" y="7369"/>
                  <a:pt x="15709" y="6943"/>
                </a:cubicBezTo>
                <a:cubicBezTo>
                  <a:pt x="15709" y="6517"/>
                  <a:pt x="15929" y="6171"/>
                  <a:pt x="16200" y="6171"/>
                </a:cubicBezTo>
                <a:cubicBezTo>
                  <a:pt x="16471" y="6171"/>
                  <a:pt x="16691" y="6517"/>
                  <a:pt x="16691" y="6943"/>
                </a:cubicBezTo>
                <a:cubicBezTo>
                  <a:pt x="16691" y="7369"/>
                  <a:pt x="16471" y="7714"/>
                  <a:pt x="16200" y="7714"/>
                </a:cubicBezTo>
                <a:moveTo>
                  <a:pt x="16691" y="17113"/>
                </a:moveTo>
                <a:cubicBezTo>
                  <a:pt x="16537" y="17028"/>
                  <a:pt x="16373" y="16971"/>
                  <a:pt x="16200" y="16971"/>
                </a:cubicBezTo>
                <a:cubicBezTo>
                  <a:pt x="15387" y="16971"/>
                  <a:pt x="14727" y="18008"/>
                  <a:pt x="14727" y="19286"/>
                </a:cubicBezTo>
                <a:cubicBezTo>
                  <a:pt x="14727" y="19558"/>
                  <a:pt x="14763" y="19815"/>
                  <a:pt x="14817" y="20057"/>
                </a:cubicBezTo>
                <a:lnTo>
                  <a:pt x="2855" y="20057"/>
                </a:lnTo>
                <a:cubicBezTo>
                  <a:pt x="2910" y="19815"/>
                  <a:pt x="2945" y="19558"/>
                  <a:pt x="2945" y="19286"/>
                </a:cubicBezTo>
                <a:cubicBezTo>
                  <a:pt x="2945" y="18008"/>
                  <a:pt x="2286" y="16971"/>
                  <a:pt x="1473" y="16971"/>
                </a:cubicBezTo>
                <a:cubicBezTo>
                  <a:pt x="1300" y="16971"/>
                  <a:pt x="1136" y="17028"/>
                  <a:pt x="982" y="17113"/>
                </a:cubicBezTo>
                <a:lnTo>
                  <a:pt x="982" y="9116"/>
                </a:lnTo>
                <a:cubicBezTo>
                  <a:pt x="1136" y="9202"/>
                  <a:pt x="1300" y="9257"/>
                  <a:pt x="1473" y="9257"/>
                </a:cubicBezTo>
                <a:cubicBezTo>
                  <a:pt x="2286" y="9257"/>
                  <a:pt x="2945" y="8222"/>
                  <a:pt x="2945" y="6943"/>
                </a:cubicBezTo>
                <a:cubicBezTo>
                  <a:pt x="2945" y="6671"/>
                  <a:pt x="2910" y="6414"/>
                  <a:pt x="2855" y="6171"/>
                </a:cubicBezTo>
                <a:lnTo>
                  <a:pt x="14817" y="6171"/>
                </a:lnTo>
                <a:cubicBezTo>
                  <a:pt x="14763" y="6414"/>
                  <a:pt x="14727" y="6671"/>
                  <a:pt x="14727" y="6943"/>
                </a:cubicBezTo>
                <a:cubicBezTo>
                  <a:pt x="14727" y="8222"/>
                  <a:pt x="15387" y="9257"/>
                  <a:pt x="16200" y="9257"/>
                </a:cubicBezTo>
                <a:cubicBezTo>
                  <a:pt x="16373" y="9257"/>
                  <a:pt x="16537" y="9202"/>
                  <a:pt x="16691" y="9116"/>
                </a:cubicBezTo>
                <a:cubicBezTo>
                  <a:pt x="16691" y="9116"/>
                  <a:pt x="16691" y="17113"/>
                  <a:pt x="16691" y="17113"/>
                </a:cubicBezTo>
                <a:close/>
                <a:moveTo>
                  <a:pt x="16200" y="20057"/>
                </a:moveTo>
                <a:cubicBezTo>
                  <a:pt x="15929" y="20057"/>
                  <a:pt x="15709" y="19712"/>
                  <a:pt x="15709" y="19286"/>
                </a:cubicBezTo>
                <a:cubicBezTo>
                  <a:pt x="15709" y="18860"/>
                  <a:pt x="15929" y="18514"/>
                  <a:pt x="16200" y="18514"/>
                </a:cubicBezTo>
                <a:cubicBezTo>
                  <a:pt x="16471" y="18514"/>
                  <a:pt x="16691" y="18860"/>
                  <a:pt x="16691" y="19286"/>
                </a:cubicBezTo>
                <a:cubicBezTo>
                  <a:pt x="16691" y="19712"/>
                  <a:pt x="16471" y="20057"/>
                  <a:pt x="16200" y="20057"/>
                </a:cubicBezTo>
                <a:moveTo>
                  <a:pt x="1473" y="20057"/>
                </a:moveTo>
                <a:cubicBezTo>
                  <a:pt x="1201" y="20057"/>
                  <a:pt x="982" y="19712"/>
                  <a:pt x="982" y="19286"/>
                </a:cubicBezTo>
                <a:cubicBezTo>
                  <a:pt x="982" y="18860"/>
                  <a:pt x="1201" y="18514"/>
                  <a:pt x="1473" y="18514"/>
                </a:cubicBezTo>
                <a:cubicBezTo>
                  <a:pt x="1744" y="18514"/>
                  <a:pt x="1964" y="18860"/>
                  <a:pt x="1964" y="19286"/>
                </a:cubicBezTo>
                <a:cubicBezTo>
                  <a:pt x="1964" y="19712"/>
                  <a:pt x="1744" y="20057"/>
                  <a:pt x="1473" y="20057"/>
                </a:cubicBezTo>
                <a:moveTo>
                  <a:pt x="1473" y="6171"/>
                </a:moveTo>
                <a:cubicBezTo>
                  <a:pt x="1744" y="6171"/>
                  <a:pt x="1964" y="6517"/>
                  <a:pt x="1964" y="6943"/>
                </a:cubicBezTo>
                <a:cubicBezTo>
                  <a:pt x="1964" y="7369"/>
                  <a:pt x="1744" y="7714"/>
                  <a:pt x="1473" y="7714"/>
                </a:cubicBezTo>
                <a:cubicBezTo>
                  <a:pt x="1201" y="7714"/>
                  <a:pt x="982" y="7369"/>
                  <a:pt x="982" y="6943"/>
                </a:cubicBezTo>
                <a:cubicBezTo>
                  <a:pt x="982" y="6517"/>
                  <a:pt x="1201" y="6171"/>
                  <a:pt x="1473" y="6171"/>
                </a:cubicBezTo>
                <a:moveTo>
                  <a:pt x="16691" y="4629"/>
                </a:moveTo>
                <a:lnTo>
                  <a:pt x="982" y="4629"/>
                </a:lnTo>
                <a:cubicBezTo>
                  <a:pt x="440" y="4629"/>
                  <a:pt x="0" y="5319"/>
                  <a:pt x="0" y="6171"/>
                </a:cubicBezTo>
                <a:lnTo>
                  <a:pt x="0" y="20057"/>
                </a:lnTo>
                <a:cubicBezTo>
                  <a:pt x="0" y="20909"/>
                  <a:pt x="440" y="21600"/>
                  <a:pt x="982" y="21600"/>
                </a:cubicBezTo>
                <a:lnTo>
                  <a:pt x="16691" y="21600"/>
                </a:lnTo>
                <a:cubicBezTo>
                  <a:pt x="17233" y="21600"/>
                  <a:pt x="17673" y="20909"/>
                  <a:pt x="17673" y="20057"/>
                </a:cubicBezTo>
                <a:lnTo>
                  <a:pt x="17673" y="6171"/>
                </a:lnTo>
                <a:cubicBezTo>
                  <a:pt x="17673" y="5319"/>
                  <a:pt x="17233" y="4629"/>
                  <a:pt x="16691" y="4629"/>
                </a:cubicBezTo>
                <a:moveTo>
                  <a:pt x="8543" y="13297"/>
                </a:moveTo>
                <a:lnTo>
                  <a:pt x="8327" y="14769"/>
                </a:lnTo>
                <a:cubicBezTo>
                  <a:pt x="8595" y="14882"/>
                  <a:pt x="9419" y="15330"/>
                  <a:pt x="9541" y="14500"/>
                </a:cubicBezTo>
                <a:cubicBezTo>
                  <a:pt x="9669" y="13634"/>
                  <a:pt x="8811" y="13410"/>
                  <a:pt x="8543" y="13297"/>
                </a:cubicBezTo>
                <a:moveTo>
                  <a:pt x="4418" y="7714"/>
                </a:moveTo>
                <a:cubicBezTo>
                  <a:pt x="4147" y="7714"/>
                  <a:pt x="3927" y="8060"/>
                  <a:pt x="3927" y="8486"/>
                </a:cubicBezTo>
                <a:cubicBezTo>
                  <a:pt x="3927" y="8912"/>
                  <a:pt x="4147" y="9257"/>
                  <a:pt x="4418" y="9257"/>
                </a:cubicBezTo>
                <a:cubicBezTo>
                  <a:pt x="4690" y="9257"/>
                  <a:pt x="4909" y="8912"/>
                  <a:pt x="4909" y="8486"/>
                </a:cubicBezTo>
                <a:cubicBezTo>
                  <a:pt x="4909" y="8060"/>
                  <a:pt x="4690" y="7714"/>
                  <a:pt x="4418" y="7714"/>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6" name="Google Shape;846;p16"/>
          <p:cNvSpPr/>
          <p:nvPr/>
        </p:nvSpPr>
        <p:spPr>
          <a:xfrm>
            <a:off x="4613686" y="3052972"/>
            <a:ext cx="279328" cy="203148"/>
          </a:xfrm>
          <a:custGeom>
            <a:rect b="b" l="l" r="r" t="t"/>
            <a:pathLst>
              <a:path extrusionOk="0" h="21600" w="21600">
                <a:moveTo>
                  <a:pt x="17075" y="12150"/>
                </a:moveTo>
                <a:lnTo>
                  <a:pt x="17294" y="9450"/>
                </a:lnTo>
                <a:lnTo>
                  <a:pt x="19843" y="9450"/>
                </a:lnTo>
                <a:lnTo>
                  <a:pt x="19406" y="12150"/>
                </a:lnTo>
                <a:cubicBezTo>
                  <a:pt x="19406" y="12150"/>
                  <a:pt x="17075" y="12150"/>
                  <a:pt x="17075" y="12150"/>
                </a:cubicBezTo>
                <a:close/>
                <a:moveTo>
                  <a:pt x="18752" y="16200"/>
                </a:moveTo>
                <a:lnTo>
                  <a:pt x="16748" y="16200"/>
                </a:lnTo>
                <a:lnTo>
                  <a:pt x="16967" y="13500"/>
                </a:lnTo>
                <a:lnTo>
                  <a:pt x="19188" y="13500"/>
                </a:lnTo>
                <a:cubicBezTo>
                  <a:pt x="19188" y="13500"/>
                  <a:pt x="18752" y="16200"/>
                  <a:pt x="18752" y="16200"/>
                </a:cubicBezTo>
                <a:close/>
                <a:moveTo>
                  <a:pt x="17673" y="20250"/>
                </a:moveTo>
                <a:cubicBezTo>
                  <a:pt x="17131" y="20250"/>
                  <a:pt x="16691" y="19645"/>
                  <a:pt x="16691" y="18900"/>
                </a:cubicBezTo>
                <a:cubicBezTo>
                  <a:pt x="16691" y="18155"/>
                  <a:pt x="17131" y="17550"/>
                  <a:pt x="17673" y="17550"/>
                </a:cubicBezTo>
                <a:cubicBezTo>
                  <a:pt x="18215" y="17550"/>
                  <a:pt x="18655" y="18155"/>
                  <a:pt x="18655" y="18900"/>
                </a:cubicBezTo>
                <a:cubicBezTo>
                  <a:pt x="18655" y="19645"/>
                  <a:pt x="18215" y="20250"/>
                  <a:pt x="17673" y="20250"/>
                </a:cubicBezTo>
                <a:moveTo>
                  <a:pt x="16415" y="8100"/>
                </a:moveTo>
                <a:lnTo>
                  <a:pt x="13745" y="8100"/>
                </a:lnTo>
                <a:lnTo>
                  <a:pt x="13745" y="5400"/>
                </a:lnTo>
                <a:lnTo>
                  <a:pt x="16633" y="5400"/>
                </a:lnTo>
                <a:cubicBezTo>
                  <a:pt x="16633" y="5400"/>
                  <a:pt x="16415" y="8100"/>
                  <a:pt x="16415" y="8100"/>
                </a:cubicBezTo>
                <a:close/>
                <a:moveTo>
                  <a:pt x="16088" y="12150"/>
                </a:moveTo>
                <a:lnTo>
                  <a:pt x="13745" y="12150"/>
                </a:lnTo>
                <a:lnTo>
                  <a:pt x="13745" y="9450"/>
                </a:lnTo>
                <a:lnTo>
                  <a:pt x="16306" y="9450"/>
                </a:lnTo>
                <a:cubicBezTo>
                  <a:pt x="16306" y="9450"/>
                  <a:pt x="16088" y="12150"/>
                  <a:pt x="16088" y="12150"/>
                </a:cubicBezTo>
                <a:close/>
                <a:moveTo>
                  <a:pt x="15761" y="16200"/>
                </a:moveTo>
                <a:lnTo>
                  <a:pt x="13745" y="16200"/>
                </a:lnTo>
                <a:lnTo>
                  <a:pt x="13745" y="13500"/>
                </a:lnTo>
                <a:lnTo>
                  <a:pt x="15979" y="13500"/>
                </a:lnTo>
                <a:cubicBezTo>
                  <a:pt x="15979" y="13500"/>
                  <a:pt x="15761" y="16200"/>
                  <a:pt x="15761" y="16200"/>
                </a:cubicBezTo>
                <a:close/>
                <a:moveTo>
                  <a:pt x="12764" y="8100"/>
                </a:moveTo>
                <a:lnTo>
                  <a:pt x="10094" y="8100"/>
                </a:lnTo>
                <a:lnTo>
                  <a:pt x="9876" y="5400"/>
                </a:lnTo>
                <a:lnTo>
                  <a:pt x="12764" y="5400"/>
                </a:lnTo>
                <a:cubicBezTo>
                  <a:pt x="12764" y="5400"/>
                  <a:pt x="12764" y="8100"/>
                  <a:pt x="12764" y="8100"/>
                </a:cubicBezTo>
                <a:close/>
                <a:moveTo>
                  <a:pt x="12764" y="12150"/>
                </a:moveTo>
                <a:lnTo>
                  <a:pt x="10421" y="12150"/>
                </a:lnTo>
                <a:lnTo>
                  <a:pt x="10203" y="9450"/>
                </a:lnTo>
                <a:lnTo>
                  <a:pt x="12764" y="9450"/>
                </a:lnTo>
                <a:cubicBezTo>
                  <a:pt x="12764" y="9450"/>
                  <a:pt x="12764" y="12150"/>
                  <a:pt x="12764" y="12150"/>
                </a:cubicBezTo>
                <a:close/>
                <a:moveTo>
                  <a:pt x="12764" y="16200"/>
                </a:moveTo>
                <a:lnTo>
                  <a:pt x="10748" y="16200"/>
                </a:lnTo>
                <a:lnTo>
                  <a:pt x="10531" y="13500"/>
                </a:lnTo>
                <a:lnTo>
                  <a:pt x="12764" y="13500"/>
                </a:lnTo>
                <a:cubicBezTo>
                  <a:pt x="12764" y="13500"/>
                  <a:pt x="12764" y="16200"/>
                  <a:pt x="12764" y="16200"/>
                </a:cubicBezTo>
                <a:close/>
                <a:moveTo>
                  <a:pt x="8836" y="20250"/>
                </a:moveTo>
                <a:cubicBezTo>
                  <a:pt x="8294" y="20250"/>
                  <a:pt x="7855" y="19645"/>
                  <a:pt x="7855" y="18900"/>
                </a:cubicBezTo>
                <a:cubicBezTo>
                  <a:pt x="7855" y="18155"/>
                  <a:pt x="8294" y="17550"/>
                  <a:pt x="8836" y="17550"/>
                </a:cubicBezTo>
                <a:cubicBezTo>
                  <a:pt x="9379" y="17550"/>
                  <a:pt x="9818" y="18155"/>
                  <a:pt x="9818" y="18900"/>
                </a:cubicBezTo>
                <a:cubicBezTo>
                  <a:pt x="9818" y="19645"/>
                  <a:pt x="9379" y="20250"/>
                  <a:pt x="8836" y="20250"/>
                </a:cubicBezTo>
                <a:moveTo>
                  <a:pt x="7213" y="13500"/>
                </a:moveTo>
                <a:lnTo>
                  <a:pt x="9543" y="13500"/>
                </a:lnTo>
                <a:lnTo>
                  <a:pt x="9761" y="16200"/>
                </a:lnTo>
                <a:lnTo>
                  <a:pt x="7740" y="16200"/>
                </a:lnTo>
                <a:cubicBezTo>
                  <a:pt x="7740" y="16200"/>
                  <a:pt x="7213" y="13500"/>
                  <a:pt x="7213" y="13500"/>
                </a:cubicBezTo>
                <a:close/>
                <a:moveTo>
                  <a:pt x="6950" y="12150"/>
                </a:moveTo>
                <a:lnTo>
                  <a:pt x="6423" y="9450"/>
                </a:lnTo>
                <a:lnTo>
                  <a:pt x="9215" y="9450"/>
                </a:lnTo>
                <a:lnTo>
                  <a:pt x="9434" y="12150"/>
                </a:lnTo>
                <a:cubicBezTo>
                  <a:pt x="9434" y="12150"/>
                  <a:pt x="6950" y="12150"/>
                  <a:pt x="6950" y="12150"/>
                </a:cubicBezTo>
                <a:close/>
                <a:moveTo>
                  <a:pt x="5633" y="5400"/>
                </a:moveTo>
                <a:lnTo>
                  <a:pt x="8888" y="5400"/>
                </a:lnTo>
                <a:lnTo>
                  <a:pt x="9106" y="8100"/>
                </a:lnTo>
                <a:lnTo>
                  <a:pt x="6160" y="8100"/>
                </a:lnTo>
                <a:cubicBezTo>
                  <a:pt x="6160" y="8100"/>
                  <a:pt x="5633" y="5400"/>
                  <a:pt x="5633" y="5400"/>
                </a:cubicBezTo>
                <a:close/>
                <a:moveTo>
                  <a:pt x="17621" y="5400"/>
                </a:moveTo>
                <a:lnTo>
                  <a:pt x="20497" y="5400"/>
                </a:lnTo>
                <a:lnTo>
                  <a:pt x="20061" y="8100"/>
                </a:lnTo>
                <a:lnTo>
                  <a:pt x="17403" y="8100"/>
                </a:lnTo>
                <a:cubicBezTo>
                  <a:pt x="17403" y="8100"/>
                  <a:pt x="17621" y="5400"/>
                  <a:pt x="17621" y="5400"/>
                </a:cubicBezTo>
                <a:close/>
                <a:moveTo>
                  <a:pt x="19619" y="17038"/>
                </a:moveTo>
                <a:lnTo>
                  <a:pt x="19622" y="17038"/>
                </a:lnTo>
                <a:lnTo>
                  <a:pt x="21586" y="4889"/>
                </a:lnTo>
                <a:lnTo>
                  <a:pt x="21577" y="4886"/>
                </a:lnTo>
                <a:cubicBezTo>
                  <a:pt x="21586" y="4833"/>
                  <a:pt x="21600" y="4782"/>
                  <a:pt x="21600" y="4725"/>
                </a:cubicBezTo>
                <a:cubicBezTo>
                  <a:pt x="21600" y="4352"/>
                  <a:pt x="21380" y="4050"/>
                  <a:pt x="21109" y="4050"/>
                </a:cubicBezTo>
                <a:lnTo>
                  <a:pt x="5370" y="4050"/>
                </a:lnTo>
                <a:lnTo>
                  <a:pt x="4674" y="481"/>
                </a:lnTo>
                <a:lnTo>
                  <a:pt x="4667" y="484"/>
                </a:lnTo>
                <a:cubicBezTo>
                  <a:pt x="4605" y="207"/>
                  <a:pt x="4425" y="0"/>
                  <a:pt x="4203" y="0"/>
                </a:cubicBezTo>
                <a:lnTo>
                  <a:pt x="491" y="0"/>
                </a:lnTo>
                <a:cubicBezTo>
                  <a:pt x="220" y="0"/>
                  <a:pt x="0" y="302"/>
                  <a:pt x="0" y="675"/>
                </a:cubicBezTo>
                <a:cubicBezTo>
                  <a:pt x="0" y="1048"/>
                  <a:pt x="220" y="1350"/>
                  <a:pt x="491" y="1350"/>
                </a:cubicBezTo>
                <a:lnTo>
                  <a:pt x="3827" y="1350"/>
                </a:lnTo>
                <a:lnTo>
                  <a:pt x="6893" y="17069"/>
                </a:lnTo>
                <a:lnTo>
                  <a:pt x="6894" y="17069"/>
                </a:lnTo>
                <a:cubicBezTo>
                  <a:pt x="6936" y="17259"/>
                  <a:pt x="7037" y="17414"/>
                  <a:pt x="7168" y="17493"/>
                </a:cubicBezTo>
                <a:cubicBezTo>
                  <a:pt x="6984" y="17903"/>
                  <a:pt x="6873" y="18383"/>
                  <a:pt x="6873" y="18900"/>
                </a:cubicBezTo>
                <a:cubicBezTo>
                  <a:pt x="6873" y="20391"/>
                  <a:pt x="7752" y="21600"/>
                  <a:pt x="8836" y="21600"/>
                </a:cubicBezTo>
                <a:cubicBezTo>
                  <a:pt x="9921" y="21600"/>
                  <a:pt x="10800" y="20391"/>
                  <a:pt x="10800" y="18900"/>
                </a:cubicBezTo>
                <a:cubicBezTo>
                  <a:pt x="10800" y="18406"/>
                  <a:pt x="10696" y="17949"/>
                  <a:pt x="10528" y="17550"/>
                </a:cubicBezTo>
                <a:lnTo>
                  <a:pt x="15981" y="17550"/>
                </a:lnTo>
                <a:cubicBezTo>
                  <a:pt x="15813" y="17949"/>
                  <a:pt x="15709" y="18406"/>
                  <a:pt x="15709" y="18900"/>
                </a:cubicBezTo>
                <a:cubicBezTo>
                  <a:pt x="15709" y="20391"/>
                  <a:pt x="16588" y="21600"/>
                  <a:pt x="17673" y="21600"/>
                </a:cubicBezTo>
                <a:cubicBezTo>
                  <a:pt x="18757" y="21600"/>
                  <a:pt x="19636" y="20391"/>
                  <a:pt x="19636" y="18900"/>
                </a:cubicBezTo>
                <a:cubicBezTo>
                  <a:pt x="19636" y="18383"/>
                  <a:pt x="19525" y="17903"/>
                  <a:pt x="19341" y="17493"/>
                </a:cubicBezTo>
                <a:cubicBezTo>
                  <a:pt x="19479" y="17410"/>
                  <a:pt x="19581" y="17242"/>
                  <a:pt x="19619" y="17038"/>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7" name="Google Shape;847;p16"/>
          <p:cNvSpPr/>
          <p:nvPr/>
        </p:nvSpPr>
        <p:spPr>
          <a:xfrm>
            <a:off x="5146947" y="3014882"/>
            <a:ext cx="279328" cy="279328"/>
          </a:xfrm>
          <a:custGeom>
            <a:rect b="b" l="l" r="r" t="t"/>
            <a:pathLst>
              <a:path extrusionOk="0" h="21600" w="21600">
                <a:moveTo>
                  <a:pt x="17075" y="14727"/>
                </a:moveTo>
                <a:lnTo>
                  <a:pt x="17294" y="12764"/>
                </a:lnTo>
                <a:lnTo>
                  <a:pt x="19843" y="12764"/>
                </a:lnTo>
                <a:lnTo>
                  <a:pt x="19406" y="14727"/>
                </a:lnTo>
                <a:cubicBezTo>
                  <a:pt x="19406" y="14727"/>
                  <a:pt x="17075" y="14727"/>
                  <a:pt x="17075" y="14727"/>
                </a:cubicBezTo>
                <a:close/>
                <a:moveTo>
                  <a:pt x="18752" y="17673"/>
                </a:moveTo>
                <a:lnTo>
                  <a:pt x="16748" y="17673"/>
                </a:lnTo>
                <a:lnTo>
                  <a:pt x="16967" y="15709"/>
                </a:lnTo>
                <a:lnTo>
                  <a:pt x="19188" y="15709"/>
                </a:lnTo>
                <a:cubicBezTo>
                  <a:pt x="19188" y="15709"/>
                  <a:pt x="18752" y="17673"/>
                  <a:pt x="18752" y="17673"/>
                </a:cubicBezTo>
                <a:close/>
                <a:moveTo>
                  <a:pt x="17673" y="20618"/>
                </a:moveTo>
                <a:cubicBezTo>
                  <a:pt x="17131" y="20618"/>
                  <a:pt x="16691" y="20179"/>
                  <a:pt x="16691" y="19636"/>
                </a:cubicBezTo>
                <a:cubicBezTo>
                  <a:pt x="16691" y="19095"/>
                  <a:pt x="17131" y="18655"/>
                  <a:pt x="17673" y="18655"/>
                </a:cubicBezTo>
                <a:cubicBezTo>
                  <a:pt x="18215" y="18655"/>
                  <a:pt x="18655" y="19095"/>
                  <a:pt x="18655" y="19636"/>
                </a:cubicBezTo>
                <a:cubicBezTo>
                  <a:pt x="18655" y="20179"/>
                  <a:pt x="18215" y="20618"/>
                  <a:pt x="17673" y="20618"/>
                </a:cubicBezTo>
                <a:moveTo>
                  <a:pt x="16415" y="11782"/>
                </a:moveTo>
                <a:lnTo>
                  <a:pt x="13745" y="11782"/>
                </a:lnTo>
                <a:lnTo>
                  <a:pt x="13745" y="9818"/>
                </a:lnTo>
                <a:lnTo>
                  <a:pt x="16633" y="9818"/>
                </a:lnTo>
                <a:cubicBezTo>
                  <a:pt x="16633" y="9818"/>
                  <a:pt x="16415" y="11782"/>
                  <a:pt x="16415" y="11782"/>
                </a:cubicBezTo>
                <a:close/>
                <a:moveTo>
                  <a:pt x="16088" y="14727"/>
                </a:moveTo>
                <a:lnTo>
                  <a:pt x="13745" y="14727"/>
                </a:lnTo>
                <a:lnTo>
                  <a:pt x="13745" y="12764"/>
                </a:lnTo>
                <a:lnTo>
                  <a:pt x="16306" y="12764"/>
                </a:lnTo>
                <a:cubicBezTo>
                  <a:pt x="16306" y="12764"/>
                  <a:pt x="16088" y="14727"/>
                  <a:pt x="16088" y="14727"/>
                </a:cubicBezTo>
                <a:close/>
                <a:moveTo>
                  <a:pt x="15761" y="17673"/>
                </a:moveTo>
                <a:lnTo>
                  <a:pt x="13745" y="17673"/>
                </a:lnTo>
                <a:lnTo>
                  <a:pt x="13745" y="15709"/>
                </a:lnTo>
                <a:lnTo>
                  <a:pt x="15979" y="15709"/>
                </a:lnTo>
                <a:cubicBezTo>
                  <a:pt x="15979" y="15709"/>
                  <a:pt x="15761" y="17673"/>
                  <a:pt x="15761" y="17673"/>
                </a:cubicBezTo>
                <a:close/>
                <a:moveTo>
                  <a:pt x="12764" y="11782"/>
                </a:moveTo>
                <a:lnTo>
                  <a:pt x="10094" y="11782"/>
                </a:lnTo>
                <a:lnTo>
                  <a:pt x="9876" y="9818"/>
                </a:lnTo>
                <a:lnTo>
                  <a:pt x="12764" y="9818"/>
                </a:lnTo>
                <a:cubicBezTo>
                  <a:pt x="12764" y="9818"/>
                  <a:pt x="12764" y="11782"/>
                  <a:pt x="12764" y="11782"/>
                </a:cubicBezTo>
                <a:close/>
                <a:moveTo>
                  <a:pt x="12764" y="14727"/>
                </a:moveTo>
                <a:lnTo>
                  <a:pt x="10421" y="14727"/>
                </a:lnTo>
                <a:lnTo>
                  <a:pt x="10203" y="12764"/>
                </a:lnTo>
                <a:lnTo>
                  <a:pt x="12764" y="12764"/>
                </a:lnTo>
                <a:cubicBezTo>
                  <a:pt x="12764" y="12764"/>
                  <a:pt x="12764" y="14727"/>
                  <a:pt x="12764" y="14727"/>
                </a:cubicBezTo>
                <a:close/>
                <a:moveTo>
                  <a:pt x="12764" y="17673"/>
                </a:moveTo>
                <a:lnTo>
                  <a:pt x="10748" y="17673"/>
                </a:lnTo>
                <a:lnTo>
                  <a:pt x="10531" y="15709"/>
                </a:lnTo>
                <a:lnTo>
                  <a:pt x="12764" y="15709"/>
                </a:lnTo>
                <a:cubicBezTo>
                  <a:pt x="12764" y="15709"/>
                  <a:pt x="12764" y="17673"/>
                  <a:pt x="12764" y="17673"/>
                </a:cubicBezTo>
                <a:close/>
                <a:moveTo>
                  <a:pt x="8836" y="20618"/>
                </a:moveTo>
                <a:cubicBezTo>
                  <a:pt x="8294" y="20618"/>
                  <a:pt x="7855" y="20179"/>
                  <a:pt x="7855" y="19636"/>
                </a:cubicBezTo>
                <a:cubicBezTo>
                  <a:pt x="7855" y="19095"/>
                  <a:pt x="8294" y="18655"/>
                  <a:pt x="8836" y="18655"/>
                </a:cubicBezTo>
                <a:cubicBezTo>
                  <a:pt x="9379" y="18655"/>
                  <a:pt x="9818" y="19095"/>
                  <a:pt x="9818" y="19636"/>
                </a:cubicBezTo>
                <a:cubicBezTo>
                  <a:pt x="9818" y="20179"/>
                  <a:pt x="9379" y="20618"/>
                  <a:pt x="8836" y="20618"/>
                </a:cubicBezTo>
                <a:moveTo>
                  <a:pt x="7213" y="15709"/>
                </a:moveTo>
                <a:lnTo>
                  <a:pt x="9543" y="15709"/>
                </a:lnTo>
                <a:lnTo>
                  <a:pt x="9761" y="17673"/>
                </a:lnTo>
                <a:lnTo>
                  <a:pt x="7740" y="17673"/>
                </a:lnTo>
                <a:cubicBezTo>
                  <a:pt x="7740" y="17673"/>
                  <a:pt x="7213" y="15709"/>
                  <a:pt x="7213" y="15709"/>
                </a:cubicBezTo>
                <a:close/>
                <a:moveTo>
                  <a:pt x="6950" y="14727"/>
                </a:moveTo>
                <a:lnTo>
                  <a:pt x="6423" y="12764"/>
                </a:lnTo>
                <a:lnTo>
                  <a:pt x="9215" y="12764"/>
                </a:lnTo>
                <a:lnTo>
                  <a:pt x="9434" y="14727"/>
                </a:lnTo>
                <a:cubicBezTo>
                  <a:pt x="9434" y="14727"/>
                  <a:pt x="6950" y="14727"/>
                  <a:pt x="6950" y="14727"/>
                </a:cubicBezTo>
                <a:close/>
                <a:moveTo>
                  <a:pt x="5633" y="9818"/>
                </a:moveTo>
                <a:lnTo>
                  <a:pt x="8888" y="9818"/>
                </a:lnTo>
                <a:lnTo>
                  <a:pt x="9106" y="11782"/>
                </a:lnTo>
                <a:lnTo>
                  <a:pt x="6160" y="11782"/>
                </a:lnTo>
                <a:cubicBezTo>
                  <a:pt x="6160" y="11782"/>
                  <a:pt x="5633" y="9818"/>
                  <a:pt x="5633" y="9818"/>
                </a:cubicBezTo>
                <a:close/>
                <a:moveTo>
                  <a:pt x="17621" y="9818"/>
                </a:moveTo>
                <a:lnTo>
                  <a:pt x="20497" y="9818"/>
                </a:lnTo>
                <a:lnTo>
                  <a:pt x="20061" y="11782"/>
                </a:lnTo>
                <a:lnTo>
                  <a:pt x="17403" y="11782"/>
                </a:lnTo>
                <a:cubicBezTo>
                  <a:pt x="17403" y="11782"/>
                  <a:pt x="17621" y="9818"/>
                  <a:pt x="17621" y="9818"/>
                </a:cubicBezTo>
                <a:close/>
                <a:moveTo>
                  <a:pt x="19619" y="18282"/>
                </a:moveTo>
                <a:lnTo>
                  <a:pt x="19622" y="18283"/>
                </a:lnTo>
                <a:lnTo>
                  <a:pt x="21586" y="9447"/>
                </a:lnTo>
                <a:lnTo>
                  <a:pt x="21577" y="9444"/>
                </a:lnTo>
                <a:cubicBezTo>
                  <a:pt x="21586" y="9406"/>
                  <a:pt x="21600" y="9369"/>
                  <a:pt x="21600" y="9327"/>
                </a:cubicBezTo>
                <a:cubicBezTo>
                  <a:pt x="21600" y="9056"/>
                  <a:pt x="21380" y="8836"/>
                  <a:pt x="21109" y="8836"/>
                </a:cubicBezTo>
                <a:lnTo>
                  <a:pt x="5370" y="8836"/>
                </a:lnTo>
                <a:lnTo>
                  <a:pt x="4674" y="6241"/>
                </a:lnTo>
                <a:lnTo>
                  <a:pt x="4667" y="6243"/>
                </a:lnTo>
                <a:cubicBezTo>
                  <a:pt x="4606" y="6041"/>
                  <a:pt x="4425" y="5891"/>
                  <a:pt x="4203" y="5891"/>
                </a:cubicBezTo>
                <a:lnTo>
                  <a:pt x="491" y="5891"/>
                </a:lnTo>
                <a:cubicBezTo>
                  <a:pt x="220" y="5891"/>
                  <a:pt x="0" y="6110"/>
                  <a:pt x="0" y="6382"/>
                </a:cubicBezTo>
                <a:cubicBezTo>
                  <a:pt x="0" y="6653"/>
                  <a:pt x="220" y="6873"/>
                  <a:pt x="491" y="6873"/>
                </a:cubicBezTo>
                <a:lnTo>
                  <a:pt x="3827" y="6873"/>
                </a:lnTo>
                <a:lnTo>
                  <a:pt x="6893" y="18305"/>
                </a:lnTo>
                <a:lnTo>
                  <a:pt x="6894" y="18305"/>
                </a:lnTo>
                <a:cubicBezTo>
                  <a:pt x="6936" y="18443"/>
                  <a:pt x="7037" y="18555"/>
                  <a:pt x="7168" y="18613"/>
                </a:cubicBezTo>
                <a:cubicBezTo>
                  <a:pt x="6984" y="18912"/>
                  <a:pt x="6873" y="19260"/>
                  <a:pt x="6873" y="19636"/>
                </a:cubicBezTo>
                <a:cubicBezTo>
                  <a:pt x="6873" y="20721"/>
                  <a:pt x="7752" y="21600"/>
                  <a:pt x="8836" y="21600"/>
                </a:cubicBezTo>
                <a:cubicBezTo>
                  <a:pt x="9921" y="21600"/>
                  <a:pt x="10800" y="20721"/>
                  <a:pt x="10800" y="19636"/>
                </a:cubicBezTo>
                <a:cubicBezTo>
                  <a:pt x="10800" y="19277"/>
                  <a:pt x="10696" y="18945"/>
                  <a:pt x="10528" y="18655"/>
                </a:cubicBezTo>
                <a:lnTo>
                  <a:pt x="15981" y="18655"/>
                </a:lnTo>
                <a:cubicBezTo>
                  <a:pt x="15813" y="18945"/>
                  <a:pt x="15709" y="19277"/>
                  <a:pt x="15709" y="19636"/>
                </a:cubicBezTo>
                <a:cubicBezTo>
                  <a:pt x="15709" y="20721"/>
                  <a:pt x="16588" y="21600"/>
                  <a:pt x="17673" y="21600"/>
                </a:cubicBezTo>
                <a:cubicBezTo>
                  <a:pt x="18757" y="21600"/>
                  <a:pt x="19636" y="20721"/>
                  <a:pt x="19636" y="19636"/>
                </a:cubicBezTo>
                <a:cubicBezTo>
                  <a:pt x="19636" y="19260"/>
                  <a:pt x="19525" y="18912"/>
                  <a:pt x="19341" y="18613"/>
                </a:cubicBezTo>
                <a:cubicBezTo>
                  <a:pt x="19479" y="18552"/>
                  <a:pt x="19581" y="18430"/>
                  <a:pt x="19619" y="18282"/>
                </a:cubicBezTo>
                <a:moveTo>
                  <a:pt x="12907" y="7711"/>
                </a:moveTo>
                <a:cubicBezTo>
                  <a:pt x="12996" y="7800"/>
                  <a:pt x="13119" y="7855"/>
                  <a:pt x="13255" y="7855"/>
                </a:cubicBezTo>
                <a:cubicBezTo>
                  <a:pt x="13390" y="7855"/>
                  <a:pt x="13513" y="7800"/>
                  <a:pt x="13602" y="7711"/>
                </a:cubicBezTo>
                <a:lnTo>
                  <a:pt x="15565" y="5747"/>
                </a:lnTo>
                <a:cubicBezTo>
                  <a:pt x="15654" y="5658"/>
                  <a:pt x="15709" y="5536"/>
                  <a:pt x="15709" y="5400"/>
                </a:cubicBezTo>
                <a:cubicBezTo>
                  <a:pt x="15709" y="5129"/>
                  <a:pt x="15490" y="4910"/>
                  <a:pt x="15218" y="4910"/>
                </a:cubicBezTo>
                <a:cubicBezTo>
                  <a:pt x="15083" y="4910"/>
                  <a:pt x="14960" y="4964"/>
                  <a:pt x="14871" y="5053"/>
                </a:cubicBezTo>
                <a:lnTo>
                  <a:pt x="13745" y="6179"/>
                </a:lnTo>
                <a:lnTo>
                  <a:pt x="13745" y="491"/>
                </a:lnTo>
                <a:lnTo>
                  <a:pt x="13745" y="491"/>
                </a:lnTo>
                <a:cubicBezTo>
                  <a:pt x="13745" y="220"/>
                  <a:pt x="13526" y="0"/>
                  <a:pt x="13255" y="0"/>
                </a:cubicBezTo>
                <a:cubicBezTo>
                  <a:pt x="12983" y="0"/>
                  <a:pt x="12764" y="220"/>
                  <a:pt x="12764" y="491"/>
                </a:cubicBezTo>
                <a:lnTo>
                  <a:pt x="12764" y="6179"/>
                </a:lnTo>
                <a:lnTo>
                  <a:pt x="11638" y="5053"/>
                </a:lnTo>
                <a:cubicBezTo>
                  <a:pt x="11549" y="4964"/>
                  <a:pt x="11427" y="4910"/>
                  <a:pt x="11291" y="4910"/>
                </a:cubicBezTo>
                <a:cubicBezTo>
                  <a:pt x="11020" y="4910"/>
                  <a:pt x="10800" y="5129"/>
                  <a:pt x="10800" y="5400"/>
                </a:cubicBezTo>
                <a:cubicBezTo>
                  <a:pt x="10800" y="5536"/>
                  <a:pt x="10855" y="5658"/>
                  <a:pt x="10944" y="5747"/>
                </a:cubicBezTo>
                <a:cubicBezTo>
                  <a:pt x="10944" y="5747"/>
                  <a:pt x="12907" y="7711"/>
                  <a:pt x="12907" y="7711"/>
                </a:cubicBezTo>
                <a:close/>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8" name="Google Shape;848;p16"/>
          <p:cNvSpPr/>
          <p:nvPr/>
        </p:nvSpPr>
        <p:spPr>
          <a:xfrm>
            <a:off x="5680208" y="3014882"/>
            <a:ext cx="279328" cy="279328"/>
          </a:xfrm>
          <a:custGeom>
            <a:rect b="b" l="l" r="r" t="t"/>
            <a:pathLst>
              <a:path extrusionOk="0" h="21600" w="21600">
                <a:moveTo>
                  <a:pt x="17076" y="14727"/>
                </a:moveTo>
                <a:lnTo>
                  <a:pt x="17294" y="12764"/>
                </a:lnTo>
                <a:lnTo>
                  <a:pt x="19843" y="12764"/>
                </a:lnTo>
                <a:lnTo>
                  <a:pt x="19406" y="14727"/>
                </a:lnTo>
                <a:cubicBezTo>
                  <a:pt x="19406" y="14727"/>
                  <a:pt x="17076" y="14727"/>
                  <a:pt x="17076" y="14727"/>
                </a:cubicBezTo>
                <a:close/>
                <a:moveTo>
                  <a:pt x="18752" y="17673"/>
                </a:moveTo>
                <a:lnTo>
                  <a:pt x="16748" y="17673"/>
                </a:lnTo>
                <a:lnTo>
                  <a:pt x="16967" y="15709"/>
                </a:lnTo>
                <a:lnTo>
                  <a:pt x="19188" y="15709"/>
                </a:lnTo>
                <a:cubicBezTo>
                  <a:pt x="19188" y="15709"/>
                  <a:pt x="18752" y="17673"/>
                  <a:pt x="18752" y="17673"/>
                </a:cubicBezTo>
                <a:close/>
                <a:moveTo>
                  <a:pt x="17673" y="20618"/>
                </a:moveTo>
                <a:cubicBezTo>
                  <a:pt x="17131" y="20618"/>
                  <a:pt x="16691" y="20179"/>
                  <a:pt x="16691" y="19636"/>
                </a:cubicBezTo>
                <a:cubicBezTo>
                  <a:pt x="16691" y="19095"/>
                  <a:pt x="17131" y="18655"/>
                  <a:pt x="17673" y="18655"/>
                </a:cubicBezTo>
                <a:cubicBezTo>
                  <a:pt x="18215" y="18655"/>
                  <a:pt x="18655" y="19095"/>
                  <a:pt x="18655" y="19636"/>
                </a:cubicBezTo>
                <a:cubicBezTo>
                  <a:pt x="18655" y="20179"/>
                  <a:pt x="18215" y="20618"/>
                  <a:pt x="17673" y="20618"/>
                </a:cubicBezTo>
                <a:moveTo>
                  <a:pt x="16415" y="11782"/>
                </a:moveTo>
                <a:lnTo>
                  <a:pt x="13745" y="11782"/>
                </a:lnTo>
                <a:lnTo>
                  <a:pt x="13745" y="9818"/>
                </a:lnTo>
                <a:lnTo>
                  <a:pt x="16633" y="9818"/>
                </a:lnTo>
                <a:cubicBezTo>
                  <a:pt x="16633" y="9818"/>
                  <a:pt x="16415" y="11782"/>
                  <a:pt x="16415" y="11782"/>
                </a:cubicBezTo>
                <a:close/>
                <a:moveTo>
                  <a:pt x="16088" y="14727"/>
                </a:moveTo>
                <a:lnTo>
                  <a:pt x="13745" y="14727"/>
                </a:lnTo>
                <a:lnTo>
                  <a:pt x="13745" y="12764"/>
                </a:lnTo>
                <a:lnTo>
                  <a:pt x="16306" y="12764"/>
                </a:lnTo>
                <a:cubicBezTo>
                  <a:pt x="16306" y="12764"/>
                  <a:pt x="16088" y="14727"/>
                  <a:pt x="16088" y="14727"/>
                </a:cubicBezTo>
                <a:close/>
                <a:moveTo>
                  <a:pt x="15761" y="17673"/>
                </a:moveTo>
                <a:lnTo>
                  <a:pt x="13745" y="17673"/>
                </a:lnTo>
                <a:lnTo>
                  <a:pt x="13745" y="15709"/>
                </a:lnTo>
                <a:lnTo>
                  <a:pt x="15979" y="15709"/>
                </a:lnTo>
                <a:cubicBezTo>
                  <a:pt x="15979" y="15709"/>
                  <a:pt x="15761" y="17673"/>
                  <a:pt x="15761" y="17673"/>
                </a:cubicBezTo>
                <a:close/>
                <a:moveTo>
                  <a:pt x="12764" y="11782"/>
                </a:moveTo>
                <a:lnTo>
                  <a:pt x="10094" y="11782"/>
                </a:lnTo>
                <a:lnTo>
                  <a:pt x="9876" y="9818"/>
                </a:lnTo>
                <a:lnTo>
                  <a:pt x="12764" y="9818"/>
                </a:lnTo>
                <a:cubicBezTo>
                  <a:pt x="12764" y="9818"/>
                  <a:pt x="12764" y="11782"/>
                  <a:pt x="12764" y="11782"/>
                </a:cubicBezTo>
                <a:close/>
                <a:moveTo>
                  <a:pt x="12764" y="14727"/>
                </a:moveTo>
                <a:lnTo>
                  <a:pt x="10421" y="14727"/>
                </a:lnTo>
                <a:lnTo>
                  <a:pt x="10203" y="12764"/>
                </a:lnTo>
                <a:lnTo>
                  <a:pt x="12764" y="12764"/>
                </a:lnTo>
                <a:cubicBezTo>
                  <a:pt x="12764" y="12764"/>
                  <a:pt x="12764" y="14727"/>
                  <a:pt x="12764" y="14727"/>
                </a:cubicBezTo>
                <a:close/>
                <a:moveTo>
                  <a:pt x="12764" y="17673"/>
                </a:moveTo>
                <a:lnTo>
                  <a:pt x="10748" y="17673"/>
                </a:lnTo>
                <a:lnTo>
                  <a:pt x="10531" y="15709"/>
                </a:lnTo>
                <a:lnTo>
                  <a:pt x="12764" y="15709"/>
                </a:lnTo>
                <a:cubicBezTo>
                  <a:pt x="12764" y="15709"/>
                  <a:pt x="12764" y="17673"/>
                  <a:pt x="12764" y="17673"/>
                </a:cubicBezTo>
                <a:close/>
                <a:moveTo>
                  <a:pt x="8836" y="20618"/>
                </a:moveTo>
                <a:cubicBezTo>
                  <a:pt x="8294" y="20618"/>
                  <a:pt x="7855" y="20179"/>
                  <a:pt x="7855" y="19636"/>
                </a:cubicBezTo>
                <a:cubicBezTo>
                  <a:pt x="7855" y="19095"/>
                  <a:pt x="8294" y="18655"/>
                  <a:pt x="8836" y="18655"/>
                </a:cubicBezTo>
                <a:cubicBezTo>
                  <a:pt x="9379" y="18655"/>
                  <a:pt x="9818" y="19095"/>
                  <a:pt x="9818" y="19636"/>
                </a:cubicBezTo>
                <a:cubicBezTo>
                  <a:pt x="9818" y="20179"/>
                  <a:pt x="9379" y="20618"/>
                  <a:pt x="8836" y="20618"/>
                </a:cubicBezTo>
                <a:moveTo>
                  <a:pt x="7213" y="15709"/>
                </a:moveTo>
                <a:lnTo>
                  <a:pt x="9543" y="15709"/>
                </a:lnTo>
                <a:lnTo>
                  <a:pt x="9761" y="17673"/>
                </a:lnTo>
                <a:lnTo>
                  <a:pt x="7740" y="17673"/>
                </a:lnTo>
                <a:cubicBezTo>
                  <a:pt x="7740" y="17673"/>
                  <a:pt x="7213" y="15709"/>
                  <a:pt x="7213" y="15709"/>
                </a:cubicBezTo>
                <a:close/>
                <a:moveTo>
                  <a:pt x="6950" y="14727"/>
                </a:moveTo>
                <a:lnTo>
                  <a:pt x="6423" y="12764"/>
                </a:lnTo>
                <a:lnTo>
                  <a:pt x="9215" y="12764"/>
                </a:lnTo>
                <a:lnTo>
                  <a:pt x="9434" y="14727"/>
                </a:lnTo>
                <a:cubicBezTo>
                  <a:pt x="9434" y="14727"/>
                  <a:pt x="6950" y="14727"/>
                  <a:pt x="6950" y="14727"/>
                </a:cubicBezTo>
                <a:close/>
                <a:moveTo>
                  <a:pt x="5633" y="9818"/>
                </a:moveTo>
                <a:lnTo>
                  <a:pt x="8888" y="9818"/>
                </a:lnTo>
                <a:lnTo>
                  <a:pt x="9106" y="11782"/>
                </a:lnTo>
                <a:lnTo>
                  <a:pt x="6160" y="11782"/>
                </a:lnTo>
                <a:cubicBezTo>
                  <a:pt x="6160" y="11782"/>
                  <a:pt x="5633" y="9818"/>
                  <a:pt x="5633" y="9818"/>
                </a:cubicBezTo>
                <a:close/>
                <a:moveTo>
                  <a:pt x="17621" y="9818"/>
                </a:moveTo>
                <a:lnTo>
                  <a:pt x="20497" y="9818"/>
                </a:lnTo>
                <a:lnTo>
                  <a:pt x="20061" y="11782"/>
                </a:lnTo>
                <a:lnTo>
                  <a:pt x="17403" y="11782"/>
                </a:lnTo>
                <a:cubicBezTo>
                  <a:pt x="17403" y="11782"/>
                  <a:pt x="17621" y="9818"/>
                  <a:pt x="17621" y="9818"/>
                </a:cubicBezTo>
                <a:close/>
                <a:moveTo>
                  <a:pt x="19619" y="18282"/>
                </a:moveTo>
                <a:lnTo>
                  <a:pt x="19622" y="18283"/>
                </a:lnTo>
                <a:lnTo>
                  <a:pt x="21585" y="9447"/>
                </a:lnTo>
                <a:lnTo>
                  <a:pt x="21577" y="9444"/>
                </a:lnTo>
                <a:cubicBezTo>
                  <a:pt x="21587" y="9406"/>
                  <a:pt x="21600" y="9369"/>
                  <a:pt x="21600" y="9327"/>
                </a:cubicBezTo>
                <a:cubicBezTo>
                  <a:pt x="21600" y="9056"/>
                  <a:pt x="21380" y="8836"/>
                  <a:pt x="21109" y="8836"/>
                </a:cubicBezTo>
                <a:lnTo>
                  <a:pt x="5370" y="8836"/>
                </a:lnTo>
                <a:lnTo>
                  <a:pt x="4674" y="6241"/>
                </a:lnTo>
                <a:lnTo>
                  <a:pt x="4667" y="6243"/>
                </a:lnTo>
                <a:cubicBezTo>
                  <a:pt x="4605" y="6041"/>
                  <a:pt x="4425" y="5891"/>
                  <a:pt x="4203" y="5891"/>
                </a:cubicBezTo>
                <a:lnTo>
                  <a:pt x="491" y="5891"/>
                </a:lnTo>
                <a:cubicBezTo>
                  <a:pt x="220" y="5891"/>
                  <a:pt x="0" y="6110"/>
                  <a:pt x="0" y="6382"/>
                </a:cubicBezTo>
                <a:cubicBezTo>
                  <a:pt x="0" y="6653"/>
                  <a:pt x="220" y="6873"/>
                  <a:pt x="491" y="6873"/>
                </a:cubicBezTo>
                <a:lnTo>
                  <a:pt x="3827" y="6873"/>
                </a:lnTo>
                <a:lnTo>
                  <a:pt x="6893" y="18305"/>
                </a:lnTo>
                <a:lnTo>
                  <a:pt x="6894" y="18305"/>
                </a:lnTo>
                <a:cubicBezTo>
                  <a:pt x="6936" y="18443"/>
                  <a:pt x="7037" y="18555"/>
                  <a:pt x="7168" y="18613"/>
                </a:cubicBezTo>
                <a:cubicBezTo>
                  <a:pt x="6984" y="18912"/>
                  <a:pt x="6873" y="19260"/>
                  <a:pt x="6873" y="19636"/>
                </a:cubicBezTo>
                <a:cubicBezTo>
                  <a:pt x="6873" y="20721"/>
                  <a:pt x="7752" y="21600"/>
                  <a:pt x="8836" y="21600"/>
                </a:cubicBezTo>
                <a:cubicBezTo>
                  <a:pt x="9921" y="21600"/>
                  <a:pt x="10800" y="20721"/>
                  <a:pt x="10800" y="19636"/>
                </a:cubicBezTo>
                <a:cubicBezTo>
                  <a:pt x="10800" y="19277"/>
                  <a:pt x="10696" y="18945"/>
                  <a:pt x="10528" y="18655"/>
                </a:cubicBezTo>
                <a:lnTo>
                  <a:pt x="15981" y="18655"/>
                </a:lnTo>
                <a:cubicBezTo>
                  <a:pt x="15813" y="18945"/>
                  <a:pt x="15709" y="19277"/>
                  <a:pt x="15709" y="19636"/>
                </a:cubicBezTo>
                <a:cubicBezTo>
                  <a:pt x="15709" y="20721"/>
                  <a:pt x="16588" y="21600"/>
                  <a:pt x="17673" y="21600"/>
                </a:cubicBezTo>
                <a:cubicBezTo>
                  <a:pt x="18757" y="21600"/>
                  <a:pt x="19636" y="20721"/>
                  <a:pt x="19636" y="19636"/>
                </a:cubicBezTo>
                <a:cubicBezTo>
                  <a:pt x="19636" y="19260"/>
                  <a:pt x="19525" y="18912"/>
                  <a:pt x="19342" y="18613"/>
                </a:cubicBezTo>
                <a:cubicBezTo>
                  <a:pt x="19479" y="18552"/>
                  <a:pt x="19581" y="18430"/>
                  <a:pt x="19619" y="18282"/>
                </a:cubicBezTo>
                <a:moveTo>
                  <a:pt x="11291" y="2945"/>
                </a:moveTo>
                <a:cubicBezTo>
                  <a:pt x="11427" y="2945"/>
                  <a:pt x="11549" y="2891"/>
                  <a:pt x="11638" y="2802"/>
                </a:cubicBezTo>
                <a:lnTo>
                  <a:pt x="12764" y="1676"/>
                </a:lnTo>
                <a:lnTo>
                  <a:pt x="12764" y="7364"/>
                </a:lnTo>
                <a:cubicBezTo>
                  <a:pt x="12764" y="7634"/>
                  <a:pt x="12983" y="7855"/>
                  <a:pt x="13255" y="7855"/>
                </a:cubicBezTo>
                <a:cubicBezTo>
                  <a:pt x="13526" y="7855"/>
                  <a:pt x="13745" y="7634"/>
                  <a:pt x="13745" y="7364"/>
                </a:cubicBezTo>
                <a:lnTo>
                  <a:pt x="13745" y="1676"/>
                </a:lnTo>
                <a:lnTo>
                  <a:pt x="14871" y="2802"/>
                </a:lnTo>
                <a:cubicBezTo>
                  <a:pt x="14959" y="2891"/>
                  <a:pt x="15082" y="2945"/>
                  <a:pt x="15218" y="2945"/>
                </a:cubicBezTo>
                <a:cubicBezTo>
                  <a:pt x="15490" y="2945"/>
                  <a:pt x="15709" y="2726"/>
                  <a:pt x="15709" y="2455"/>
                </a:cubicBezTo>
                <a:cubicBezTo>
                  <a:pt x="15709" y="2319"/>
                  <a:pt x="15654" y="2196"/>
                  <a:pt x="15565" y="2107"/>
                </a:cubicBezTo>
                <a:lnTo>
                  <a:pt x="13602" y="144"/>
                </a:lnTo>
                <a:cubicBezTo>
                  <a:pt x="13513" y="55"/>
                  <a:pt x="13390" y="0"/>
                  <a:pt x="13255" y="0"/>
                </a:cubicBezTo>
                <a:cubicBezTo>
                  <a:pt x="13118" y="0"/>
                  <a:pt x="12996" y="55"/>
                  <a:pt x="12907" y="144"/>
                </a:cubicBezTo>
                <a:lnTo>
                  <a:pt x="10944" y="2107"/>
                </a:lnTo>
                <a:cubicBezTo>
                  <a:pt x="10855" y="2196"/>
                  <a:pt x="10800" y="2319"/>
                  <a:pt x="10800" y="2455"/>
                </a:cubicBezTo>
                <a:cubicBezTo>
                  <a:pt x="10800" y="2726"/>
                  <a:pt x="11020" y="2945"/>
                  <a:pt x="11291" y="2945"/>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49" name="Google Shape;849;p16"/>
          <p:cNvSpPr/>
          <p:nvPr/>
        </p:nvSpPr>
        <p:spPr>
          <a:xfrm>
            <a:off x="6229117" y="2494318"/>
            <a:ext cx="279328" cy="253935"/>
          </a:xfrm>
          <a:custGeom>
            <a:rect b="b" l="l" r="r" t="t"/>
            <a:pathLst>
              <a:path extrusionOk="0" h="21600" w="2160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5"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6" y="18643"/>
                  <a:pt x="19342" y="18314"/>
                </a:cubicBezTo>
                <a:cubicBezTo>
                  <a:pt x="19479" y="18248"/>
                  <a:pt x="19581" y="18113"/>
                  <a:pt x="19619" y="17950"/>
                </a:cubicBezTo>
                <a:moveTo>
                  <a:pt x="9327" y="3240"/>
                </a:moveTo>
                <a:lnTo>
                  <a:pt x="15015" y="3240"/>
                </a:lnTo>
                <a:lnTo>
                  <a:pt x="13889" y="4478"/>
                </a:lnTo>
                <a:cubicBezTo>
                  <a:pt x="13801" y="4577"/>
                  <a:pt x="13745" y="4711"/>
                  <a:pt x="13745" y="4860"/>
                </a:cubicBezTo>
                <a:cubicBezTo>
                  <a:pt x="13745" y="5159"/>
                  <a:pt x="13966" y="5400"/>
                  <a:pt x="14236" y="5400"/>
                </a:cubicBezTo>
                <a:cubicBezTo>
                  <a:pt x="14373" y="5400"/>
                  <a:pt x="14495" y="5340"/>
                  <a:pt x="14583" y="5242"/>
                </a:cubicBezTo>
                <a:lnTo>
                  <a:pt x="16547" y="3082"/>
                </a:lnTo>
                <a:cubicBezTo>
                  <a:pt x="16636" y="2984"/>
                  <a:pt x="16691" y="2849"/>
                  <a:pt x="16691" y="2700"/>
                </a:cubicBezTo>
                <a:cubicBezTo>
                  <a:pt x="16691" y="2552"/>
                  <a:pt x="16636" y="2417"/>
                  <a:pt x="16547" y="2318"/>
                </a:cubicBezTo>
                <a:lnTo>
                  <a:pt x="14583" y="158"/>
                </a:lnTo>
                <a:cubicBezTo>
                  <a:pt x="14495" y="61"/>
                  <a:pt x="14373" y="0"/>
                  <a:pt x="14236" y="0"/>
                </a:cubicBezTo>
                <a:cubicBezTo>
                  <a:pt x="13966" y="0"/>
                  <a:pt x="13745" y="242"/>
                  <a:pt x="13745" y="540"/>
                </a:cubicBezTo>
                <a:cubicBezTo>
                  <a:pt x="13745" y="689"/>
                  <a:pt x="13801" y="824"/>
                  <a:pt x="13889" y="922"/>
                </a:cubicBezTo>
                <a:lnTo>
                  <a:pt x="15015" y="2160"/>
                </a:lnTo>
                <a:lnTo>
                  <a:pt x="9327" y="2160"/>
                </a:lnTo>
                <a:cubicBezTo>
                  <a:pt x="9056" y="2160"/>
                  <a:pt x="8836" y="2402"/>
                  <a:pt x="8836" y="2700"/>
                </a:cubicBezTo>
                <a:cubicBezTo>
                  <a:pt x="8836" y="2999"/>
                  <a:pt x="9056" y="3240"/>
                  <a:pt x="9327" y="324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0" name="Google Shape;850;p16"/>
          <p:cNvSpPr/>
          <p:nvPr/>
        </p:nvSpPr>
        <p:spPr>
          <a:xfrm>
            <a:off x="6762379" y="2494318"/>
            <a:ext cx="279328" cy="253935"/>
          </a:xfrm>
          <a:custGeom>
            <a:rect b="b" l="l" r="r" t="t"/>
            <a:pathLst>
              <a:path extrusionOk="0" h="21600" w="2160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4"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6" y="18643"/>
                  <a:pt x="19342" y="18314"/>
                </a:cubicBezTo>
                <a:cubicBezTo>
                  <a:pt x="19479" y="18248"/>
                  <a:pt x="19581" y="18113"/>
                  <a:pt x="19619" y="17950"/>
                </a:cubicBezTo>
                <a:moveTo>
                  <a:pt x="10944" y="5242"/>
                </a:moveTo>
                <a:cubicBezTo>
                  <a:pt x="11033" y="5340"/>
                  <a:pt x="11155" y="5400"/>
                  <a:pt x="11291" y="5400"/>
                </a:cubicBezTo>
                <a:cubicBezTo>
                  <a:pt x="11562" y="5400"/>
                  <a:pt x="11782" y="5159"/>
                  <a:pt x="11782" y="4860"/>
                </a:cubicBezTo>
                <a:cubicBezTo>
                  <a:pt x="11782" y="4711"/>
                  <a:pt x="11727" y="4577"/>
                  <a:pt x="11638" y="4478"/>
                </a:cubicBezTo>
                <a:lnTo>
                  <a:pt x="10512" y="3240"/>
                </a:lnTo>
                <a:lnTo>
                  <a:pt x="16200" y="3240"/>
                </a:lnTo>
                <a:cubicBezTo>
                  <a:pt x="16471" y="3240"/>
                  <a:pt x="16691" y="2999"/>
                  <a:pt x="16691" y="2700"/>
                </a:cubicBezTo>
                <a:cubicBezTo>
                  <a:pt x="16691" y="2402"/>
                  <a:pt x="16471" y="2160"/>
                  <a:pt x="16200" y="2160"/>
                </a:cubicBezTo>
                <a:lnTo>
                  <a:pt x="10512" y="2160"/>
                </a:lnTo>
                <a:lnTo>
                  <a:pt x="11638" y="922"/>
                </a:lnTo>
                <a:cubicBezTo>
                  <a:pt x="11727" y="824"/>
                  <a:pt x="11782" y="689"/>
                  <a:pt x="11782" y="540"/>
                </a:cubicBezTo>
                <a:cubicBezTo>
                  <a:pt x="11782" y="242"/>
                  <a:pt x="11562" y="0"/>
                  <a:pt x="11291" y="0"/>
                </a:cubicBezTo>
                <a:cubicBezTo>
                  <a:pt x="11155" y="0"/>
                  <a:pt x="11033" y="61"/>
                  <a:pt x="10944" y="158"/>
                </a:cubicBezTo>
                <a:lnTo>
                  <a:pt x="8980" y="2318"/>
                </a:lnTo>
                <a:cubicBezTo>
                  <a:pt x="8891" y="2417"/>
                  <a:pt x="8836" y="2552"/>
                  <a:pt x="8836" y="2700"/>
                </a:cubicBezTo>
                <a:cubicBezTo>
                  <a:pt x="8836" y="2849"/>
                  <a:pt x="8891" y="2984"/>
                  <a:pt x="8980" y="3082"/>
                </a:cubicBezTo>
                <a:cubicBezTo>
                  <a:pt x="8980" y="3082"/>
                  <a:pt x="10944" y="5242"/>
                  <a:pt x="10944" y="5242"/>
                </a:cubicBezTo>
                <a:close/>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1" name="Google Shape;851;p16"/>
          <p:cNvSpPr/>
          <p:nvPr/>
        </p:nvSpPr>
        <p:spPr>
          <a:xfrm>
            <a:off x="7295640" y="2494318"/>
            <a:ext cx="279328" cy="253935"/>
          </a:xfrm>
          <a:custGeom>
            <a:rect b="b" l="l" r="r" t="t"/>
            <a:pathLst>
              <a:path extrusionOk="0" h="21600" w="21600">
                <a:moveTo>
                  <a:pt x="17076" y="14040"/>
                </a:moveTo>
                <a:lnTo>
                  <a:pt x="17294" y="11880"/>
                </a:lnTo>
                <a:lnTo>
                  <a:pt x="19843" y="11880"/>
                </a:lnTo>
                <a:lnTo>
                  <a:pt x="19407" y="14040"/>
                </a:lnTo>
                <a:cubicBezTo>
                  <a:pt x="19407" y="14040"/>
                  <a:pt x="17076" y="14040"/>
                  <a:pt x="17076" y="14040"/>
                </a:cubicBezTo>
                <a:close/>
                <a:moveTo>
                  <a:pt x="18752" y="17280"/>
                </a:moveTo>
                <a:lnTo>
                  <a:pt x="16748" y="17280"/>
                </a:lnTo>
                <a:lnTo>
                  <a:pt x="16967" y="15120"/>
                </a:lnTo>
                <a:lnTo>
                  <a:pt x="19188" y="15120"/>
                </a:lnTo>
                <a:cubicBezTo>
                  <a:pt x="19188" y="15120"/>
                  <a:pt x="18752" y="17280"/>
                  <a:pt x="18752" y="17280"/>
                </a:cubicBezTo>
                <a:close/>
                <a:moveTo>
                  <a:pt x="17673" y="20520"/>
                </a:moveTo>
                <a:cubicBezTo>
                  <a:pt x="17131" y="20520"/>
                  <a:pt x="16691" y="20036"/>
                  <a:pt x="16691" y="19440"/>
                </a:cubicBezTo>
                <a:cubicBezTo>
                  <a:pt x="16691" y="18844"/>
                  <a:pt x="17131" y="18360"/>
                  <a:pt x="17673" y="18360"/>
                </a:cubicBezTo>
                <a:cubicBezTo>
                  <a:pt x="18215" y="18360"/>
                  <a:pt x="18655" y="18844"/>
                  <a:pt x="18655" y="19440"/>
                </a:cubicBezTo>
                <a:cubicBezTo>
                  <a:pt x="18655" y="20036"/>
                  <a:pt x="18215" y="20520"/>
                  <a:pt x="17673" y="20520"/>
                </a:cubicBezTo>
                <a:moveTo>
                  <a:pt x="16415" y="10800"/>
                </a:moveTo>
                <a:lnTo>
                  <a:pt x="13745" y="10800"/>
                </a:lnTo>
                <a:lnTo>
                  <a:pt x="13745" y="8640"/>
                </a:lnTo>
                <a:lnTo>
                  <a:pt x="16634" y="8640"/>
                </a:lnTo>
                <a:cubicBezTo>
                  <a:pt x="16634" y="8640"/>
                  <a:pt x="16415" y="10800"/>
                  <a:pt x="16415" y="10800"/>
                </a:cubicBezTo>
                <a:close/>
                <a:moveTo>
                  <a:pt x="16088" y="14040"/>
                </a:moveTo>
                <a:lnTo>
                  <a:pt x="13745" y="14040"/>
                </a:lnTo>
                <a:lnTo>
                  <a:pt x="13745" y="11880"/>
                </a:lnTo>
                <a:lnTo>
                  <a:pt x="16307" y="11880"/>
                </a:lnTo>
                <a:cubicBezTo>
                  <a:pt x="16307" y="11880"/>
                  <a:pt x="16088" y="14040"/>
                  <a:pt x="16088" y="14040"/>
                </a:cubicBezTo>
                <a:close/>
                <a:moveTo>
                  <a:pt x="15761" y="17280"/>
                </a:moveTo>
                <a:lnTo>
                  <a:pt x="13745" y="17280"/>
                </a:lnTo>
                <a:lnTo>
                  <a:pt x="13745" y="15120"/>
                </a:lnTo>
                <a:lnTo>
                  <a:pt x="15979" y="15120"/>
                </a:lnTo>
                <a:cubicBezTo>
                  <a:pt x="15979" y="15120"/>
                  <a:pt x="15761" y="17280"/>
                  <a:pt x="15761" y="17280"/>
                </a:cubicBezTo>
                <a:close/>
                <a:moveTo>
                  <a:pt x="12764" y="10800"/>
                </a:moveTo>
                <a:lnTo>
                  <a:pt x="10094" y="10800"/>
                </a:lnTo>
                <a:lnTo>
                  <a:pt x="9876" y="8640"/>
                </a:lnTo>
                <a:lnTo>
                  <a:pt x="12764" y="8640"/>
                </a:lnTo>
                <a:cubicBezTo>
                  <a:pt x="12764" y="8640"/>
                  <a:pt x="12764" y="10800"/>
                  <a:pt x="12764" y="10800"/>
                </a:cubicBezTo>
                <a:close/>
                <a:moveTo>
                  <a:pt x="12764" y="14040"/>
                </a:moveTo>
                <a:lnTo>
                  <a:pt x="10422" y="14040"/>
                </a:lnTo>
                <a:lnTo>
                  <a:pt x="10203" y="11880"/>
                </a:lnTo>
                <a:lnTo>
                  <a:pt x="12764" y="11880"/>
                </a:lnTo>
                <a:cubicBezTo>
                  <a:pt x="12764" y="11880"/>
                  <a:pt x="12764" y="14040"/>
                  <a:pt x="12764" y="14040"/>
                </a:cubicBezTo>
                <a:close/>
                <a:moveTo>
                  <a:pt x="12764" y="17280"/>
                </a:moveTo>
                <a:lnTo>
                  <a:pt x="10748" y="17280"/>
                </a:lnTo>
                <a:lnTo>
                  <a:pt x="10531" y="15120"/>
                </a:lnTo>
                <a:lnTo>
                  <a:pt x="12764" y="15120"/>
                </a:lnTo>
                <a:cubicBezTo>
                  <a:pt x="12764" y="15120"/>
                  <a:pt x="12764" y="17280"/>
                  <a:pt x="12764" y="17280"/>
                </a:cubicBezTo>
                <a:close/>
                <a:moveTo>
                  <a:pt x="8836" y="20520"/>
                </a:moveTo>
                <a:cubicBezTo>
                  <a:pt x="8294" y="20520"/>
                  <a:pt x="7855" y="20036"/>
                  <a:pt x="7855" y="19440"/>
                </a:cubicBezTo>
                <a:cubicBezTo>
                  <a:pt x="7855" y="18844"/>
                  <a:pt x="8294" y="18360"/>
                  <a:pt x="8836" y="18360"/>
                </a:cubicBezTo>
                <a:cubicBezTo>
                  <a:pt x="9379" y="18360"/>
                  <a:pt x="9818" y="18844"/>
                  <a:pt x="9818" y="19440"/>
                </a:cubicBezTo>
                <a:cubicBezTo>
                  <a:pt x="9818" y="20036"/>
                  <a:pt x="9379" y="20520"/>
                  <a:pt x="8836" y="20520"/>
                </a:cubicBezTo>
                <a:moveTo>
                  <a:pt x="7214" y="15120"/>
                </a:moveTo>
                <a:lnTo>
                  <a:pt x="9543" y="15120"/>
                </a:lnTo>
                <a:lnTo>
                  <a:pt x="9761" y="17280"/>
                </a:lnTo>
                <a:lnTo>
                  <a:pt x="7740" y="17280"/>
                </a:lnTo>
                <a:cubicBezTo>
                  <a:pt x="7740" y="17280"/>
                  <a:pt x="7214" y="15120"/>
                  <a:pt x="7214" y="15120"/>
                </a:cubicBezTo>
                <a:close/>
                <a:moveTo>
                  <a:pt x="6950" y="14040"/>
                </a:moveTo>
                <a:lnTo>
                  <a:pt x="6424" y="11880"/>
                </a:lnTo>
                <a:lnTo>
                  <a:pt x="9215" y="11880"/>
                </a:lnTo>
                <a:lnTo>
                  <a:pt x="9434" y="14040"/>
                </a:lnTo>
                <a:cubicBezTo>
                  <a:pt x="9434" y="14040"/>
                  <a:pt x="6950" y="14040"/>
                  <a:pt x="6950" y="14040"/>
                </a:cubicBezTo>
                <a:close/>
                <a:moveTo>
                  <a:pt x="5633" y="8640"/>
                </a:moveTo>
                <a:lnTo>
                  <a:pt x="8888" y="8640"/>
                </a:lnTo>
                <a:lnTo>
                  <a:pt x="9107" y="10800"/>
                </a:lnTo>
                <a:lnTo>
                  <a:pt x="6160" y="10800"/>
                </a:lnTo>
                <a:cubicBezTo>
                  <a:pt x="6160" y="10800"/>
                  <a:pt x="5633" y="8640"/>
                  <a:pt x="5633" y="8640"/>
                </a:cubicBezTo>
                <a:close/>
                <a:moveTo>
                  <a:pt x="17621" y="8640"/>
                </a:moveTo>
                <a:lnTo>
                  <a:pt x="20498" y="8640"/>
                </a:lnTo>
                <a:lnTo>
                  <a:pt x="20061" y="10800"/>
                </a:lnTo>
                <a:lnTo>
                  <a:pt x="17403" y="10800"/>
                </a:lnTo>
                <a:cubicBezTo>
                  <a:pt x="17403" y="10800"/>
                  <a:pt x="17621" y="8640"/>
                  <a:pt x="17621" y="8640"/>
                </a:cubicBezTo>
                <a:close/>
                <a:moveTo>
                  <a:pt x="19619" y="17950"/>
                </a:moveTo>
                <a:lnTo>
                  <a:pt x="19622" y="17951"/>
                </a:lnTo>
                <a:lnTo>
                  <a:pt x="21586" y="8231"/>
                </a:lnTo>
                <a:lnTo>
                  <a:pt x="21577" y="8229"/>
                </a:lnTo>
                <a:cubicBezTo>
                  <a:pt x="21586" y="8186"/>
                  <a:pt x="21600" y="8145"/>
                  <a:pt x="21600" y="8100"/>
                </a:cubicBezTo>
                <a:cubicBezTo>
                  <a:pt x="21600" y="7802"/>
                  <a:pt x="21380" y="7560"/>
                  <a:pt x="21109" y="7560"/>
                </a:cubicBezTo>
                <a:lnTo>
                  <a:pt x="5370" y="7560"/>
                </a:lnTo>
                <a:lnTo>
                  <a:pt x="4674" y="4705"/>
                </a:lnTo>
                <a:lnTo>
                  <a:pt x="4667" y="4707"/>
                </a:lnTo>
                <a:cubicBezTo>
                  <a:pt x="4606" y="4485"/>
                  <a:pt x="4426" y="4320"/>
                  <a:pt x="4204" y="4320"/>
                </a:cubicBezTo>
                <a:lnTo>
                  <a:pt x="491" y="4320"/>
                </a:lnTo>
                <a:cubicBezTo>
                  <a:pt x="220" y="4320"/>
                  <a:pt x="0" y="4562"/>
                  <a:pt x="0" y="4860"/>
                </a:cubicBezTo>
                <a:cubicBezTo>
                  <a:pt x="0" y="5159"/>
                  <a:pt x="220" y="5400"/>
                  <a:pt x="491" y="5400"/>
                </a:cubicBezTo>
                <a:lnTo>
                  <a:pt x="3827" y="5400"/>
                </a:lnTo>
                <a:lnTo>
                  <a:pt x="6893" y="17975"/>
                </a:lnTo>
                <a:lnTo>
                  <a:pt x="6894" y="17975"/>
                </a:lnTo>
                <a:cubicBezTo>
                  <a:pt x="6936" y="18127"/>
                  <a:pt x="7037" y="18251"/>
                  <a:pt x="7168" y="18314"/>
                </a:cubicBezTo>
                <a:cubicBezTo>
                  <a:pt x="6984" y="18643"/>
                  <a:pt x="6873" y="19026"/>
                  <a:pt x="6873" y="19440"/>
                </a:cubicBezTo>
                <a:cubicBezTo>
                  <a:pt x="6873" y="20633"/>
                  <a:pt x="7752" y="21600"/>
                  <a:pt x="8836" y="21600"/>
                </a:cubicBezTo>
                <a:cubicBezTo>
                  <a:pt x="9921" y="21600"/>
                  <a:pt x="10800" y="20633"/>
                  <a:pt x="10800" y="19440"/>
                </a:cubicBezTo>
                <a:cubicBezTo>
                  <a:pt x="10800" y="19045"/>
                  <a:pt x="10696" y="18679"/>
                  <a:pt x="10528" y="18360"/>
                </a:cubicBezTo>
                <a:lnTo>
                  <a:pt x="15982" y="18360"/>
                </a:lnTo>
                <a:cubicBezTo>
                  <a:pt x="15813" y="18679"/>
                  <a:pt x="15709" y="19045"/>
                  <a:pt x="15709" y="19440"/>
                </a:cubicBezTo>
                <a:cubicBezTo>
                  <a:pt x="15709" y="20633"/>
                  <a:pt x="16588" y="21600"/>
                  <a:pt x="17673" y="21600"/>
                </a:cubicBezTo>
                <a:cubicBezTo>
                  <a:pt x="18757" y="21600"/>
                  <a:pt x="19636" y="20633"/>
                  <a:pt x="19636" y="19440"/>
                </a:cubicBezTo>
                <a:cubicBezTo>
                  <a:pt x="19636" y="19026"/>
                  <a:pt x="19525" y="18643"/>
                  <a:pt x="19341" y="18314"/>
                </a:cubicBezTo>
                <a:cubicBezTo>
                  <a:pt x="19479" y="18248"/>
                  <a:pt x="19581" y="18113"/>
                  <a:pt x="19619" y="17950"/>
                </a:cubicBezTo>
                <a:moveTo>
                  <a:pt x="10800" y="3780"/>
                </a:moveTo>
                <a:lnTo>
                  <a:pt x="12764" y="3780"/>
                </a:lnTo>
                <a:lnTo>
                  <a:pt x="12764" y="5940"/>
                </a:lnTo>
                <a:cubicBezTo>
                  <a:pt x="12764" y="6239"/>
                  <a:pt x="12984" y="6480"/>
                  <a:pt x="13255" y="6480"/>
                </a:cubicBezTo>
                <a:cubicBezTo>
                  <a:pt x="13526" y="6480"/>
                  <a:pt x="13745" y="6239"/>
                  <a:pt x="13745" y="5940"/>
                </a:cubicBezTo>
                <a:lnTo>
                  <a:pt x="13745" y="3780"/>
                </a:lnTo>
                <a:lnTo>
                  <a:pt x="15709" y="3780"/>
                </a:lnTo>
                <a:cubicBezTo>
                  <a:pt x="15980" y="3780"/>
                  <a:pt x="16200" y="3539"/>
                  <a:pt x="16200" y="3240"/>
                </a:cubicBezTo>
                <a:cubicBezTo>
                  <a:pt x="16200" y="2942"/>
                  <a:pt x="15980" y="2700"/>
                  <a:pt x="15709" y="2700"/>
                </a:cubicBezTo>
                <a:lnTo>
                  <a:pt x="13745" y="2700"/>
                </a:lnTo>
                <a:lnTo>
                  <a:pt x="13745" y="540"/>
                </a:lnTo>
                <a:cubicBezTo>
                  <a:pt x="13745" y="242"/>
                  <a:pt x="13526" y="0"/>
                  <a:pt x="13255" y="0"/>
                </a:cubicBezTo>
                <a:cubicBezTo>
                  <a:pt x="12984" y="0"/>
                  <a:pt x="12764" y="242"/>
                  <a:pt x="12764" y="540"/>
                </a:cubicBezTo>
                <a:lnTo>
                  <a:pt x="12764" y="2700"/>
                </a:lnTo>
                <a:lnTo>
                  <a:pt x="10800" y="2700"/>
                </a:lnTo>
                <a:cubicBezTo>
                  <a:pt x="10529" y="2700"/>
                  <a:pt x="10309" y="2942"/>
                  <a:pt x="10309" y="3240"/>
                </a:cubicBezTo>
                <a:cubicBezTo>
                  <a:pt x="10309" y="3539"/>
                  <a:pt x="10529" y="3780"/>
                  <a:pt x="10800" y="378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2" name="Google Shape;852;p16"/>
          <p:cNvSpPr/>
          <p:nvPr/>
        </p:nvSpPr>
        <p:spPr>
          <a:xfrm>
            <a:off x="7828901" y="2513363"/>
            <a:ext cx="279328" cy="222193"/>
          </a:xfrm>
          <a:custGeom>
            <a:rect b="b" l="l" r="r" t="t"/>
            <a:pathLst>
              <a:path extrusionOk="0" h="21600" w="21600">
                <a:moveTo>
                  <a:pt x="17076" y="12960"/>
                </a:moveTo>
                <a:lnTo>
                  <a:pt x="17294" y="10491"/>
                </a:lnTo>
                <a:lnTo>
                  <a:pt x="19843" y="10491"/>
                </a:lnTo>
                <a:lnTo>
                  <a:pt x="19407" y="12960"/>
                </a:lnTo>
                <a:cubicBezTo>
                  <a:pt x="19407" y="12960"/>
                  <a:pt x="17076" y="12960"/>
                  <a:pt x="17076" y="12960"/>
                </a:cubicBezTo>
                <a:close/>
                <a:moveTo>
                  <a:pt x="18752" y="16663"/>
                </a:moveTo>
                <a:lnTo>
                  <a:pt x="16748" y="16663"/>
                </a:lnTo>
                <a:lnTo>
                  <a:pt x="16967" y="14194"/>
                </a:lnTo>
                <a:lnTo>
                  <a:pt x="19188" y="14194"/>
                </a:lnTo>
                <a:cubicBezTo>
                  <a:pt x="19188" y="14194"/>
                  <a:pt x="18752" y="16663"/>
                  <a:pt x="18752" y="16663"/>
                </a:cubicBezTo>
                <a:close/>
                <a:moveTo>
                  <a:pt x="17673" y="20366"/>
                </a:moveTo>
                <a:cubicBezTo>
                  <a:pt x="17131" y="20366"/>
                  <a:pt x="16691" y="19813"/>
                  <a:pt x="16691" y="19131"/>
                </a:cubicBezTo>
                <a:cubicBezTo>
                  <a:pt x="16691" y="18450"/>
                  <a:pt x="17131" y="17897"/>
                  <a:pt x="17673" y="17897"/>
                </a:cubicBezTo>
                <a:cubicBezTo>
                  <a:pt x="18215" y="17897"/>
                  <a:pt x="18655" y="18450"/>
                  <a:pt x="18655" y="19131"/>
                </a:cubicBezTo>
                <a:cubicBezTo>
                  <a:pt x="18655" y="19813"/>
                  <a:pt x="18215" y="20366"/>
                  <a:pt x="17673" y="20366"/>
                </a:cubicBezTo>
                <a:moveTo>
                  <a:pt x="16415" y="9257"/>
                </a:moveTo>
                <a:lnTo>
                  <a:pt x="13745" y="9257"/>
                </a:lnTo>
                <a:lnTo>
                  <a:pt x="13745" y="6789"/>
                </a:lnTo>
                <a:lnTo>
                  <a:pt x="16634" y="6789"/>
                </a:lnTo>
                <a:cubicBezTo>
                  <a:pt x="16634" y="6789"/>
                  <a:pt x="16415" y="9257"/>
                  <a:pt x="16415" y="9257"/>
                </a:cubicBezTo>
                <a:close/>
                <a:moveTo>
                  <a:pt x="16088" y="12960"/>
                </a:moveTo>
                <a:lnTo>
                  <a:pt x="13745" y="12960"/>
                </a:lnTo>
                <a:lnTo>
                  <a:pt x="13745" y="10491"/>
                </a:lnTo>
                <a:lnTo>
                  <a:pt x="16307" y="10491"/>
                </a:lnTo>
                <a:cubicBezTo>
                  <a:pt x="16307" y="10491"/>
                  <a:pt x="16088" y="12960"/>
                  <a:pt x="16088" y="12960"/>
                </a:cubicBezTo>
                <a:close/>
                <a:moveTo>
                  <a:pt x="15761" y="16663"/>
                </a:moveTo>
                <a:lnTo>
                  <a:pt x="13745" y="16663"/>
                </a:lnTo>
                <a:lnTo>
                  <a:pt x="13745" y="14194"/>
                </a:lnTo>
                <a:lnTo>
                  <a:pt x="15979" y="14194"/>
                </a:lnTo>
                <a:cubicBezTo>
                  <a:pt x="15979" y="14194"/>
                  <a:pt x="15761" y="16663"/>
                  <a:pt x="15761" y="16663"/>
                </a:cubicBezTo>
                <a:close/>
                <a:moveTo>
                  <a:pt x="12764" y="9257"/>
                </a:moveTo>
                <a:lnTo>
                  <a:pt x="10094" y="9257"/>
                </a:lnTo>
                <a:lnTo>
                  <a:pt x="9876" y="6789"/>
                </a:lnTo>
                <a:lnTo>
                  <a:pt x="12764" y="6789"/>
                </a:lnTo>
                <a:cubicBezTo>
                  <a:pt x="12764" y="6789"/>
                  <a:pt x="12764" y="9257"/>
                  <a:pt x="12764" y="9257"/>
                </a:cubicBezTo>
                <a:close/>
                <a:moveTo>
                  <a:pt x="12764" y="12960"/>
                </a:moveTo>
                <a:lnTo>
                  <a:pt x="10422" y="12960"/>
                </a:lnTo>
                <a:lnTo>
                  <a:pt x="10203" y="10491"/>
                </a:lnTo>
                <a:lnTo>
                  <a:pt x="12764" y="10491"/>
                </a:lnTo>
                <a:cubicBezTo>
                  <a:pt x="12764" y="10491"/>
                  <a:pt x="12764" y="12960"/>
                  <a:pt x="12764" y="12960"/>
                </a:cubicBezTo>
                <a:close/>
                <a:moveTo>
                  <a:pt x="12764" y="16663"/>
                </a:moveTo>
                <a:lnTo>
                  <a:pt x="10748" y="16663"/>
                </a:lnTo>
                <a:lnTo>
                  <a:pt x="10531" y="14194"/>
                </a:lnTo>
                <a:lnTo>
                  <a:pt x="12764" y="14194"/>
                </a:lnTo>
                <a:cubicBezTo>
                  <a:pt x="12764" y="14194"/>
                  <a:pt x="12764" y="16663"/>
                  <a:pt x="12764" y="16663"/>
                </a:cubicBezTo>
                <a:close/>
                <a:moveTo>
                  <a:pt x="8836" y="20366"/>
                </a:moveTo>
                <a:cubicBezTo>
                  <a:pt x="8294" y="20366"/>
                  <a:pt x="7855" y="19813"/>
                  <a:pt x="7855" y="19131"/>
                </a:cubicBezTo>
                <a:cubicBezTo>
                  <a:pt x="7855" y="18450"/>
                  <a:pt x="8294" y="17897"/>
                  <a:pt x="8836" y="17897"/>
                </a:cubicBezTo>
                <a:cubicBezTo>
                  <a:pt x="9379" y="17897"/>
                  <a:pt x="9818" y="18450"/>
                  <a:pt x="9818" y="19131"/>
                </a:cubicBezTo>
                <a:cubicBezTo>
                  <a:pt x="9818" y="19813"/>
                  <a:pt x="9379" y="20366"/>
                  <a:pt x="8836" y="20366"/>
                </a:cubicBezTo>
                <a:moveTo>
                  <a:pt x="7214" y="14194"/>
                </a:moveTo>
                <a:lnTo>
                  <a:pt x="9543" y="14194"/>
                </a:lnTo>
                <a:lnTo>
                  <a:pt x="9761" y="16663"/>
                </a:lnTo>
                <a:lnTo>
                  <a:pt x="7740" y="16663"/>
                </a:lnTo>
                <a:cubicBezTo>
                  <a:pt x="7740" y="16663"/>
                  <a:pt x="7214" y="14194"/>
                  <a:pt x="7214" y="14194"/>
                </a:cubicBezTo>
                <a:close/>
                <a:moveTo>
                  <a:pt x="6950" y="12960"/>
                </a:moveTo>
                <a:lnTo>
                  <a:pt x="6424" y="10491"/>
                </a:lnTo>
                <a:lnTo>
                  <a:pt x="9215" y="10491"/>
                </a:lnTo>
                <a:lnTo>
                  <a:pt x="9434" y="12960"/>
                </a:lnTo>
                <a:cubicBezTo>
                  <a:pt x="9434" y="12960"/>
                  <a:pt x="6950" y="12960"/>
                  <a:pt x="6950" y="12960"/>
                </a:cubicBezTo>
                <a:close/>
                <a:moveTo>
                  <a:pt x="5633" y="6789"/>
                </a:moveTo>
                <a:lnTo>
                  <a:pt x="8888" y="6789"/>
                </a:lnTo>
                <a:lnTo>
                  <a:pt x="9107" y="9257"/>
                </a:lnTo>
                <a:lnTo>
                  <a:pt x="6160" y="9257"/>
                </a:lnTo>
                <a:cubicBezTo>
                  <a:pt x="6160" y="9257"/>
                  <a:pt x="5633" y="6789"/>
                  <a:pt x="5633" y="6789"/>
                </a:cubicBezTo>
                <a:close/>
                <a:moveTo>
                  <a:pt x="17621" y="6789"/>
                </a:moveTo>
                <a:lnTo>
                  <a:pt x="20498" y="6789"/>
                </a:lnTo>
                <a:lnTo>
                  <a:pt x="20061" y="9257"/>
                </a:lnTo>
                <a:lnTo>
                  <a:pt x="17403" y="9257"/>
                </a:lnTo>
                <a:cubicBezTo>
                  <a:pt x="17403" y="9257"/>
                  <a:pt x="17621" y="6789"/>
                  <a:pt x="17621" y="6789"/>
                </a:cubicBezTo>
                <a:close/>
                <a:moveTo>
                  <a:pt x="19619" y="17429"/>
                </a:moveTo>
                <a:lnTo>
                  <a:pt x="19622" y="17429"/>
                </a:lnTo>
                <a:lnTo>
                  <a:pt x="21585" y="6321"/>
                </a:lnTo>
                <a:lnTo>
                  <a:pt x="21577" y="6318"/>
                </a:lnTo>
                <a:cubicBezTo>
                  <a:pt x="21586" y="6270"/>
                  <a:pt x="21600" y="6224"/>
                  <a:pt x="21600" y="6171"/>
                </a:cubicBezTo>
                <a:cubicBezTo>
                  <a:pt x="21600" y="5830"/>
                  <a:pt x="21380" y="5554"/>
                  <a:pt x="21109" y="5554"/>
                </a:cubicBezTo>
                <a:lnTo>
                  <a:pt x="5370" y="5554"/>
                </a:lnTo>
                <a:lnTo>
                  <a:pt x="4674" y="2291"/>
                </a:lnTo>
                <a:lnTo>
                  <a:pt x="4667" y="2294"/>
                </a:lnTo>
                <a:cubicBezTo>
                  <a:pt x="4606" y="2040"/>
                  <a:pt x="4426" y="1851"/>
                  <a:pt x="4204" y="1851"/>
                </a:cubicBezTo>
                <a:lnTo>
                  <a:pt x="491" y="1851"/>
                </a:lnTo>
                <a:cubicBezTo>
                  <a:pt x="220" y="1851"/>
                  <a:pt x="0" y="2127"/>
                  <a:pt x="0" y="2469"/>
                </a:cubicBezTo>
                <a:cubicBezTo>
                  <a:pt x="0" y="2810"/>
                  <a:pt x="220" y="3086"/>
                  <a:pt x="491" y="3086"/>
                </a:cubicBezTo>
                <a:lnTo>
                  <a:pt x="3827" y="3086"/>
                </a:lnTo>
                <a:lnTo>
                  <a:pt x="6893" y="17457"/>
                </a:lnTo>
                <a:lnTo>
                  <a:pt x="6894" y="17457"/>
                </a:lnTo>
                <a:cubicBezTo>
                  <a:pt x="6936" y="17631"/>
                  <a:pt x="7037" y="17772"/>
                  <a:pt x="7168" y="17845"/>
                </a:cubicBezTo>
                <a:cubicBezTo>
                  <a:pt x="6984" y="18220"/>
                  <a:pt x="6873" y="18658"/>
                  <a:pt x="6873" y="19131"/>
                </a:cubicBezTo>
                <a:cubicBezTo>
                  <a:pt x="6873" y="20495"/>
                  <a:pt x="7752" y="21600"/>
                  <a:pt x="8836" y="21600"/>
                </a:cubicBezTo>
                <a:cubicBezTo>
                  <a:pt x="9921" y="21600"/>
                  <a:pt x="10800" y="20495"/>
                  <a:pt x="10800" y="19131"/>
                </a:cubicBezTo>
                <a:cubicBezTo>
                  <a:pt x="10800" y="18680"/>
                  <a:pt x="10696" y="18262"/>
                  <a:pt x="10528" y="17897"/>
                </a:cubicBezTo>
                <a:lnTo>
                  <a:pt x="15982" y="17897"/>
                </a:lnTo>
                <a:cubicBezTo>
                  <a:pt x="15813" y="18262"/>
                  <a:pt x="15709" y="18680"/>
                  <a:pt x="15709" y="19131"/>
                </a:cubicBezTo>
                <a:cubicBezTo>
                  <a:pt x="15709" y="20495"/>
                  <a:pt x="16588" y="21600"/>
                  <a:pt x="17673" y="21600"/>
                </a:cubicBezTo>
                <a:cubicBezTo>
                  <a:pt x="18757" y="21600"/>
                  <a:pt x="19636" y="20495"/>
                  <a:pt x="19636" y="19131"/>
                </a:cubicBezTo>
                <a:cubicBezTo>
                  <a:pt x="19636" y="18658"/>
                  <a:pt x="19525" y="18220"/>
                  <a:pt x="19341" y="17845"/>
                </a:cubicBezTo>
                <a:cubicBezTo>
                  <a:pt x="19479" y="17769"/>
                  <a:pt x="19581" y="17615"/>
                  <a:pt x="19619" y="17429"/>
                </a:cubicBezTo>
                <a:moveTo>
                  <a:pt x="10800" y="1234"/>
                </a:moveTo>
                <a:lnTo>
                  <a:pt x="15709" y="1234"/>
                </a:lnTo>
                <a:cubicBezTo>
                  <a:pt x="15980" y="1234"/>
                  <a:pt x="16200" y="959"/>
                  <a:pt x="16200" y="617"/>
                </a:cubicBezTo>
                <a:cubicBezTo>
                  <a:pt x="16200" y="276"/>
                  <a:pt x="15980" y="0"/>
                  <a:pt x="15709" y="0"/>
                </a:cubicBezTo>
                <a:lnTo>
                  <a:pt x="10800" y="0"/>
                </a:lnTo>
                <a:cubicBezTo>
                  <a:pt x="10529" y="0"/>
                  <a:pt x="10309" y="276"/>
                  <a:pt x="10309" y="617"/>
                </a:cubicBezTo>
                <a:cubicBezTo>
                  <a:pt x="10309" y="959"/>
                  <a:pt x="10529" y="1234"/>
                  <a:pt x="10800" y="1234"/>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3" name="Google Shape;853;p16"/>
          <p:cNvSpPr/>
          <p:nvPr/>
        </p:nvSpPr>
        <p:spPr>
          <a:xfrm>
            <a:off x="8387555" y="2481621"/>
            <a:ext cx="228541" cy="279328"/>
          </a:xfrm>
          <a:custGeom>
            <a:rect b="b" l="l" r="r" t="t"/>
            <a:pathLst>
              <a:path extrusionOk="0" h="21600" w="21600">
                <a:moveTo>
                  <a:pt x="14400" y="10800"/>
                </a:moveTo>
                <a:lnTo>
                  <a:pt x="13200" y="10800"/>
                </a:lnTo>
                <a:lnTo>
                  <a:pt x="13200" y="11782"/>
                </a:lnTo>
                <a:lnTo>
                  <a:pt x="14400" y="11782"/>
                </a:lnTo>
                <a:cubicBezTo>
                  <a:pt x="14400" y="11782"/>
                  <a:pt x="14400" y="10800"/>
                  <a:pt x="14400" y="10800"/>
                </a:cubicBezTo>
                <a:close/>
                <a:moveTo>
                  <a:pt x="15600" y="11782"/>
                </a:moveTo>
                <a:lnTo>
                  <a:pt x="16800" y="11782"/>
                </a:lnTo>
                <a:lnTo>
                  <a:pt x="16800" y="10800"/>
                </a:lnTo>
                <a:lnTo>
                  <a:pt x="15600" y="10800"/>
                </a:lnTo>
                <a:cubicBezTo>
                  <a:pt x="15600" y="10800"/>
                  <a:pt x="15600" y="11782"/>
                  <a:pt x="15600" y="11782"/>
                </a:cubicBezTo>
                <a:close/>
                <a:moveTo>
                  <a:pt x="15600" y="15709"/>
                </a:moveTo>
                <a:lnTo>
                  <a:pt x="19200" y="15709"/>
                </a:lnTo>
                <a:lnTo>
                  <a:pt x="19200" y="14727"/>
                </a:lnTo>
                <a:lnTo>
                  <a:pt x="15600" y="14727"/>
                </a:lnTo>
                <a:cubicBezTo>
                  <a:pt x="15600" y="14727"/>
                  <a:pt x="15600" y="15709"/>
                  <a:pt x="15600" y="15709"/>
                </a:cubicBezTo>
                <a:close/>
                <a:moveTo>
                  <a:pt x="14400" y="8836"/>
                </a:moveTo>
                <a:lnTo>
                  <a:pt x="13200" y="8836"/>
                </a:lnTo>
                <a:lnTo>
                  <a:pt x="13200" y="9818"/>
                </a:lnTo>
                <a:lnTo>
                  <a:pt x="14400" y="9818"/>
                </a:lnTo>
                <a:cubicBezTo>
                  <a:pt x="14400" y="9818"/>
                  <a:pt x="14400" y="8836"/>
                  <a:pt x="14400" y="8836"/>
                </a:cubicBezTo>
                <a:close/>
                <a:moveTo>
                  <a:pt x="16800" y="8836"/>
                </a:moveTo>
                <a:lnTo>
                  <a:pt x="15600" y="8836"/>
                </a:lnTo>
                <a:lnTo>
                  <a:pt x="15600" y="9818"/>
                </a:lnTo>
                <a:lnTo>
                  <a:pt x="16800" y="9818"/>
                </a:lnTo>
                <a:cubicBezTo>
                  <a:pt x="16800" y="9818"/>
                  <a:pt x="16800" y="8836"/>
                  <a:pt x="16800" y="8836"/>
                </a:cubicBezTo>
                <a:close/>
                <a:moveTo>
                  <a:pt x="19200" y="6873"/>
                </a:moveTo>
                <a:lnTo>
                  <a:pt x="13200" y="6873"/>
                </a:lnTo>
                <a:lnTo>
                  <a:pt x="13200" y="7855"/>
                </a:lnTo>
                <a:lnTo>
                  <a:pt x="19200" y="7855"/>
                </a:lnTo>
                <a:cubicBezTo>
                  <a:pt x="19200" y="7855"/>
                  <a:pt x="19200" y="6873"/>
                  <a:pt x="19200" y="6873"/>
                </a:cubicBezTo>
                <a:close/>
                <a:moveTo>
                  <a:pt x="18000" y="9818"/>
                </a:moveTo>
                <a:lnTo>
                  <a:pt x="19200" y="9818"/>
                </a:lnTo>
                <a:lnTo>
                  <a:pt x="19200" y="8836"/>
                </a:lnTo>
                <a:lnTo>
                  <a:pt x="18000" y="8836"/>
                </a:lnTo>
                <a:cubicBezTo>
                  <a:pt x="18000" y="8836"/>
                  <a:pt x="18000" y="9818"/>
                  <a:pt x="18000" y="9818"/>
                </a:cubicBezTo>
                <a:close/>
                <a:moveTo>
                  <a:pt x="18000" y="11782"/>
                </a:moveTo>
                <a:lnTo>
                  <a:pt x="19200" y="11782"/>
                </a:lnTo>
                <a:lnTo>
                  <a:pt x="19200" y="10800"/>
                </a:lnTo>
                <a:lnTo>
                  <a:pt x="18000" y="10800"/>
                </a:lnTo>
                <a:cubicBezTo>
                  <a:pt x="18000" y="10800"/>
                  <a:pt x="18000" y="11782"/>
                  <a:pt x="18000" y="11782"/>
                </a:cubicBezTo>
                <a:close/>
                <a:moveTo>
                  <a:pt x="15600" y="13745"/>
                </a:moveTo>
                <a:lnTo>
                  <a:pt x="16800" y="13745"/>
                </a:lnTo>
                <a:lnTo>
                  <a:pt x="16800" y="12764"/>
                </a:lnTo>
                <a:lnTo>
                  <a:pt x="15600" y="12764"/>
                </a:lnTo>
                <a:cubicBezTo>
                  <a:pt x="15600" y="12764"/>
                  <a:pt x="15600" y="13745"/>
                  <a:pt x="15600" y="13745"/>
                </a:cubicBezTo>
                <a:close/>
                <a:moveTo>
                  <a:pt x="18000" y="13745"/>
                </a:moveTo>
                <a:lnTo>
                  <a:pt x="19200" y="13745"/>
                </a:lnTo>
                <a:lnTo>
                  <a:pt x="19200" y="12764"/>
                </a:lnTo>
                <a:lnTo>
                  <a:pt x="18000" y="12764"/>
                </a:lnTo>
                <a:cubicBezTo>
                  <a:pt x="18000" y="12764"/>
                  <a:pt x="18000" y="13745"/>
                  <a:pt x="18000" y="13745"/>
                </a:cubicBezTo>
                <a:close/>
                <a:moveTo>
                  <a:pt x="20400" y="16691"/>
                </a:moveTo>
                <a:lnTo>
                  <a:pt x="1200" y="16691"/>
                </a:lnTo>
                <a:lnTo>
                  <a:pt x="1200" y="5891"/>
                </a:lnTo>
                <a:lnTo>
                  <a:pt x="20400" y="5891"/>
                </a:lnTo>
                <a:cubicBezTo>
                  <a:pt x="20400" y="5891"/>
                  <a:pt x="20400" y="16691"/>
                  <a:pt x="20400" y="16691"/>
                </a:cubicBezTo>
                <a:close/>
                <a:moveTo>
                  <a:pt x="20400" y="20618"/>
                </a:moveTo>
                <a:lnTo>
                  <a:pt x="1200" y="20618"/>
                </a:lnTo>
                <a:lnTo>
                  <a:pt x="1200" y="17673"/>
                </a:lnTo>
                <a:lnTo>
                  <a:pt x="20400" y="17673"/>
                </a:lnTo>
                <a:cubicBezTo>
                  <a:pt x="20400" y="17673"/>
                  <a:pt x="20400" y="20618"/>
                  <a:pt x="20400" y="20618"/>
                </a:cubicBezTo>
                <a:close/>
                <a:moveTo>
                  <a:pt x="15000" y="4909"/>
                </a:moveTo>
                <a:lnTo>
                  <a:pt x="13800" y="4909"/>
                </a:lnTo>
                <a:lnTo>
                  <a:pt x="13800" y="2945"/>
                </a:lnTo>
                <a:lnTo>
                  <a:pt x="15000" y="2945"/>
                </a:lnTo>
                <a:cubicBezTo>
                  <a:pt x="15000" y="2945"/>
                  <a:pt x="15000" y="4909"/>
                  <a:pt x="15000" y="4909"/>
                </a:cubicBezTo>
                <a:close/>
                <a:moveTo>
                  <a:pt x="13200" y="982"/>
                </a:moveTo>
                <a:lnTo>
                  <a:pt x="18000" y="982"/>
                </a:lnTo>
                <a:lnTo>
                  <a:pt x="18000" y="1964"/>
                </a:lnTo>
                <a:lnTo>
                  <a:pt x="13200" y="1964"/>
                </a:lnTo>
                <a:cubicBezTo>
                  <a:pt x="13200" y="1964"/>
                  <a:pt x="13200" y="982"/>
                  <a:pt x="13200" y="982"/>
                </a:cubicBezTo>
                <a:close/>
                <a:moveTo>
                  <a:pt x="12000" y="1964"/>
                </a:moveTo>
                <a:lnTo>
                  <a:pt x="10800" y="1964"/>
                </a:lnTo>
                <a:lnTo>
                  <a:pt x="10800" y="982"/>
                </a:lnTo>
                <a:lnTo>
                  <a:pt x="12000" y="982"/>
                </a:lnTo>
                <a:cubicBezTo>
                  <a:pt x="12000" y="982"/>
                  <a:pt x="12000" y="1964"/>
                  <a:pt x="12000" y="1964"/>
                </a:cubicBezTo>
                <a:close/>
                <a:moveTo>
                  <a:pt x="20400" y="4909"/>
                </a:moveTo>
                <a:lnTo>
                  <a:pt x="16200" y="4909"/>
                </a:lnTo>
                <a:lnTo>
                  <a:pt x="16200" y="2945"/>
                </a:lnTo>
                <a:lnTo>
                  <a:pt x="18000" y="2945"/>
                </a:lnTo>
                <a:cubicBezTo>
                  <a:pt x="18662" y="2945"/>
                  <a:pt x="19200" y="2506"/>
                  <a:pt x="19200" y="1964"/>
                </a:cubicBezTo>
                <a:lnTo>
                  <a:pt x="19200" y="982"/>
                </a:lnTo>
                <a:cubicBezTo>
                  <a:pt x="19200" y="440"/>
                  <a:pt x="18662" y="0"/>
                  <a:pt x="18000" y="0"/>
                </a:cubicBezTo>
                <a:lnTo>
                  <a:pt x="10800" y="0"/>
                </a:lnTo>
                <a:cubicBezTo>
                  <a:pt x="10138" y="0"/>
                  <a:pt x="9600" y="440"/>
                  <a:pt x="9600" y="982"/>
                </a:cubicBezTo>
                <a:lnTo>
                  <a:pt x="9600" y="1964"/>
                </a:lnTo>
                <a:cubicBezTo>
                  <a:pt x="9600" y="2506"/>
                  <a:pt x="10138" y="2945"/>
                  <a:pt x="10800" y="2945"/>
                </a:cubicBezTo>
                <a:lnTo>
                  <a:pt x="12600" y="2945"/>
                </a:lnTo>
                <a:lnTo>
                  <a:pt x="12600" y="4909"/>
                </a:lnTo>
                <a:lnTo>
                  <a:pt x="1200" y="4909"/>
                </a:lnTo>
                <a:cubicBezTo>
                  <a:pt x="538" y="4909"/>
                  <a:pt x="0" y="5349"/>
                  <a:pt x="0" y="5891"/>
                </a:cubicBezTo>
                <a:lnTo>
                  <a:pt x="0" y="20618"/>
                </a:lnTo>
                <a:cubicBezTo>
                  <a:pt x="0" y="21160"/>
                  <a:pt x="538" y="21600"/>
                  <a:pt x="1200" y="21600"/>
                </a:cubicBezTo>
                <a:lnTo>
                  <a:pt x="20400" y="21600"/>
                </a:lnTo>
                <a:cubicBezTo>
                  <a:pt x="21062" y="21600"/>
                  <a:pt x="21600" y="21160"/>
                  <a:pt x="21600" y="20618"/>
                </a:cubicBezTo>
                <a:lnTo>
                  <a:pt x="21600" y="5891"/>
                </a:lnTo>
                <a:cubicBezTo>
                  <a:pt x="21600" y="5349"/>
                  <a:pt x="21062" y="4909"/>
                  <a:pt x="20400" y="4909"/>
                </a:cubicBezTo>
                <a:moveTo>
                  <a:pt x="3600" y="14727"/>
                </a:moveTo>
                <a:lnTo>
                  <a:pt x="2400" y="14727"/>
                </a:lnTo>
                <a:lnTo>
                  <a:pt x="2400" y="15709"/>
                </a:lnTo>
                <a:lnTo>
                  <a:pt x="3600" y="15709"/>
                </a:lnTo>
                <a:cubicBezTo>
                  <a:pt x="3600" y="15709"/>
                  <a:pt x="3600" y="14727"/>
                  <a:pt x="3600" y="14727"/>
                </a:cubicBezTo>
                <a:close/>
                <a:moveTo>
                  <a:pt x="4800" y="15709"/>
                </a:moveTo>
                <a:lnTo>
                  <a:pt x="6000" y="15709"/>
                </a:lnTo>
                <a:lnTo>
                  <a:pt x="6000" y="14727"/>
                </a:lnTo>
                <a:lnTo>
                  <a:pt x="4800" y="14727"/>
                </a:lnTo>
                <a:cubicBezTo>
                  <a:pt x="4800" y="14727"/>
                  <a:pt x="4800" y="15709"/>
                  <a:pt x="4800" y="15709"/>
                </a:cubicBezTo>
                <a:close/>
                <a:moveTo>
                  <a:pt x="9000" y="19636"/>
                </a:moveTo>
                <a:lnTo>
                  <a:pt x="12600" y="19636"/>
                </a:lnTo>
                <a:cubicBezTo>
                  <a:pt x="12931" y="19636"/>
                  <a:pt x="13200" y="19417"/>
                  <a:pt x="13200" y="19145"/>
                </a:cubicBezTo>
                <a:cubicBezTo>
                  <a:pt x="13200" y="18875"/>
                  <a:pt x="12931" y="18655"/>
                  <a:pt x="12600" y="18655"/>
                </a:cubicBezTo>
                <a:lnTo>
                  <a:pt x="9000" y="18655"/>
                </a:lnTo>
                <a:cubicBezTo>
                  <a:pt x="8669" y="18655"/>
                  <a:pt x="8400" y="18875"/>
                  <a:pt x="8400" y="19145"/>
                </a:cubicBezTo>
                <a:cubicBezTo>
                  <a:pt x="8400" y="19417"/>
                  <a:pt x="8669" y="19636"/>
                  <a:pt x="9000" y="19636"/>
                </a:cubicBezTo>
                <a:moveTo>
                  <a:pt x="7200" y="15709"/>
                </a:moveTo>
                <a:lnTo>
                  <a:pt x="8400" y="15709"/>
                </a:lnTo>
                <a:lnTo>
                  <a:pt x="8400" y="14727"/>
                </a:lnTo>
                <a:lnTo>
                  <a:pt x="7200" y="14727"/>
                </a:lnTo>
                <a:cubicBezTo>
                  <a:pt x="7200" y="14727"/>
                  <a:pt x="7200" y="15709"/>
                  <a:pt x="7200" y="15709"/>
                </a:cubicBezTo>
                <a:close/>
                <a:moveTo>
                  <a:pt x="14400" y="12764"/>
                </a:moveTo>
                <a:lnTo>
                  <a:pt x="13200" y="12764"/>
                </a:lnTo>
                <a:lnTo>
                  <a:pt x="13200" y="13745"/>
                </a:lnTo>
                <a:lnTo>
                  <a:pt x="14400" y="13745"/>
                </a:lnTo>
                <a:cubicBezTo>
                  <a:pt x="14400" y="13745"/>
                  <a:pt x="14400" y="12764"/>
                  <a:pt x="14400" y="12764"/>
                </a:cubicBezTo>
                <a:close/>
                <a:moveTo>
                  <a:pt x="10800" y="12764"/>
                </a:moveTo>
                <a:lnTo>
                  <a:pt x="3600" y="12764"/>
                </a:lnTo>
                <a:lnTo>
                  <a:pt x="3600" y="7855"/>
                </a:lnTo>
                <a:lnTo>
                  <a:pt x="10800" y="7855"/>
                </a:lnTo>
                <a:cubicBezTo>
                  <a:pt x="10800" y="7855"/>
                  <a:pt x="10800" y="12764"/>
                  <a:pt x="10800" y="12764"/>
                </a:cubicBezTo>
                <a:close/>
                <a:moveTo>
                  <a:pt x="12000" y="6873"/>
                </a:moveTo>
                <a:lnTo>
                  <a:pt x="2400" y="6873"/>
                </a:lnTo>
                <a:lnTo>
                  <a:pt x="2400" y="13745"/>
                </a:lnTo>
                <a:lnTo>
                  <a:pt x="12000" y="13745"/>
                </a:lnTo>
                <a:cubicBezTo>
                  <a:pt x="12000" y="13745"/>
                  <a:pt x="12000" y="6873"/>
                  <a:pt x="12000" y="6873"/>
                </a:cubicBezTo>
                <a:close/>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4" name="Google Shape;854;p16"/>
          <p:cNvSpPr/>
          <p:nvPr/>
        </p:nvSpPr>
        <p:spPr>
          <a:xfrm>
            <a:off x="8908119" y="2481621"/>
            <a:ext cx="253935" cy="279328"/>
          </a:xfrm>
          <a:custGeom>
            <a:rect b="b" l="l" r="r" t="t"/>
            <a:pathLst>
              <a:path extrusionOk="0" h="21600" w="21600">
                <a:moveTo>
                  <a:pt x="1157" y="20618"/>
                </a:moveTo>
                <a:lnTo>
                  <a:pt x="1300" y="19636"/>
                </a:lnTo>
                <a:lnTo>
                  <a:pt x="20300" y="19636"/>
                </a:lnTo>
                <a:lnTo>
                  <a:pt x="20443" y="20618"/>
                </a:lnTo>
                <a:cubicBezTo>
                  <a:pt x="20443" y="20618"/>
                  <a:pt x="1157" y="20618"/>
                  <a:pt x="1157" y="20618"/>
                </a:cubicBezTo>
                <a:close/>
                <a:moveTo>
                  <a:pt x="3172" y="6873"/>
                </a:moveTo>
                <a:lnTo>
                  <a:pt x="6480" y="6873"/>
                </a:lnTo>
                <a:lnTo>
                  <a:pt x="6480" y="8973"/>
                </a:lnTo>
                <a:cubicBezTo>
                  <a:pt x="6158" y="9143"/>
                  <a:pt x="5940" y="9456"/>
                  <a:pt x="5940" y="9818"/>
                </a:cubicBezTo>
                <a:cubicBezTo>
                  <a:pt x="5940" y="10360"/>
                  <a:pt x="6424" y="10800"/>
                  <a:pt x="7020" y="10800"/>
                </a:cubicBezTo>
                <a:cubicBezTo>
                  <a:pt x="7616" y="10800"/>
                  <a:pt x="8100" y="10360"/>
                  <a:pt x="8100" y="9818"/>
                </a:cubicBezTo>
                <a:cubicBezTo>
                  <a:pt x="8100" y="9456"/>
                  <a:pt x="7882" y="9143"/>
                  <a:pt x="7560" y="8973"/>
                </a:cubicBezTo>
                <a:lnTo>
                  <a:pt x="7560" y="6873"/>
                </a:lnTo>
                <a:lnTo>
                  <a:pt x="14040" y="6873"/>
                </a:lnTo>
                <a:lnTo>
                  <a:pt x="14040" y="8973"/>
                </a:lnTo>
                <a:cubicBezTo>
                  <a:pt x="13718" y="9143"/>
                  <a:pt x="13500" y="9456"/>
                  <a:pt x="13500" y="9818"/>
                </a:cubicBezTo>
                <a:cubicBezTo>
                  <a:pt x="13500" y="10360"/>
                  <a:pt x="13984" y="10800"/>
                  <a:pt x="14580" y="10800"/>
                </a:cubicBezTo>
                <a:cubicBezTo>
                  <a:pt x="15176" y="10800"/>
                  <a:pt x="15660" y="10360"/>
                  <a:pt x="15660" y="9818"/>
                </a:cubicBezTo>
                <a:cubicBezTo>
                  <a:pt x="15660" y="9456"/>
                  <a:pt x="15442" y="9143"/>
                  <a:pt x="15120" y="8973"/>
                </a:cubicBezTo>
                <a:lnTo>
                  <a:pt x="15120" y="6873"/>
                </a:lnTo>
                <a:lnTo>
                  <a:pt x="18428" y="6873"/>
                </a:lnTo>
                <a:lnTo>
                  <a:pt x="20155" y="18655"/>
                </a:lnTo>
                <a:lnTo>
                  <a:pt x="1445" y="18655"/>
                </a:lnTo>
                <a:cubicBezTo>
                  <a:pt x="1445" y="18655"/>
                  <a:pt x="3172" y="6873"/>
                  <a:pt x="3172" y="6873"/>
                </a:cubicBezTo>
                <a:close/>
                <a:moveTo>
                  <a:pt x="7560" y="3927"/>
                </a:moveTo>
                <a:cubicBezTo>
                  <a:pt x="7560" y="2301"/>
                  <a:pt x="9011" y="982"/>
                  <a:pt x="10800" y="982"/>
                </a:cubicBezTo>
                <a:cubicBezTo>
                  <a:pt x="12590" y="982"/>
                  <a:pt x="14040" y="2301"/>
                  <a:pt x="14040" y="3927"/>
                </a:cubicBezTo>
                <a:lnTo>
                  <a:pt x="14040" y="5891"/>
                </a:lnTo>
                <a:lnTo>
                  <a:pt x="7560" y="5891"/>
                </a:lnTo>
                <a:cubicBezTo>
                  <a:pt x="7560" y="5891"/>
                  <a:pt x="7560" y="3927"/>
                  <a:pt x="7560" y="3927"/>
                </a:cubicBezTo>
                <a:close/>
                <a:moveTo>
                  <a:pt x="21586" y="21045"/>
                </a:moveTo>
                <a:lnTo>
                  <a:pt x="21595" y="21044"/>
                </a:lnTo>
                <a:lnTo>
                  <a:pt x="19435" y="6317"/>
                </a:lnTo>
                <a:lnTo>
                  <a:pt x="19426" y="6318"/>
                </a:lnTo>
                <a:cubicBezTo>
                  <a:pt x="19390" y="6079"/>
                  <a:pt x="19173" y="5891"/>
                  <a:pt x="18900" y="5891"/>
                </a:cubicBezTo>
                <a:lnTo>
                  <a:pt x="15120" y="5891"/>
                </a:lnTo>
                <a:lnTo>
                  <a:pt x="15120" y="3927"/>
                </a:lnTo>
                <a:cubicBezTo>
                  <a:pt x="15120" y="1758"/>
                  <a:pt x="13186" y="0"/>
                  <a:pt x="10800" y="0"/>
                </a:cubicBezTo>
                <a:cubicBezTo>
                  <a:pt x="8414" y="0"/>
                  <a:pt x="6480" y="1758"/>
                  <a:pt x="6480" y="3927"/>
                </a:cubicBezTo>
                <a:lnTo>
                  <a:pt x="6480" y="5891"/>
                </a:lnTo>
                <a:lnTo>
                  <a:pt x="2700" y="5891"/>
                </a:lnTo>
                <a:cubicBezTo>
                  <a:pt x="2427" y="5891"/>
                  <a:pt x="2210" y="6079"/>
                  <a:pt x="2174" y="6318"/>
                </a:cubicBezTo>
                <a:lnTo>
                  <a:pt x="2165" y="6317"/>
                </a:lnTo>
                <a:lnTo>
                  <a:pt x="5" y="21044"/>
                </a:lnTo>
                <a:lnTo>
                  <a:pt x="14" y="21045"/>
                </a:lnTo>
                <a:cubicBezTo>
                  <a:pt x="11" y="21067"/>
                  <a:pt x="0" y="21087"/>
                  <a:pt x="0" y="21109"/>
                </a:cubicBezTo>
                <a:cubicBezTo>
                  <a:pt x="0" y="21381"/>
                  <a:pt x="242" y="21600"/>
                  <a:pt x="540" y="21600"/>
                </a:cubicBezTo>
                <a:lnTo>
                  <a:pt x="21060" y="21600"/>
                </a:lnTo>
                <a:cubicBezTo>
                  <a:pt x="21358" y="21600"/>
                  <a:pt x="21600" y="21381"/>
                  <a:pt x="21600" y="21109"/>
                </a:cubicBezTo>
                <a:cubicBezTo>
                  <a:pt x="21600" y="21087"/>
                  <a:pt x="21589" y="21067"/>
                  <a:pt x="21586" y="21045"/>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5" name="Google Shape;855;p16"/>
          <p:cNvSpPr/>
          <p:nvPr/>
        </p:nvSpPr>
        <p:spPr>
          <a:xfrm>
            <a:off x="9422336" y="2481621"/>
            <a:ext cx="279328" cy="279328"/>
          </a:xfrm>
          <a:custGeom>
            <a:rect b="b" l="l" r="r" t="t"/>
            <a:pathLst>
              <a:path extrusionOk="0" h="21600" w="21600">
                <a:moveTo>
                  <a:pt x="21587" y="18100"/>
                </a:moveTo>
                <a:lnTo>
                  <a:pt x="21596" y="18099"/>
                </a:lnTo>
                <a:lnTo>
                  <a:pt x="20614" y="5335"/>
                </a:lnTo>
                <a:lnTo>
                  <a:pt x="20605" y="5337"/>
                </a:lnTo>
                <a:cubicBezTo>
                  <a:pt x="20573" y="5097"/>
                  <a:pt x="20376" y="4909"/>
                  <a:pt x="20127" y="4909"/>
                </a:cubicBezTo>
                <a:lnTo>
                  <a:pt x="16691" y="4909"/>
                </a:lnTo>
                <a:lnTo>
                  <a:pt x="16691" y="3927"/>
                </a:lnTo>
                <a:cubicBezTo>
                  <a:pt x="16691" y="1758"/>
                  <a:pt x="14932" y="0"/>
                  <a:pt x="12764" y="0"/>
                </a:cubicBezTo>
                <a:cubicBezTo>
                  <a:pt x="11300" y="0"/>
                  <a:pt x="10025" y="803"/>
                  <a:pt x="9350" y="1991"/>
                </a:cubicBezTo>
                <a:cubicBezTo>
                  <a:pt x="9705" y="2027"/>
                  <a:pt x="10048" y="2105"/>
                  <a:pt x="10377" y="2214"/>
                </a:cubicBezTo>
                <a:cubicBezTo>
                  <a:pt x="10911" y="1470"/>
                  <a:pt x="11778" y="982"/>
                  <a:pt x="12764" y="982"/>
                </a:cubicBezTo>
                <a:cubicBezTo>
                  <a:pt x="14390" y="982"/>
                  <a:pt x="15709" y="2301"/>
                  <a:pt x="15709" y="3927"/>
                </a:cubicBezTo>
                <a:lnTo>
                  <a:pt x="15709" y="4909"/>
                </a:lnTo>
                <a:lnTo>
                  <a:pt x="13337" y="4909"/>
                </a:lnTo>
                <a:cubicBezTo>
                  <a:pt x="13474" y="5221"/>
                  <a:pt x="13581" y="5549"/>
                  <a:pt x="13651" y="5891"/>
                </a:cubicBezTo>
                <a:lnTo>
                  <a:pt x="15709" y="5891"/>
                </a:lnTo>
                <a:lnTo>
                  <a:pt x="15709" y="6873"/>
                </a:lnTo>
                <a:lnTo>
                  <a:pt x="16204" y="6873"/>
                </a:lnTo>
                <a:cubicBezTo>
                  <a:pt x="16375" y="6873"/>
                  <a:pt x="16537" y="6905"/>
                  <a:pt x="16691" y="6961"/>
                </a:cubicBezTo>
                <a:lnTo>
                  <a:pt x="16691" y="5891"/>
                </a:lnTo>
                <a:lnTo>
                  <a:pt x="19674" y="5891"/>
                </a:lnTo>
                <a:lnTo>
                  <a:pt x="20429" y="15709"/>
                </a:lnTo>
                <a:lnTo>
                  <a:pt x="18247" y="15709"/>
                </a:lnTo>
                <a:lnTo>
                  <a:pt x="18323" y="16691"/>
                </a:lnTo>
                <a:lnTo>
                  <a:pt x="20504" y="16691"/>
                </a:lnTo>
                <a:lnTo>
                  <a:pt x="20580" y="17673"/>
                </a:lnTo>
                <a:lnTo>
                  <a:pt x="18398" y="17673"/>
                </a:lnTo>
                <a:lnTo>
                  <a:pt x="18474" y="18655"/>
                </a:lnTo>
                <a:lnTo>
                  <a:pt x="21109" y="18655"/>
                </a:lnTo>
                <a:cubicBezTo>
                  <a:pt x="21380" y="18655"/>
                  <a:pt x="21600" y="18435"/>
                  <a:pt x="21600" y="18164"/>
                </a:cubicBezTo>
                <a:cubicBezTo>
                  <a:pt x="21600" y="18141"/>
                  <a:pt x="21590" y="18122"/>
                  <a:pt x="21587" y="18100"/>
                </a:cubicBezTo>
                <a:moveTo>
                  <a:pt x="1020" y="20618"/>
                </a:moveTo>
                <a:lnTo>
                  <a:pt x="1096" y="19636"/>
                </a:lnTo>
                <a:lnTo>
                  <a:pt x="16577" y="19636"/>
                </a:lnTo>
                <a:lnTo>
                  <a:pt x="16653" y="20618"/>
                </a:lnTo>
                <a:cubicBezTo>
                  <a:pt x="16653" y="20618"/>
                  <a:pt x="1020" y="20618"/>
                  <a:pt x="1020" y="20618"/>
                </a:cubicBezTo>
                <a:close/>
                <a:moveTo>
                  <a:pt x="1926" y="8836"/>
                </a:moveTo>
                <a:lnTo>
                  <a:pt x="4909" y="8836"/>
                </a:lnTo>
                <a:lnTo>
                  <a:pt x="4909" y="10936"/>
                </a:lnTo>
                <a:cubicBezTo>
                  <a:pt x="4617" y="11106"/>
                  <a:pt x="4418" y="11420"/>
                  <a:pt x="4418" y="11782"/>
                </a:cubicBezTo>
                <a:cubicBezTo>
                  <a:pt x="4418" y="12324"/>
                  <a:pt x="4858" y="12764"/>
                  <a:pt x="5400" y="12764"/>
                </a:cubicBezTo>
                <a:cubicBezTo>
                  <a:pt x="5942" y="12764"/>
                  <a:pt x="6382" y="12324"/>
                  <a:pt x="6382" y="11782"/>
                </a:cubicBezTo>
                <a:cubicBezTo>
                  <a:pt x="6382" y="11420"/>
                  <a:pt x="6183" y="11106"/>
                  <a:pt x="5891" y="10936"/>
                </a:cubicBezTo>
                <a:lnTo>
                  <a:pt x="5891" y="8836"/>
                </a:lnTo>
                <a:lnTo>
                  <a:pt x="11782" y="8836"/>
                </a:lnTo>
                <a:lnTo>
                  <a:pt x="11782" y="10936"/>
                </a:lnTo>
                <a:cubicBezTo>
                  <a:pt x="11489" y="11106"/>
                  <a:pt x="11291" y="11420"/>
                  <a:pt x="11291" y="11782"/>
                </a:cubicBezTo>
                <a:cubicBezTo>
                  <a:pt x="11291" y="12324"/>
                  <a:pt x="11731" y="12764"/>
                  <a:pt x="12273" y="12764"/>
                </a:cubicBezTo>
                <a:cubicBezTo>
                  <a:pt x="12815" y="12764"/>
                  <a:pt x="13255" y="12324"/>
                  <a:pt x="13255" y="11782"/>
                </a:cubicBezTo>
                <a:cubicBezTo>
                  <a:pt x="13255" y="11420"/>
                  <a:pt x="13056" y="11106"/>
                  <a:pt x="12764" y="10936"/>
                </a:cubicBezTo>
                <a:lnTo>
                  <a:pt x="12764" y="8836"/>
                </a:lnTo>
                <a:lnTo>
                  <a:pt x="15746" y="8836"/>
                </a:lnTo>
                <a:lnTo>
                  <a:pt x="16502" y="18655"/>
                </a:lnTo>
                <a:lnTo>
                  <a:pt x="1172" y="18655"/>
                </a:lnTo>
                <a:cubicBezTo>
                  <a:pt x="1172" y="18655"/>
                  <a:pt x="1926" y="8836"/>
                  <a:pt x="1926" y="8836"/>
                </a:cubicBezTo>
                <a:close/>
                <a:moveTo>
                  <a:pt x="5891" y="6873"/>
                </a:moveTo>
                <a:cubicBezTo>
                  <a:pt x="5891" y="5246"/>
                  <a:pt x="7210" y="3927"/>
                  <a:pt x="8836" y="3927"/>
                </a:cubicBezTo>
                <a:cubicBezTo>
                  <a:pt x="10463" y="3927"/>
                  <a:pt x="11782" y="5246"/>
                  <a:pt x="11782" y="6873"/>
                </a:cubicBezTo>
                <a:lnTo>
                  <a:pt x="11782" y="7855"/>
                </a:lnTo>
                <a:lnTo>
                  <a:pt x="5891" y="7855"/>
                </a:lnTo>
                <a:cubicBezTo>
                  <a:pt x="5891" y="7855"/>
                  <a:pt x="5891" y="6873"/>
                  <a:pt x="5891" y="6873"/>
                </a:cubicBezTo>
                <a:close/>
                <a:moveTo>
                  <a:pt x="17668" y="21044"/>
                </a:moveTo>
                <a:lnTo>
                  <a:pt x="16687" y="8281"/>
                </a:lnTo>
                <a:lnTo>
                  <a:pt x="16678" y="8282"/>
                </a:lnTo>
                <a:cubicBezTo>
                  <a:pt x="16646" y="8043"/>
                  <a:pt x="16448" y="7855"/>
                  <a:pt x="16200" y="7855"/>
                </a:cubicBezTo>
                <a:lnTo>
                  <a:pt x="12764" y="7855"/>
                </a:lnTo>
                <a:lnTo>
                  <a:pt x="12764" y="6873"/>
                </a:lnTo>
                <a:cubicBezTo>
                  <a:pt x="12764" y="4704"/>
                  <a:pt x="11005" y="2945"/>
                  <a:pt x="8836" y="2945"/>
                </a:cubicBezTo>
                <a:cubicBezTo>
                  <a:pt x="6668" y="2945"/>
                  <a:pt x="4909" y="4704"/>
                  <a:pt x="4909" y="6873"/>
                </a:cubicBezTo>
                <a:lnTo>
                  <a:pt x="4909" y="7855"/>
                </a:lnTo>
                <a:lnTo>
                  <a:pt x="1473" y="7855"/>
                </a:lnTo>
                <a:cubicBezTo>
                  <a:pt x="1224" y="7855"/>
                  <a:pt x="1027" y="8043"/>
                  <a:pt x="995" y="8282"/>
                </a:cubicBezTo>
                <a:lnTo>
                  <a:pt x="986" y="8281"/>
                </a:lnTo>
                <a:lnTo>
                  <a:pt x="4" y="21044"/>
                </a:lnTo>
                <a:lnTo>
                  <a:pt x="13" y="21045"/>
                </a:lnTo>
                <a:cubicBezTo>
                  <a:pt x="10" y="21067"/>
                  <a:pt x="0" y="21087"/>
                  <a:pt x="0" y="21109"/>
                </a:cubicBezTo>
                <a:cubicBezTo>
                  <a:pt x="0" y="21381"/>
                  <a:pt x="220" y="21600"/>
                  <a:pt x="491" y="21600"/>
                </a:cubicBezTo>
                <a:lnTo>
                  <a:pt x="17182" y="21600"/>
                </a:lnTo>
                <a:cubicBezTo>
                  <a:pt x="17453" y="21600"/>
                  <a:pt x="17673" y="21381"/>
                  <a:pt x="17673" y="21109"/>
                </a:cubicBezTo>
                <a:cubicBezTo>
                  <a:pt x="17673" y="21087"/>
                  <a:pt x="17663" y="21067"/>
                  <a:pt x="17660" y="21045"/>
                </a:cubicBezTo>
                <a:cubicBezTo>
                  <a:pt x="17660" y="21045"/>
                  <a:pt x="17668" y="21044"/>
                  <a:pt x="17668" y="21044"/>
                </a:cubicBezTo>
                <a:close/>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6" name="Google Shape;856;p16"/>
          <p:cNvSpPr/>
          <p:nvPr/>
        </p:nvSpPr>
        <p:spPr>
          <a:xfrm>
            <a:off x="9961945" y="2507014"/>
            <a:ext cx="279328" cy="228541"/>
          </a:xfrm>
          <a:custGeom>
            <a:rect b="b" l="l" r="r" t="t"/>
            <a:pathLst>
              <a:path extrusionOk="0" h="21600" w="21600">
                <a:moveTo>
                  <a:pt x="20618" y="9600"/>
                </a:moveTo>
                <a:lnTo>
                  <a:pt x="982" y="9600"/>
                </a:lnTo>
                <a:lnTo>
                  <a:pt x="982" y="8400"/>
                </a:lnTo>
                <a:lnTo>
                  <a:pt x="20618" y="8400"/>
                </a:lnTo>
                <a:cubicBezTo>
                  <a:pt x="20618" y="8400"/>
                  <a:pt x="20618" y="9600"/>
                  <a:pt x="20618" y="9600"/>
                </a:cubicBezTo>
                <a:close/>
                <a:moveTo>
                  <a:pt x="19006" y="13200"/>
                </a:moveTo>
                <a:lnTo>
                  <a:pt x="15735" y="13200"/>
                </a:lnTo>
                <a:lnTo>
                  <a:pt x="16045" y="10800"/>
                </a:lnTo>
                <a:lnTo>
                  <a:pt x="19419" y="10800"/>
                </a:lnTo>
                <a:cubicBezTo>
                  <a:pt x="19419" y="10800"/>
                  <a:pt x="19006" y="13200"/>
                  <a:pt x="19006" y="13200"/>
                </a:cubicBezTo>
                <a:close/>
                <a:moveTo>
                  <a:pt x="18386" y="16800"/>
                </a:moveTo>
                <a:lnTo>
                  <a:pt x="15270" y="16800"/>
                </a:lnTo>
                <a:lnTo>
                  <a:pt x="15580" y="14400"/>
                </a:lnTo>
                <a:lnTo>
                  <a:pt x="18799" y="14400"/>
                </a:lnTo>
                <a:cubicBezTo>
                  <a:pt x="18799" y="14400"/>
                  <a:pt x="18386" y="16800"/>
                  <a:pt x="18386" y="16800"/>
                </a:cubicBezTo>
                <a:close/>
                <a:moveTo>
                  <a:pt x="17766" y="20400"/>
                </a:moveTo>
                <a:lnTo>
                  <a:pt x="14805" y="20400"/>
                </a:lnTo>
                <a:lnTo>
                  <a:pt x="15115" y="18000"/>
                </a:lnTo>
                <a:lnTo>
                  <a:pt x="18179" y="18000"/>
                </a:lnTo>
                <a:cubicBezTo>
                  <a:pt x="18179" y="18000"/>
                  <a:pt x="17766" y="20400"/>
                  <a:pt x="17766" y="20400"/>
                </a:cubicBezTo>
                <a:close/>
                <a:moveTo>
                  <a:pt x="11291" y="13200"/>
                </a:moveTo>
                <a:lnTo>
                  <a:pt x="11291" y="10800"/>
                </a:lnTo>
                <a:lnTo>
                  <a:pt x="15063" y="10800"/>
                </a:lnTo>
                <a:lnTo>
                  <a:pt x="14753" y="13200"/>
                </a:lnTo>
                <a:cubicBezTo>
                  <a:pt x="14753" y="13200"/>
                  <a:pt x="11291" y="13200"/>
                  <a:pt x="11291" y="13200"/>
                </a:cubicBezTo>
                <a:close/>
                <a:moveTo>
                  <a:pt x="14289" y="16800"/>
                </a:moveTo>
                <a:lnTo>
                  <a:pt x="11291" y="16800"/>
                </a:lnTo>
                <a:lnTo>
                  <a:pt x="11291" y="14400"/>
                </a:lnTo>
                <a:lnTo>
                  <a:pt x="14598" y="14400"/>
                </a:lnTo>
                <a:cubicBezTo>
                  <a:pt x="14598" y="14400"/>
                  <a:pt x="14289" y="16800"/>
                  <a:pt x="14289" y="16800"/>
                </a:cubicBezTo>
                <a:close/>
                <a:moveTo>
                  <a:pt x="13823" y="20400"/>
                </a:moveTo>
                <a:lnTo>
                  <a:pt x="11291" y="20400"/>
                </a:lnTo>
                <a:lnTo>
                  <a:pt x="11291" y="18000"/>
                </a:lnTo>
                <a:lnTo>
                  <a:pt x="14133" y="18000"/>
                </a:lnTo>
                <a:cubicBezTo>
                  <a:pt x="14133" y="18000"/>
                  <a:pt x="13823" y="20400"/>
                  <a:pt x="13823" y="20400"/>
                </a:cubicBezTo>
                <a:close/>
                <a:moveTo>
                  <a:pt x="10309" y="13200"/>
                </a:moveTo>
                <a:lnTo>
                  <a:pt x="6847" y="13200"/>
                </a:lnTo>
                <a:lnTo>
                  <a:pt x="6537" y="10800"/>
                </a:lnTo>
                <a:lnTo>
                  <a:pt x="10309" y="10800"/>
                </a:lnTo>
                <a:cubicBezTo>
                  <a:pt x="10309" y="10800"/>
                  <a:pt x="10309" y="13200"/>
                  <a:pt x="10309" y="13200"/>
                </a:cubicBezTo>
                <a:close/>
                <a:moveTo>
                  <a:pt x="10309" y="16800"/>
                </a:moveTo>
                <a:lnTo>
                  <a:pt x="7311" y="16800"/>
                </a:lnTo>
                <a:lnTo>
                  <a:pt x="7002" y="14400"/>
                </a:lnTo>
                <a:lnTo>
                  <a:pt x="10309" y="14400"/>
                </a:lnTo>
                <a:cubicBezTo>
                  <a:pt x="10309" y="14400"/>
                  <a:pt x="10309" y="16800"/>
                  <a:pt x="10309" y="16800"/>
                </a:cubicBezTo>
                <a:close/>
                <a:moveTo>
                  <a:pt x="10309" y="20400"/>
                </a:moveTo>
                <a:lnTo>
                  <a:pt x="7777" y="20400"/>
                </a:lnTo>
                <a:lnTo>
                  <a:pt x="7467" y="18000"/>
                </a:lnTo>
                <a:lnTo>
                  <a:pt x="10309" y="18000"/>
                </a:lnTo>
                <a:cubicBezTo>
                  <a:pt x="10309" y="18000"/>
                  <a:pt x="10309" y="20400"/>
                  <a:pt x="10309" y="20400"/>
                </a:cubicBezTo>
                <a:close/>
                <a:moveTo>
                  <a:pt x="3834" y="20400"/>
                </a:moveTo>
                <a:lnTo>
                  <a:pt x="3421" y="18000"/>
                </a:lnTo>
                <a:lnTo>
                  <a:pt x="6485" y="18000"/>
                </a:lnTo>
                <a:lnTo>
                  <a:pt x="6795" y="20400"/>
                </a:lnTo>
                <a:cubicBezTo>
                  <a:pt x="6795" y="20400"/>
                  <a:pt x="3834" y="20400"/>
                  <a:pt x="3834" y="20400"/>
                </a:cubicBezTo>
                <a:close/>
                <a:moveTo>
                  <a:pt x="2801" y="14400"/>
                </a:moveTo>
                <a:lnTo>
                  <a:pt x="6020" y="14400"/>
                </a:lnTo>
                <a:lnTo>
                  <a:pt x="6330" y="16800"/>
                </a:lnTo>
                <a:lnTo>
                  <a:pt x="3214" y="16800"/>
                </a:lnTo>
                <a:cubicBezTo>
                  <a:pt x="3214" y="16800"/>
                  <a:pt x="2801" y="14400"/>
                  <a:pt x="2801" y="14400"/>
                </a:cubicBezTo>
                <a:close/>
                <a:moveTo>
                  <a:pt x="2181" y="10800"/>
                </a:moveTo>
                <a:lnTo>
                  <a:pt x="5555" y="10800"/>
                </a:lnTo>
                <a:lnTo>
                  <a:pt x="5865" y="13200"/>
                </a:lnTo>
                <a:lnTo>
                  <a:pt x="2594" y="13200"/>
                </a:lnTo>
                <a:cubicBezTo>
                  <a:pt x="2594" y="13200"/>
                  <a:pt x="2181" y="10800"/>
                  <a:pt x="2181" y="10800"/>
                </a:cubicBezTo>
                <a:close/>
                <a:moveTo>
                  <a:pt x="10800" y="1320"/>
                </a:moveTo>
                <a:lnTo>
                  <a:pt x="17616" y="7200"/>
                </a:lnTo>
                <a:lnTo>
                  <a:pt x="3984" y="7200"/>
                </a:lnTo>
                <a:cubicBezTo>
                  <a:pt x="3984" y="7200"/>
                  <a:pt x="10800" y="1320"/>
                  <a:pt x="10800" y="1320"/>
                </a:cubicBezTo>
                <a:close/>
                <a:moveTo>
                  <a:pt x="20618" y="7200"/>
                </a:moveTo>
                <a:lnTo>
                  <a:pt x="19284" y="7200"/>
                </a:lnTo>
                <a:lnTo>
                  <a:pt x="11157" y="188"/>
                </a:lnTo>
                <a:lnTo>
                  <a:pt x="11155" y="190"/>
                </a:lnTo>
                <a:cubicBezTo>
                  <a:pt x="11066" y="74"/>
                  <a:pt x="10941" y="0"/>
                  <a:pt x="10800" y="0"/>
                </a:cubicBezTo>
                <a:cubicBezTo>
                  <a:pt x="10659" y="0"/>
                  <a:pt x="10534" y="74"/>
                  <a:pt x="10445" y="190"/>
                </a:cubicBezTo>
                <a:lnTo>
                  <a:pt x="10443" y="188"/>
                </a:lnTo>
                <a:lnTo>
                  <a:pt x="2316" y="7200"/>
                </a:lnTo>
                <a:lnTo>
                  <a:pt x="982" y="7200"/>
                </a:lnTo>
                <a:cubicBezTo>
                  <a:pt x="439" y="7200"/>
                  <a:pt x="0" y="7738"/>
                  <a:pt x="0" y="8400"/>
                </a:cubicBezTo>
                <a:lnTo>
                  <a:pt x="0" y="9600"/>
                </a:lnTo>
                <a:cubicBezTo>
                  <a:pt x="0" y="10262"/>
                  <a:pt x="439" y="10800"/>
                  <a:pt x="982" y="10800"/>
                </a:cubicBezTo>
                <a:lnTo>
                  <a:pt x="1178" y="10800"/>
                </a:lnTo>
                <a:lnTo>
                  <a:pt x="2960" y="21145"/>
                </a:lnTo>
                <a:lnTo>
                  <a:pt x="2969" y="21143"/>
                </a:lnTo>
                <a:cubicBezTo>
                  <a:pt x="3023" y="21403"/>
                  <a:pt x="3207" y="21600"/>
                  <a:pt x="3436" y="21600"/>
                </a:cubicBezTo>
                <a:lnTo>
                  <a:pt x="18164" y="21600"/>
                </a:lnTo>
                <a:cubicBezTo>
                  <a:pt x="18393" y="21600"/>
                  <a:pt x="18577" y="21403"/>
                  <a:pt x="18631" y="21143"/>
                </a:cubicBezTo>
                <a:lnTo>
                  <a:pt x="18640" y="21145"/>
                </a:lnTo>
                <a:lnTo>
                  <a:pt x="20422" y="10800"/>
                </a:lnTo>
                <a:lnTo>
                  <a:pt x="20618" y="10800"/>
                </a:lnTo>
                <a:cubicBezTo>
                  <a:pt x="21160" y="10800"/>
                  <a:pt x="21600" y="10262"/>
                  <a:pt x="21600" y="9600"/>
                </a:cubicBezTo>
                <a:lnTo>
                  <a:pt x="21600" y="8400"/>
                </a:lnTo>
                <a:cubicBezTo>
                  <a:pt x="21600" y="7738"/>
                  <a:pt x="21160" y="7200"/>
                  <a:pt x="20618" y="720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7" name="Google Shape;857;p16"/>
          <p:cNvSpPr/>
          <p:nvPr/>
        </p:nvSpPr>
        <p:spPr>
          <a:xfrm>
            <a:off x="10495206" y="2494318"/>
            <a:ext cx="279328" cy="253935"/>
          </a:xfrm>
          <a:custGeom>
            <a:rect b="b" l="l" r="r" t="t"/>
            <a:pathLst>
              <a:path extrusionOk="0" h="21600" w="2160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7"/>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7"/>
                  <a:pt x="21600" y="10800"/>
                </a:cubicBezTo>
                <a:lnTo>
                  <a:pt x="21600" y="9720"/>
                </a:lnTo>
                <a:cubicBezTo>
                  <a:pt x="21600" y="9124"/>
                  <a:pt x="21160" y="8640"/>
                  <a:pt x="20618" y="8640"/>
                </a:cubicBezTo>
                <a:moveTo>
                  <a:pt x="10453" y="7402"/>
                </a:moveTo>
                <a:cubicBezTo>
                  <a:pt x="10542" y="7500"/>
                  <a:pt x="10665" y="7560"/>
                  <a:pt x="10800" y="7560"/>
                </a:cubicBezTo>
                <a:cubicBezTo>
                  <a:pt x="10936" y="7560"/>
                  <a:pt x="11058" y="7500"/>
                  <a:pt x="11147" y="7402"/>
                </a:cubicBezTo>
                <a:lnTo>
                  <a:pt x="13111" y="5242"/>
                </a:lnTo>
                <a:cubicBezTo>
                  <a:pt x="13200" y="5144"/>
                  <a:pt x="13255" y="5009"/>
                  <a:pt x="13255" y="4860"/>
                </a:cubicBezTo>
                <a:cubicBezTo>
                  <a:pt x="13255" y="4562"/>
                  <a:pt x="13035" y="4320"/>
                  <a:pt x="12764" y="4320"/>
                </a:cubicBezTo>
                <a:cubicBezTo>
                  <a:pt x="12628" y="4320"/>
                  <a:pt x="12506" y="4381"/>
                  <a:pt x="12417" y="4478"/>
                </a:cubicBezTo>
                <a:lnTo>
                  <a:pt x="11291" y="5716"/>
                </a:lnTo>
                <a:lnTo>
                  <a:pt x="11291" y="540"/>
                </a:lnTo>
                <a:cubicBezTo>
                  <a:pt x="11291" y="242"/>
                  <a:pt x="11071" y="0"/>
                  <a:pt x="10800" y="0"/>
                </a:cubicBezTo>
                <a:cubicBezTo>
                  <a:pt x="10529" y="0"/>
                  <a:pt x="10309" y="242"/>
                  <a:pt x="10309" y="540"/>
                </a:cubicBezTo>
                <a:lnTo>
                  <a:pt x="10309" y="5716"/>
                </a:lnTo>
                <a:lnTo>
                  <a:pt x="9183" y="4478"/>
                </a:lnTo>
                <a:cubicBezTo>
                  <a:pt x="9095" y="4381"/>
                  <a:pt x="8972" y="4320"/>
                  <a:pt x="8836" y="4320"/>
                </a:cubicBezTo>
                <a:cubicBezTo>
                  <a:pt x="8565" y="4320"/>
                  <a:pt x="8345" y="4562"/>
                  <a:pt x="8345" y="4860"/>
                </a:cubicBezTo>
                <a:cubicBezTo>
                  <a:pt x="8345" y="5009"/>
                  <a:pt x="8400" y="5144"/>
                  <a:pt x="8489" y="5242"/>
                </a:cubicBezTo>
                <a:cubicBezTo>
                  <a:pt x="8489" y="5242"/>
                  <a:pt x="10453" y="7402"/>
                  <a:pt x="10453" y="7402"/>
                </a:cubicBezTo>
                <a:close/>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8" name="Google Shape;858;p16"/>
          <p:cNvSpPr/>
          <p:nvPr/>
        </p:nvSpPr>
        <p:spPr>
          <a:xfrm>
            <a:off x="11028467" y="2494318"/>
            <a:ext cx="279328" cy="253935"/>
          </a:xfrm>
          <a:custGeom>
            <a:rect b="b" l="l" r="r" t="t"/>
            <a:pathLst>
              <a:path extrusionOk="0" h="21600" w="2160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7"/>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7"/>
                  <a:pt x="21600" y="10800"/>
                </a:cubicBezTo>
                <a:lnTo>
                  <a:pt x="21600" y="9720"/>
                </a:lnTo>
                <a:cubicBezTo>
                  <a:pt x="21600" y="9124"/>
                  <a:pt x="21160" y="8640"/>
                  <a:pt x="20618" y="8640"/>
                </a:cubicBezTo>
                <a:moveTo>
                  <a:pt x="8836" y="3240"/>
                </a:moveTo>
                <a:cubicBezTo>
                  <a:pt x="8972" y="3240"/>
                  <a:pt x="9095" y="3179"/>
                  <a:pt x="9183" y="3082"/>
                </a:cubicBezTo>
                <a:lnTo>
                  <a:pt x="10309" y="1844"/>
                </a:lnTo>
                <a:lnTo>
                  <a:pt x="10309" y="7020"/>
                </a:lnTo>
                <a:cubicBezTo>
                  <a:pt x="10309" y="7318"/>
                  <a:pt x="10529" y="7560"/>
                  <a:pt x="10800" y="7560"/>
                </a:cubicBezTo>
                <a:cubicBezTo>
                  <a:pt x="11071" y="7560"/>
                  <a:pt x="11291" y="7318"/>
                  <a:pt x="11291" y="7020"/>
                </a:cubicBezTo>
                <a:lnTo>
                  <a:pt x="11291" y="1844"/>
                </a:lnTo>
                <a:lnTo>
                  <a:pt x="12417" y="3082"/>
                </a:lnTo>
                <a:cubicBezTo>
                  <a:pt x="12505" y="3179"/>
                  <a:pt x="12628" y="3240"/>
                  <a:pt x="12764" y="3240"/>
                </a:cubicBezTo>
                <a:cubicBezTo>
                  <a:pt x="13035" y="3240"/>
                  <a:pt x="13255" y="2998"/>
                  <a:pt x="13255" y="2700"/>
                </a:cubicBezTo>
                <a:cubicBezTo>
                  <a:pt x="13255" y="2551"/>
                  <a:pt x="13199" y="2416"/>
                  <a:pt x="13111" y="2318"/>
                </a:cubicBezTo>
                <a:lnTo>
                  <a:pt x="11147" y="158"/>
                </a:lnTo>
                <a:cubicBezTo>
                  <a:pt x="11058" y="61"/>
                  <a:pt x="10936" y="0"/>
                  <a:pt x="10800" y="0"/>
                </a:cubicBezTo>
                <a:cubicBezTo>
                  <a:pt x="10664" y="0"/>
                  <a:pt x="10542" y="60"/>
                  <a:pt x="10453" y="158"/>
                </a:cubicBezTo>
                <a:lnTo>
                  <a:pt x="8489" y="2318"/>
                </a:lnTo>
                <a:cubicBezTo>
                  <a:pt x="8400" y="2416"/>
                  <a:pt x="8345" y="2551"/>
                  <a:pt x="8345" y="2700"/>
                </a:cubicBezTo>
                <a:cubicBezTo>
                  <a:pt x="8345" y="2998"/>
                  <a:pt x="8565" y="3240"/>
                  <a:pt x="8836" y="324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59" name="Google Shape;859;p16"/>
          <p:cNvSpPr/>
          <p:nvPr/>
        </p:nvSpPr>
        <p:spPr>
          <a:xfrm>
            <a:off x="6229117" y="3027579"/>
            <a:ext cx="279328" cy="253935"/>
          </a:xfrm>
          <a:custGeom>
            <a:rect b="b" l="l" r="r" t="t"/>
            <a:pathLst>
              <a:path extrusionOk="0" h="21600" w="2160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7507" y="3082"/>
                </a:moveTo>
                <a:lnTo>
                  <a:pt x="7507" y="3082"/>
                </a:lnTo>
                <a:lnTo>
                  <a:pt x="9471" y="5242"/>
                </a:lnTo>
                <a:cubicBezTo>
                  <a:pt x="9560" y="5340"/>
                  <a:pt x="9683" y="5400"/>
                  <a:pt x="9818" y="5400"/>
                </a:cubicBezTo>
                <a:cubicBezTo>
                  <a:pt x="10089" y="5400"/>
                  <a:pt x="10309" y="5158"/>
                  <a:pt x="10309" y="4860"/>
                </a:cubicBezTo>
                <a:cubicBezTo>
                  <a:pt x="10309" y="4712"/>
                  <a:pt x="10254" y="4577"/>
                  <a:pt x="10165" y="4478"/>
                </a:cubicBezTo>
                <a:lnTo>
                  <a:pt x="9040" y="3240"/>
                </a:lnTo>
                <a:lnTo>
                  <a:pt x="13745" y="3240"/>
                </a:lnTo>
                <a:lnTo>
                  <a:pt x="13745" y="3240"/>
                </a:lnTo>
                <a:cubicBezTo>
                  <a:pt x="14016" y="3240"/>
                  <a:pt x="14236" y="2998"/>
                  <a:pt x="14236" y="2700"/>
                </a:cubicBezTo>
                <a:cubicBezTo>
                  <a:pt x="14236" y="2402"/>
                  <a:pt x="14016" y="2160"/>
                  <a:pt x="13745" y="2160"/>
                </a:cubicBezTo>
                <a:lnTo>
                  <a:pt x="9040" y="2160"/>
                </a:lnTo>
                <a:lnTo>
                  <a:pt x="10165" y="922"/>
                </a:lnTo>
                <a:cubicBezTo>
                  <a:pt x="10254" y="824"/>
                  <a:pt x="10309" y="689"/>
                  <a:pt x="10309" y="540"/>
                </a:cubicBezTo>
                <a:cubicBezTo>
                  <a:pt x="10309" y="242"/>
                  <a:pt x="10089" y="0"/>
                  <a:pt x="9818" y="0"/>
                </a:cubicBezTo>
                <a:cubicBezTo>
                  <a:pt x="9683" y="0"/>
                  <a:pt x="9560" y="61"/>
                  <a:pt x="9471" y="158"/>
                </a:cubicBezTo>
                <a:lnTo>
                  <a:pt x="7507" y="2318"/>
                </a:lnTo>
                <a:lnTo>
                  <a:pt x="7507" y="2318"/>
                </a:lnTo>
                <a:cubicBezTo>
                  <a:pt x="7419" y="2417"/>
                  <a:pt x="7364" y="2552"/>
                  <a:pt x="7364" y="2700"/>
                </a:cubicBezTo>
                <a:cubicBezTo>
                  <a:pt x="7364" y="2849"/>
                  <a:pt x="7419" y="2984"/>
                  <a:pt x="7507" y="3082"/>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0" name="Google Shape;860;p16"/>
          <p:cNvSpPr/>
          <p:nvPr/>
        </p:nvSpPr>
        <p:spPr>
          <a:xfrm>
            <a:off x="6762379" y="3027579"/>
            <a:ext cx="279328" cy="253935"/>
          </a:xfrm>
          <a:custGeom>
            <a:rect b="b" l="l" r="r" t="t"/>
            <a:pathLst>
              <a:path extrusionOk="0" h="21600" w="2160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7855" y="3240"/>
                </a:moveTo>
                <a:lnTo>
                  <a:pt x="7855" y="3240"/>
                </a:lnTo>
                <a:lnTo>
                  <a:pt x="12560" y="3240"/>
                </a:lnTo>
                <a:lnTo>
                  <a:pt x="11435" y="4478"/>
                </a:lnTo>
                <a:cubicBezTo>
                  <a:pt x="11346" y="4577"/>
                  <a:pt x="11291" y="4712"/>
                  <a:pt x="11291" y="4860"/>
                </a:cubicBezTo>
                <a:cubicBezTo>
                  <a:pt x="11291" y="5158"/>
                  <a:pt x="11511" y="5400"/>
                  <a:pt x="11782" y="5400"/>
                </a:cubicBezTo>
                <a:cubicBezTo>
                  <a:pt x="11917" y="5400"/>
                  <a:pt x="12040" y="5340"/>
                  <a:pt x="12129" y="5242"/>
                </a:cubicBezTo>
                <a:lnTo>
                  <a:pt x="14093" y="3082"/>
                </a:lnTo>
                <a:cubicBezTo>
                  <a:pt x="14181" y="2984"/>
                  <a:pt x="14236" y="2849"/>
                  <a:pt x="14236" y="2700"/>
                </a:cubicBezTo>
                <a:cubicBezTo>
                  <a:pt x="14236" y="2552"/>
                  <a:pt x="14181" y="2417"/>
                  <a:pt x="14093" y="2318"/>
                </a:cubicBezTo>
                <a:lnTo>
                  <a:pt x="12129" y="158"/>
                </a:lnTo>
                <a:cubicBezTo>
                  <a:pt x="12040" y="61"/>
                  <a:pt x="11917" y="0"/>
                  <a:pt x="11782" y="0"/>
                </a:cubicBezTo>
                <a:cubicBezTo>
                  <a:pt x="11511" y="0"/>
                  <a:pt x="11291" y="242"/>
                  <a:pt x="11291" y="540"/>
                </a:cubicBezTo>
                <a:cubicBezTo>
                  <a:pt x="11291" y="689"/>
                  <a:pt x="11346" y="824"/>
                  <a:pt x="11435" y="922"/>
                </a:cubicBezTo>
                <a:lnTo>
                  <a:pt x="12560" y="2160"/>
                </a:lnTo>
                <a:lnTo>
                  <a:pt x="7855" y="2160"/>
                </a:lnTo>
                <a:cubicBezTo>
                  <a:pt x="7584" y="2160"/>
                  <a:pt x="7364" y="2402"/>
                  <a:pt x="7364" y="2700"/>
                </a:cubicBezTo>
                <a:cubicBezTo>
                  <a:pt x="7364" y="2998"/>
                  <a:pt x="7584" y="3240"/>
                  <a:pt x="7855" y="324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1" name="Google Shape;861;p16"/>
          <p:cNvSpPr/>
          <p:nvPr/>
        </p:nvSpPr>
        <p:spPr>
          <a:xfrm>
            <a:off x="7295640" y="3027579"/>
            <a:ext cx="279328" cy="253935"/>
          </a:xfrm>
          <a:custGeom>
            <a:rect b="b" l="l" r="r" t="t"/>
            <a:pathLst>
              <a:path extrusionOk="0" h="21600" w="21600">
                <a:moveTo>
                  <a:pt x="20618" y="10800"/>
                </a:moveTo>
                <a:lnTo>
                  <a:pt x="982" y="10800"/>
                </a:lnTo>
                <a:lnTo>
                  <a:pt x="982" y="9720"/>
                </a:lnTo>
                <a:lnTo>
                  <a:pt x="20618" y="9720"/>
                </a:lnTo>
                <a:cubicBezTo>
                  <a:pt x="20618" y="9720"/>
                  <a:pt x="20618" y="10800"/>
                  <a:pt x="20618" y="10800"/>
                </a:cubicBezTo>
                <a:close/>
                <a:moveTo>
                  <a:pt x="19006" y="14040"/>
                </a:moveTo>
                <a:lnTo>
                  <a:pt x="15735" y="14040"/>
                </a:lnTo>
                <a:lnTo>
                  <a:pt x="16045" y="11880"/>
                </a:lnTo>
                <a:lnTo>
                  <a:pt x="19419" y="11880"/>
                </a:lnTo>
                <a:cubicBezTo>
                  <a:pt x="19419" y="11880"/>
                  <a:pt x="19006" y="14040"/>
                  <a:pt x="19006" y="14040"/>
                </a:cubicBezTo>
                <a:close/>
                <a:moveTo>
                  <a:pt x="18386" y="17280"/>
                </a:moveTo>
                <a:lnTo>
                  <a:pt x="15270" y="17280"/>
                </a:lnTo>
                <a:lnTo>
                  <a:pt x="15580" y="15120"/>
                </a:lnTo>
                <a:lnTo>
                  <a:pt x="18799" y="15120"/>
                </a:lnTo>
                <a:cubicBezTo>
                  <a:pt x="18799" y="15120"/>
                  <a:pt x="18386" y="17280"/>
                  <a:pt x="18386" y="17280"/>
                </a:cubicBezTo>
                <a:close/>
                <a:moveTo>
                  <a:pt x="17766" y="20520"/>
                </a:moveTo>
                <a:lnTo>
                  <a:pt x="14805" y="20520"/>
                </a:lnTo>
                <a:lnTo>
                  <a:pt x="15115" y="18360"/>
                </a:lnTo>
                <a:lnTo>
                  <a:pt x="18179" y="18360"/>
                </a:lnTo>
                <a:cubicBezTo>
                  <a:pt x="18179" y="18360"/>
                  <a:pt x="17766" y="20520"/>
                  <a:pt x="17766" y="20520"/>
                </a:cubicBezTo>
                <a:close/>
                <a:moveTo>
                  <a:pt x="11291" y="14040"/>
                </a:moveTo>
                <a:lnTo>
                  <a:pt x="11291" y="11880"/>
                </a:lnTo>
                <a:lnTo>
                  <a:pt x="15063" y="11880"/>
                </a:lnTo>
                <a:lnTo>
                  <a:pt x="14753" y="14040"/>
                </a:lnTo>
                <a:cubicBezTo>
                  <a:pt x="14753" y="14040"/>
                  <a:pt x="11291" y="14040"/>
                  <a:pt x="11291" y="14040"/>
                </a:cubicBezTo>
                <a:close/>
                <a:moveTo>
                  <a:pt x="14288" y="17280"/>
                </a:moveTo>
                <a:lnTo>
                  <a:pt x="11291" y="17280"/>
                </a:lnTo>
                <a:lnTo>
                  <a:pt x="11291" y="15120"/>
                </a:lnTo>
                <a:lnTo>
                  <a:pt x="14598" y="15120"/>
                </a:lnTo>
                <a:cubicBezTo>
                  <a:pt x="14598" y="15120"/>
                  <a:pt x="14288" y="17280"/>
                  <a:pt x="14288" y="17280"/>
                </a:cubicBezTo>
                <a:close/>
                <a:moveTo>
                  <a:pt x="13823" y="20520"/>
                </a:moveTo>
                <a:lnTo>
                  <a:pt x="11291" y="20520"/>
                </a:lnTo>
                <a:lnTo>
                  <a:pt x="11291" y="18360"/>
                </a:lnTo>
                <a:lnTo>
                  <a:pt x="14133" y="18360"/>
                </a:lnTo>
                <a:cubicBezTo>
                  <a:pt x="14133" y="18360"/>
                  <a:pt x="13823" y="20520"/>
                  <a:pt x="13823" y="20520"/>
                </a:cubicBezTo>
                <a:close/>
                <a:moveTo>
                  <a:pt x="10309" y="14040"/>
                </a:moveTo>
                <a:lnTo>
                  <a:pt x="6847" y="14040"/>
                </a:lnTo>
                <a:lnTo>
                  <a:pt x="6537" y="11880"/>
                </a:lnTo>
                <a:lnTo>
                  <a:pt x="10309" y="11880"/>
                </a:lnTo>
                <a:cubicBezTo>
                  <a:pt x="10309" y="11880"/>
                  <a:pt x="10309" y="14040"/>
                  <a:pt x="10309" y="14040"/>
                </a:cubicBezTo>
                <a:close/>
                <a:moveTo>
                  <a:pt x="10309" y="17280"/>
                </a:moveTo>
                <a:lnTo>
                  <a:pt x="7312" y="17280"/>
                </a:lnTo>
                <a:lnTo>
                  <a:pt x="7002" y="15120"/>
                </a:lnTo>
                <a:lnTo>
                  <a:pt x="10309" y="15120"/>
                </a:lnTo>
                <a:cubicBezTo>
                  <a:pt x="10309" y="15120"/>
                  <a:pt x="10309" y="17280"/>
                  <a:pt x="10309" y="17280"/>
                </a:cubicBezTo>
                <a:close/>
                <a:moveTo>
                  <a:pt x="10309" y="20520"/>
                </a:moveTo>
                <a:lnTo>
                  <a:pt x="7777" y="20520"/>
                </a:lnTo>
                <a:lnTo>
                  <a:pt x="7467" y="18360"/>
                </a:lnTo>
                <a:lnTo>
                  <a:pt x="10309" y="18360"/>
                </a:lnTo>
                <a:cubicBezTo>
                  <a:pt x="10309" y="18360"/>
                  <a:pt x="10309" y="20520"/>
                  <a:pt x="10309" y="20520"/>
                </a:cubicBezTo>
                <a:close/>
                <a:moveTo>
                  <a:pt x="3834" y="20520"/>
                </a:moveTo>
                <a:lnTo>
                  <a:pt x="3421" y="18360"/>
                </a:lnTo>
                <a:lnTo>
                  <a:pt x="6485" y="18360"/>
                </a:lnTo>
                <a:lnTo>
                  <a:pt x="6795" y="20520"/>
                </a:lnTo>
                <a:cubicBezTo>
                  <a:pt x="6795" y="20520"/>
                  <a:pt x="3834" y="20520"/>
                  <a:pt x="3834" y="20520"/>
                </a:cubicBezTo>
                <a:close/>
                <a:moveTo>
                  <a:pt x="2801" y="15120"/>
                </a:moveTo>
                <a:lnTo>
                  <a:pt x="6020" y="15120"/>
                </a:lnTo>
                <a:lnTo>
                  <a:pt x="6330" y="17280"/>
                </a:lnTo>
                <a:lnTo>
                  <a:pt x="3214" y="17280"/>
                </a:lnTo>
                <a:cubicBezTo>
                  <a:pt x="3214" y="17280"/>
                  <a:pt x="2801" y="15120"/>
                  <a:pt x="2801" y="15120"/>
                </a:cubicBezTo>
                <a:close/>
                <a:moveTo>
                  <a:pt x="2181" y="11880"/>
                </a:moveTo>
                <a:lnTo>
                  <a:pt x="5555" y="11880"/>
                </a:lnTo>
                <a:lnTo>
                  <a:pt x="5865" y="14040"/>
                </a:lnTo>
                <a:lnTo>
                  <a:pt x="2594" y="14040"/>
                </a:lnTo>
                <a:cubicBezTo>
                  <a:pt x="2594" y="14040"/>
                  <a:pt x="2181" y="11880"/>
                  <a:pt x="2181" y="11880"/>
                </a:cubicBezTo>
                <a:close/>
                <a:moveTo>
                  <a:pt x="20618" y="8640"/>
                </a:moveTo>
                <a:lnTo>
                  <a:pt x="982" y="8640"/>
                </a:lnTo>
                <a:cubicBezTo>
                  <a:pt x="440" y="8640"/>
                  <a:pt x="0" y="9124"/>
                  <a:pt x="0" y="9720"/>
                </a:cubicBezTo>
                <a:lnTo>
                  <a:pt x="0" y="10800"/>
                </a:lnTo>
                <a:cubicBezTo>
                  <a:pt x="0" y="11396"/>
                  <a:pt x="440" y="11880"/>
                  <a:pt x="982" y="11880"/>
                </a:cubicBezTo>
                <a:lnTo>
                  <a:pt x="1178" y="11880"/>
                </a:lnTo>
                <a:lnTo>
                  <a:pt x="2960" y="21191"/>
                </a:lnTo>
                <a:lnTo>
                  <a:pt x="2969" y="21189"/>
                </a:lnTo>
                <a:cubicBezTo>
                  <a:pt x="3023" y="21423"/>
                  <a:pt x="3207" y="21600"/>
                  <a:pt x="3436" y="21600"/>
                </a:cubicBezTo>
                <a:lnTo>
                  <a:pt x="18164" y="21600"/>
                </a:lnTo>
                <a:cubicBezTo>
                  <a:pt x="18393" y="21600"/>
                  <a:pt x="18577" y="21423"/>
                  <a:pt x="18631" y="21189"/>
                </a:cubicBezTo>
                <a:lnTo>
                  <a:pt x="18640" y="21191"/>
                </a:lnTo>
                <a:lnTo>
                  <a:pt x="20422" y="11880"/>
                </a:lnTo>
                <a:lnTo>
                  <a:pt x="20618" y="11880"/>
                </a:lnTo>
                <a:cubicBezTo>
                  <a:pt x="21160" y="11880"/>
                  <a:pt x="21600" y="11396"/>
                  <a:pt x="21600" y="10800"/>
                </a:cubicBezTo>
                <a:lnTo>
                  <a:pt x="21600" y="9720"/>
                </a:lnTo>
                <a:cubicBezTo>
                  <a:pt x="21600" y="9124"/>
                  <a:pt x="21160" y="8640"/>
                  <a:pt x="20618" y="8640"/>
                </a:cubicBezTo>
                <a:moveTo>
                  <a:pt x="8345" y="3780"/>
                </a:moveTo>
                <a:lnTo>
                  <a:pt x="10309" y="3780"/>
                </a:lnTo>
                <a:lnTo>
                  <a:pt x="10309" y="5940"/>
                </a:lnTo>
                <a:cubicBezTo>
                  <a:pt x="10309" y="6238"/>
                  <a:pt x="10529" y="6480"/>
                  <a:pt x="10800" y="6480"/>
                </a:cubicBezTo>
                <a:cubicBezTo>
                  <a:pt x="11071" y="6480"/>
                  <a:pt x="11291" y="6238"/>
                  <a:pt x="11291" y="5940"/>
                </a:cubicBezTo>
                <a:lnTo>
                  <a:pt x="11291" y="3780"/>
                </a:lnTo>
                <a:lnTo>
                  <a:pt x="13255" y="3780"/>
                </a:lnTo>
                <a:cubicBezTo>
                  <a:pt x="13525" y="3780"/>
                  <a:pt x="13745" y="3538"/>
                  <a:pt x="13745" y="3240"/>
                </a:cubicBezTo>
                <a:cubicBezTo>
                  <a:pt x="13745" y="2942"/>
                  <a:pt x="13525" y="2700"/>
                  <a:pt x="13255" y="2700"/>
                </a:cubicBezTo>
                <a:lnTo>
                  <a:pt x="11291" y="2700"/>
                </a:lnTo>
                <a:lnTo>
                  <a:pt x="11291" y="540"/>
                </a:lnTo>
                <a:cubicBezTo>
                  <a:pt x="11291" y="242"/>
                  <a:pt x="11071" y="0"/>
                  <a:pt x="10800" y="0"/>
                </a:cubicBezTo>
                <a:cubicBezTo>
                  <a:pt x="10529" y="0"/>
                  <a:pt x="10309" y="242"/>
                  <a:pt x="10309" y="540"/>
                </a:cubicBezTo>
                <a:lnTo>
                  <a:pt x="10309" y="2700"/>
                </a:lnTo>
                <a:lnTo>
                  <a:pt x="8345" y="2700"/>
                </a:lnTo>
                <a:cubicBezTo>
                  <a:pt x="8075" y="2700"/>
                  <a:pt x="7855" y="2942"/>
                  <a:pt x="7855" y="3240"/>
                </a:cubicBezTo>
                <a:cubicBezTo>
                  <a:pt x="7855" y="3538"/>
                  <a:pt x="8075" y="3780"/>
                  <a:pt x="8345" y="378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2" name="Google Shape;862;p16"/>
          <p:cNvSpPr/>
          <p:nvPr/>
        </p:nvSpPr>
        <p:spPr>
          <a:xfrm>
            <a:off x="7828901" y="3046624"/>
            <a:ext cx="279328" cy="222193"/>
          </a:xfrm>
          <a:custGeom>
            <a:rect b="b" l="l" r="r" t="t"/>
            <a:pathLst>
              <a:path extrusionOk="0" h="21600" w="21600">
                <a:moveTo>
                  <a:pt x="20618" y="9257"/>
                </a:moveTo>
                <a:lnTo>
                  <a:pt x="982" y="9257"/>
                </a:lnTo>
                <a:lnTo>
                  <a:pt x="982" y="8023"/>
                </a:lnTo>
                <a:lnTo>
                  <a:pt x="20618" y="8023"/>
                </a:lnTo>
                <a:cubicBezTo>
                  <a:pt x="20618" y="8023"/>
                  <a:pt x="20618" y="9257"/>
                  <a:pt x="20618" y="9257"/>
                </a:cubicBezTo>
                <a:close/>
                <a:moveTo>
                  <a:pt x="19006" y="12960"/>
                </a:moveTo>
                <a:lnTo>
                  <a:pt x="15735" y="12960"/>
                </a:lnTo>
                <a:lnTo>
                  <a:pt x="16045" y="10491"/>
                </a:lnTo>
                <a:lnTo>
                  <a:pt x="19419" y="10491"/>
                </a:lnTo>
                <a:cubicBezTo>
                  <a:pt x="19419" y="10491"/>
                  <a:pt x="19006" y="12960"/>
                  <a:pt x="19006" y="12960"/>
                </a:cubicBezTo>
                <a:close/>
                <a:moveTo>
                  <a:pt x="18386" y="16663"/>
                </a:moveTo>
                <a:lnTo>
                  <a:pt x="15270" y="16663"/>
                </a:lnTo>
                <a:lnTo>
                  <a:pt x="15580" y="14194"/>
                </a:lnTo>
                <a:lnTo>
                  <a:pt x="18799" y="14194"/>
                </a:lnTo>
                <a:cubicBezTo>
                  <a:pt x="18799" y="14194"/>
                  <a:pt x="18386" y="16663"/>
                  <a:pt x="18386" y="16663"/>
                </a:cubicBezTo>
                <a:close/>
                <a:moveTo>
                  <a:pt x="17765" y="20366"/>
                </a:moveTo>
                <a:lnTo>
                  <a:pt x="14805" y="20366"/>
                </a:lnTo>
                <a:lnTo>
                  <a:pt x="15115" y="17897"/>
                </a:lnTo>
                <a:lnTo>
                  <a:pt x="18179" y="17897"/>
                </a:lnTo>
                <a:cubicBezTo>
                  <a:pt x="18179" y="17897"/>
                  <a:pt x="17765" y="20366"/>
                  <a:pt x="17765" y="20366"/>
                </a:cubicBezTo>
                <a:close/>
                <a:moveTo>
                  <a:pt x="11291" y="12960"/>
                </a:moveTo>
                <a:lnTo>
                  <a:pt x="11291" y="10491"/>
                </a:lnTo>
                <a:lnTo>
                  <a:pt x="15063" y="10491"/>
                </a:lnTo>
                <a:lnTo>
                  <a:pt x="14753" y="12960"/>
                </a:lnTo>
                <a:cubicBezTo>
                  <a:pt x="14753" y="12960"/>
                  <a:pt x="11291" y="12960"/>
                  <a:pt x="11291" y="12960"/>
                </a:cubicBezTo>
                <a:close/>
                <a:moveTo>
                  <a:pt x="14288" y="16663"/>
                </a:moveTo>
                <a:lnTo>
                  <a:pt x="11291" y="16663"/>
                </a:lnTo>
                <a:lnTo>
                  <a:pt x="11291" y="14194"/>
                </a:lnTo>
                <a:lnTo>
                  <a:pt x="14598" y="14194"/>
                </a:lnTo>
                <a:cubicBezTo>
                  <a:pt x="14598" y="14194"/>
                  <a:pt x="14288" y="16663"/>
                  <a:pt x="14288" y="16663"/>
                </a:cubicBezTo>
                <a:close/>
                <a:moveTo>
                  <a:pt x="13823" y="20366"/>
                </a:moveTo>
                <a:lnTo>
                  <a:pt x="11291" y="20366"/>
                </a:lnTo>
                <a:lnTo>
                  <a:pt x="11291" y="17897"/>
                </a:lnTo>
                <a:lnTo>
                  <a:pt x="14133" y="17897"/>
                </a:lnTo>
                <a:cubicBezTo>
                  <a:pt x="14133" y="17897"/>
                  <a:pt x="13823" y="20366"/>
                  <a:pt x="13823" y="20366"/>
                </a:cubicBezTo>
                <a:close/>
                <a:moveTo>
                  <a:pt x="10309" y="12960"/>
                </a:moveTo>
                <a:lnTo>
                  <a:pt x="6847" y="12960"/>
                </a:lnTo>
                <a:lnTo>
                  <a:pt x="6537" y="10491"/>
                </a:lnTo>
                <a:lnTo>
                  <a:pt x="10309" y="10491"/>
                </a:lnTo>
                <a:cubicBezTo>
                  <a:pt x="10309" y="10491"/>
                  <a:pt x="10309" y="12960"/>
                  <a:pt x="10309" y="12960"/>
                </a:cubicBezTo>
                <a:close/>
                <a:moveTo>
                  <a:pt x="10309" y="16663"/>
                </a:moveTo>
                <a:lnTo>
                  <a:pt x="7312" y="16663"/>
                </a:lnTo>
                <a:lnTo>
                  <a:pt x="7002" y="14194"/>
                </a:lnTo>
                <a:lnTo>
                  <a:pt x="10309" y="14194"/>
                </a:lnTo>
                <a:cubicBezTo>
                  <a:pt x="10309" y="14194"/>
                  <a:pt x="10309" y="16663"/>
                  <a:pt x="10309" y="16663"/>
                </a:cubicBezTo>
                <a:close/>
                <a:moveTo>
                  <a:pt x="10309" y="20366"/>
                </a:moveTo>
                <a:lnTo>
                  <a:pt x="7777" y="20366"/>
                </a:lnTo>
                <a:lnTo>
                  <a:pt x="7467" y="17897"/>
                </a:lnTo>
                <a:lnTo>
                  <a:pt x="10309" y="17897"/>
                </a:lnTo>
                <a:cubicBezTo>
                  <a:pt x="10309" y="17897"/>
                  <a:pt x="10309" y="20366"/>
                  <a:pt x="10309" y="20366"/>
                </a:cubicBezTo>
                <a:close/>
                <a:moveTo>
                  <a:pt x="3834" y="20366"/>
                </a:moveTo>
                <a:lnTo>
                  <a:pt x="3421" y="17897"/>
                </a:lnTo>
                <a:lnTo>
                  <a:pt x="6485" y="17897"/>
                </a:lnTo>
                <a:lnTo>
                  <a:pt x="6795" y="20366"/>
                </a:lnTo>
                <a:cubicBezTo>
                  <a:pt x="6795" y="20366"/>
                  <a:pt x="3834" y="20366"/>
                  <a:pt x="3834" y="20366"/>
                </a:cubicBezTo>
                <a:close/>
                <a:moveTo>
                  <a:pt x="2801" y="14194"/>
                </a:moveTo>
                <a:lnTo>
                  <a:pt x="6020" y="14194"/>
                </a:lnTo>
                <a:lnTo>
                  <a:pt x="6330" y="16663"/>
                </a:lnTo>
                <a:lnTo>
                  <a:pt x="3214" y="16663"/>
                </a:lnTo>
                <a:cubicBezTo>
                  <a:pt x="3214" y="16663"/>
                  <a:pt x="2801" y="14194"/>
                  <a:pt x="2801" y="14194"/>
                </a:cubicBezTo>
                <a:close/>
                <a:moveTo>
                  <a:pt x="2181" y="10491"/>
                </a:moveTo>
                <a:lnTo>
                  <a:pt x="5555" y="10491"/>
                </a:lnTo>
                <a:lnTo>
                  <a:pt x="5865" y="12960"/>
                </a:lnTo>
                <a:lnTo>
                  <a:pt x="2594" y="12960"/>
                </a:lnTo>
                <a:cubicBezTo>
                  <a:pt x="2594" y="12960"/>
                  <a:pt x="2181" y="10491"/>
                  <a:pt x="2181" y="10491"/>
                </a:cubicBezTo>
                <a:close/>
                <a:moveTo>
                  <a:pt x="20618" y="6789"/>
                </a:moveTo>
                <a:lnTo>
                  <a:pt x="982" y="6789"/>
                </a:lnTo>
                <a:cubicBezTo>
                  <a:pt x="440" y="6789"/>
                  <a:pt x="0" y="7342"/>
                  <a:pt x="0" y="8023"/>
                </a:cubicBezTo>
                <a:lnTo>
                  <a:pt x="0" y="9257"/>
                </a:lnTo>
                <a:cubicBezTo>
                  <a:pt x="0" y="9939"/>
                  <a:pt x="440" y="10491"/>
                  <a:pt x="982" y="10491"/>
                </a:cubicBezTo>
                <a:lnTo>
                  <a:pt x="1178" y="10491"/>
                </a:lnTo>
                <a:lnTo>
                  <a:pt x="2960" y="21133"/>
                </a:lnTo>
                <a:lnTo>
                  <a:pt x="2969" y="21130"/>
                </a:lnTo>
                <a:cubicBezTo>
                  <a:pt x="3023" y="21398"/>
                  <a:pt x="3207" y="21600"/>
                  <a:pt x="3436" y="21600"/>
                </a:cubicBezTo>
                <a:lnTo>
                  <a:pt x="18164" y="21600"/>
                </a:lnTo>
                <a:cubicBezTo>
                  <a:pt x="18393" y="21600"/>
                  <a:pt x="18577" y="21398"/>
                  <a:pt x="18631" y="21130"/>
                </a:cubicBezTo>
                <a:lnTo>
                  <a:pt x="18640" y="21133"/>
                </a:lnTo>
                <a:lnTo>
                  <a:pt x="20422" y="10491"/>
                </a:lnTo>
                <a:lnTo>
                  <a:pt x="20618" y="10491"/>
                </a:lnTo>
                <a:cubicBezTo>
                  <a:pt x="21160" y="10491"/>
                  <a:pt x="21600" y="9939"/>
                  <a:pt x="21600" y="9257"/>
                </a:cubicBezTo>
                <a:lnTo>
                  <a:pt x="21600" y="8023"/>
                </a:lnTo>
                <a:cubicBezTo>
                  <a:pt x="21600" y="7342"/>
                  <a:pt x="21160" y="6789"/>
                  <a:pt x="20618" y="6789"/>
                </a:cubicBezTo>
                <a:moveTo>
                  <a:pt x="8345" y="1234"/>
                </a:moveTo>
                <a:lnTo>
                  <a:pt x="13255" y="1234"/>
                </a:lnTo>
                <a:cubicBezTo>
                  <a:pt x="13525" y="1234"/>
                  <a:pt x="13745" y="958"/>
                  <a:pt x="13745" y="617"/>
                </a:cubicBezTo>
                <a:cubicBezTo>
                  <a:pt x="13745" y="276"/>
                  <a:pt x="13525" y="0"/>
                  <a:pt x="13255" y="0"/>
                </a:cubicBezTo>
                <a:lnTo>
                  <a:pt x="8345" y="0"/>
                </a:lnTo>
                <a:cubicBezTo>
                  <a:pt x="8075" y="0"/>
                  <a:pt x="7855" y="276"/>
                  <a:pt x="7855" y="617"/>
                </a:cubicBezTo>
                <a:cubicBezTo>
                  <a:pt x="7855" y="958"/>
                  <a:pt x="8075" y="1234"/>
                  <a:pt x="8345" y="1234"/>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3" name="Google Shape;863;p16"/>
          <p:cNvSpPr/>
          <p:nvPr/>
        </p:nvSpPr>
        <p:spPr>
          <a:xfrm>
            <a:off x="8362162" y="3014882"/>
            <a:ext cx="279328" cy="279282"/>
          </a:xfrm>
          <a:custGeom>
            <a:rect b="b" l="l" r="r" t="t"/>
            <a:pathLst>
              <a:path extrusionOk="0" h="21388" w="21600">
                <a:moveTo>
                  <a:pt x="10309" y="9720"/>
                </a:moveTo>
                <a:lnTo>
                  <a:pt x="9327" y="9720"/>
                </a:lnTo>
                <a:cubicBezTo>
                  <a:pt x="9056" y="9720"/>
                  <a:pt x="8836" y="9937"/>
                  <a:pt x="8836" y="10206"/>
                </a:cubicBezTo>
                <a:cubicBezTo>
                  <a:pt x="8836" y="10475"/>
                  <a:pt x="9056" y="10692"/>
                  <a:pt x="9327" y="10692"/>
                </a:cubicBezTo>
                <a:lnTo>
                  <a:pt x="10309" y="10692"/>
                </a:lnTo>
                <a:cubicBezTo>
                  <a:pt x="10580" y="10692"/>
                  <a:pt x="10800" y="10475"/>
                  <a:pt x="10800" y="10206"/>
                </a:cubicBezTo>
                <a:cubicBezTo>
                  <a:pt x="10800" y="9937"/>
                  <a:pt x="10580" y="9720"/>
                  <a:pt x="10309" y="9720"/>
                </a:cubicBezTo>
                <a:moveTo>
                  <a:pt x="13255" y="18471"/>
                </a:moveTo>
                <a:lnTo>
                  <a:pt x="12273" y="18471"/>
                </a:lnTo>
                <a:cubicBezTo>
                  <a:pt x="12002" y="18471"/>
                  <a:pt x="11782" y="18689"/>
                  <a:pt x="11782" y="18957"/>
                </a:cubicBezTo>
                <a:cubicBezTo>
                  <a:pt x="11782" y="19226"/>
                  <a:pt x="12002" y="19443"/>
                  <a:pt x="12273" y="19443"/>
                </a:cubicBezTo>
                <a:lnTo>
                  <a:pt x="13255" y="19443"/>
                </a:lnTo>
                <a:cubicBezTo>
                  <a:pt x="13525" y="19443"/>
                  <a:pt x="13745" y="19226"/>
                  <a:pt x="13745" y="18957"/>
                </a:cubicBezTo>
                <a:cubicBezTo>
                  <a:pt x="13745" y="18689"/>
                  <a:pt x="13525" y="18471"/>
                  <a:pt x="13255" y="18471"/>
                </a:cubicBezTo>
                <a:moveTo>
                  <a:pt x="10309" y="18471"/>
                </a:moveTo>
                <a:lnTo>
                  <a:pt x="9327" y="18471"/>
                </a:lnTo>
                <a:cubicBezTo>
                  <a:pt x="9056" y="18471"/>
                  <a:pt x="8836" y="18689"/>
                  <a:pt x="8836" y="18957"/>
                </a:cubicBezTo>
                <a:cubicBezTo>
                  <a:pt x="8836" y="19226"/>
                  <a:pt x="9056" y="19443"/>
                  <a:pt x="9327" y="19443"/>
                </a:cubicBezTo>
                <a:lnTo>
                  <a:pt x="10309" y="19443"/>
                </a:lnTo>
                <a:cubicBezTo>
                  <a:pt x="10580" y="19443"/>
                  <a:pt x="10800" y="19226"/>
                  <a:pt x="10800" y="18957"/>
                </a:cubicBezTo>
                <a:cubicBezTo>
                  <a:pt x="10800" y="18689"/>
                  <a:pt x="10580" y="18471"/>
                  <a:pt x="10309" y="18471"/>
                </a:cubicBezTo>
                <a:moveTo>
                  <a:pt x="20618" y="15554"/>
                </a:moveTo>
                <a:cubicBezTo>
                  <a:pt x="20618" y="16091"/>
                  <a:pt x="20178" y="16526"/>
                  <a:pt x="19636" y="16526"/>
                </a:cubicBezTo>
                <a:lnTo>
                  <a:pt x="16691" y="16526"/>
                </a:lnTo>
                <a:cubicBezTo>
                  <a:pt x="16149" y="16526"/>
                  <a:pt x="15709" y="16091"/>
                  <a:pt x="15709" y="15554"/>
                </a:cubicBezTo>
                <a:lnTo>
                  <a:pt x="15709" y="13609"/>
                </a:lnTo>
                <a:cubicBezTo>
                  <a:pt x="15709" y="13073"/>
                  <a:pt x="16149" y="12637"/>
                  <a:pt x="16691" y="12637"/>
                </a:cubicBezTo>
                <a:lnTo>
                  <a:pt x="19636" y="12637"/>
                </a:lnTo>
                <a:cubicBezTo>
                  <a:pt x="20178" y="12637"/>
                  <a:pt x="20618" y="13073"/>
                  <a:pt x="20618" y="13609"/>
                </a:cubicBezTo>
                <a:cubicBezTo>
                  <a:pt x="20618" y="13609"/>
                  <a:pt x="20618" y="15554"/>
                  <a:pt x="20618" y="15554"/>
                </a:cubicBezTo>
                <a:close/>
                <a:moveTo>
                  <a:pt x="18655" y="19443"/>
                </a:moveTo>
                <a:cubicBezTo>
                  <a:pt x="18655" y="19980"/>
                  <a:pt x="18215" y="20416"/>
                  <a:pt x="17673" y="20416"/>
                </a:cubicBezTo>
                <a:lnTo>
                  <a:pt x="1964" y="20416"/>
                </a:lnTo>
                <a:cubicBezTo>
                  <a:pt x="1422" y="20416"/>
                  <a:pt x="982" y="19980"/>
                  <a:pt x="982" y="19443"/>
                </a:cubicBezTo>
                <a:lnTo>
                  <a:pt x="982" y="9720"/>
                </a:lnTo>
                <a:cubicBezTo>
                  <a:pt x="982" y="9183"/>
                  <a:pt x="1422" y="8747"/>
                  <a:pt x="1964" y="8747"/>
                </a:cubicBezTo>
                <a:lnTo>
                  <a:pt x="17673" y="8747"/>
                </a:lnTo>
                <a:cubicBezTo>
                  <a:pt x="18215" y="8747"/>
                  <a:pt x="18655" y="9183"/>
                  <a:pt x="18655" y="9720"/>
                </a:cubicBezTo>
                <a:lnTo>
                  <a:pt x="18655" y="11664"/>
                </a:lnTo>
                <a:lnTo>
                  <a:pt x="16691" y="11664"/>
                </a:lnTo>
                <a:cubicBezTo>
                  <a:pt x="15606" y="11664"/>
                  <a:pt x="14727" y="12535"/>
                  <a:pt x="14727" y="13609"/>
                </a:cubicBezTo>
                <a:lnTo>
                  <a:pt x="14727" y="15554"/>
                </a:lnTo>
                <a:cubicBezTo>
                  <a:pt x="14727" y="16628"/>
                  <a:pt x="15606" y="17499"/>
                  <a:pt x="16691" y="17499"/>
                </a:cubicBezTo>
                <a:lnTo>
                  <a:pt x="18655" y="17499"/>
                </a:lnTo>
                <a:cubicBezTo>
                  <a:pt x="18655" y="17499"/>
                  <a:pt x="18655" y="19443"/>
                  <a:pt x="18655" y="19443"/>
                </a:cubicBezTo>
                <a:close/>
                <a:moveTo>
                  <a:pt x="982" y="7775"/>
                </a:moveTo>
                <a:cubicBezTo>
                  <a:pt x="982" y="7238"/>
                  <a:pt x="1422" y="6803"/>
                  <a:pt x="1964" y="6803"/>
                </a:cubicBezTo>
                <a:lnTo>
                  <a:pt x="2555" y="6803"/>
                </a:lnTo>
                <a:lnTo>
                  <a:pt x="2817" y="7775"/>
                </a:lnTo>
                <a:lnTo>
                  <a:pt x="1964" y="7775"/>
                </a:lnTo>
                <a:cubicBezTo>
                  <a:pt x="1604" y="7775"/>
                  <a:pt x="1271" y="7878"/>
                  <a:pt x="982" y="8045"/>
                </a:cubicBezTo>
                <a:cubicBezTo>
                  <a:pt x="982" y="8045"/>
                  <a:pt x="982" y="7775"/>
                  <a:pt x="982" y="7775"/>
                </a:cubicBezTo>
                <a:close/>
                <a:moveTo>
                  <a:pt x="3721" y="3600"/>
                </a:moveTo>
                <a:lnTo>
                  <a:pt x="13629" y="1005"/>
                </a:lnTo>
                <a:cubicBezTo>
                  <a:pt x="14152" y="866"/>
                  <a:pt x="14690" y="1174"/>
                  <a:pt x="14831" y="1693"/>
                </a:cubicBezTo>
                <a:lnTo>
                  <a:pt x="15085" y="2631"/>
                </a:lnTo>
                <a:lnTo>
                  <a:pt x="3281" y="5731"/>
                </a:lnTo>
                <a:lnTo>
                  <a:pt x="3026" y="4791"/>
                </a:lnTo>
                <a:cubicBezTo>
                  <a:pt x="2886" y="4272"/>
                  <a:pt x="3197" y="3739"/>
                  <a:pt x="3721" y="3600"/>
                </a:cubicBezTo>
                <a:moveTo>
                  <a:pt x="15847" y="5448"/>
                </a:moveTo>
                <a:lnTo>
                  <a:pt x="16476" y="7775"/>
                </a:lnTo>
                <a:lnTo>
                  <a:pt x="6989" y="7775"/>
                </a:lnTo>
                <a:cubicBezTo>
                  <a:pt x="6989" y="7775"/>
                  <a:pt x="15847" y="5448"/>
                  <a:pt x="15847" y="5448"/>
                </a:cubicBezTo>
                <a:close/>
                <a:moveTo>
                  <a:pt x="17673" y="6803"/>
                </a:moveTo>
                <a:cubicBezTo>
                  <a:pt x="18215" y="6803"/>
                  <a:pt x="18655" y="7238"/>
                  <a:pt x="18655" y="7775"/>
                </a:cubicBezTo>
                <a:lnTo>
                  <a:pt x="18655" y="8045"/>
                </a:lnTo>
                <a:cubicBezTo>
                  <a:pt x="18365" y="7878"/>
                  <a:pt x="18032" y="7775"/>
                  <a:pt x="17673" y="7775"/>
                </a:cubicBezTo>
                <a:lnTo>
                  <a:pt x="17493" y="7775"/>
                </a:lnTo>
                <a:lnTo>
                  <a:pt x="17230" y="6803"/>
                </a:lnTo>
                <a:cubicBezTo>
                  <a:pt x="17230" y="6803"/>
                  <a:pt x="17673" y="6803"/>
                  <a:pt x="17673" y="6803"/>
                </a:cubicBezTo>
                <a:close/>
                <a:moveTo>
                  <a:pt x="19636" y="11664"/>
                </a:moveTo>
                <a:lnTo>
                  <a:pt x="19636" y="7775"/>
                </a:lnTo>
                <a:cubicBezTo>
                  <a:pt x="19636" y="6701"/>
                  <a:pt x="18757" y="5830"/>
                  <a:pt x="17673" y="5830"/>
                </a:cubicBezTo>
                <a:lnTo>
                  <a:pt x="16967" y="5830"/>
                </a:lnTo>
                <a:lnTo>
                  <a:pt x="15779" y="1441"/>
                </a:lnTo>
                <a:cubicBezTo>
                  <a:pt x="15498" y="404"/>
                  <a:pt x="14422" y="-212"/>
                  <a:pt x="13374" y="66"/>
                </a:cubicBezTo>
                <a:lnTo>
                  <a:pt x="3467" y="2660"/>
                </a:lnTo>
                <a:cubicBezTo>
                  <a:pt x="2419" y="2939"/>
                  <a:pt x="1798" y="4005"/>
                  <a:pt x="2078" y="5042"/>
                </a:cubicBezTo>
                <a:lnTo>
                  <a:pt x="2291" y="5830"/>
                </a:lnTo>
                <a:lnTo>
                  <a:pt x="1964" y="5830"/>
                </a:lnTo>
                <a:cubicBezTo>
                  <a:pt x="879" y="5830"/>
                  <a:pt x="0" y="6701"/>
                  <a:pt x="0" y="7775"/>
                </a:cubicBezTo>
                <a:lnTo>
                  <a:pt x="0" y="19443"/>
                </a:lnTo>
                <a:cubicBezTo>
                  <a:pt x="0" y="20517"/>
                  <a:pt x="879" y="21388"/>
                  <a:pt x="1964" y="21388"/>
                </a:cubicBezTo>
                <a:lnTo>
                  <a:pt x="17673" y="21388"/>
                </a:lnTo>
                <a:cubicBezTo>
                  <a:pt x="18757" y="21388"/>
                  <a:pt x="19636" y="20517"/>
                  <a:pt x="19636" y="19443"/>
                </a:cubicBezTo>
                <a:lnTo>
                  <a:pt x="19636" y="17499"/>
                </a:lnTo>
                <a:cubicBezTo>
                  <a:pt x="20721" y="17499"/>
                  <a:pt x="21600" y="16628"/>
                  <a:pt x="21600" y="15554"/>
                </a:cubicBezTo>
                <a:lnTo>
                  <a:pt x="21600" y="13609"/>
                </a:lnTo>
                <a:cubicBezTo>
                  <a:pt x="21600" y="12535"/>
                  <a:pt x="20721" y="11664"/>
                  <a:pt x="19636" y="11664"/>
                </a:cubicBezTo>
                <a:moveTo>
                  <a:pt x="13255" y="9720"/>
                </a:moveTo>
                <a:lnTo>
                  <a:pt x="12273" y="9720"/>
                </a:lnTo>
                <a:cubicBezTo>
                  <a:pt x="12002" y="9720"/>
                  <a:pt x="11782" y="9937"/>
                  <a:pt x="11782" y="10206"/>
                </a:cubicBezTo>
                <a:cubicBezTo>
                  <a:pt x="11782" y="10475"/>
                  <a:pt x="12002" y="10692"/>
                  <a:pt x="12273" y="10692"/>
                </a:cubicBezTo>
                <a:lnTo>
                  <a:pt x="13255" y="10692"/>
                </a:lnTo>
                <a:cubicBezTo>
                  <a:pt x="13525" y="10692"/>
                  <a:pt x="13745" y="10475"/>
                  <a:pt x="13745" y="10206"/>
                </a:cubicBezTo>
                <a:cubicBezTo>
                  <a:pt x="13745" y="9937"/>
                  <a:pt x="13525" y="9720"/>
                  <a:pt x="13255" y="9720"/>
                </a:cubicBezTo>
                <a:moveTo>
                  <a:pt x="7364" y="9720"/>
                </a:moveTo>
                <a:lnTo>
                  <a:pt x="6382" y="9720"/>
                </a:lnTo>
                <a:cubicBezTo>
                  <a:pt x="6111" y="9720"/>
                  <a:pt x="5891" y="9937"/>
                  <a:pt x="5891" y="10206"/>
                </a:cubicBezTo>
                <a:cubicBezTo>
                  <a:pt x="5891" y="10475"/>
                  <a:pt x="6111" y="10692"/>
                  <a:pt x="6382" y="10692"/>
                </a:cubicBezTo>
                <a:lnTo>
                  <a:pt x="7364" y="10692"/>
                </a:lnTo>
                <a:cubicBezTo>
                  <a:pt x="7634" y="10692"/>
                  <a:pt x="7855" y="10475"/>
                  <a:pt x="7855" y="10206"/>
                </a:cubicBezTo>
                <a:cubicBezTo>
                  <a:pt x="7855" y="9937"/>
                  <a:pt x="7634" y="9720"/>
                  <a:pt x="7364" y="9720"/>
                </a:cubicBezTo>
                <a:moveTo>
                  <a:pt x="17182" y="14095"/>
                </a:moveTo>
                <a:cubicBezTo>
                  <a:pt x="16911" y="14095"/>
                  <a:pt x="16691" y="14313"/>
                  <a:pt x="16691" y="14581"/>
                </a:cubicBezTo>
                <a:cubicBezTo>
                  <a:pt x="16691" y="14850"/>
                  <a:pt x="16911" y="15068"/>
                  <a:pt x="17182" y="15068"/>
                </a:cubicBezTo>
                <a:cubicBezTo>
                  <a:pt x="17453" y="15068"/>
                  <a:pt x="17673" y="14850"/>
                  <a:pt x="17673" y="14581"/>
                </a:cubicBezTo>
                <a:cubicBezTo>
                  <a:pt x="17673" y="14313"/>
                  <a:pt x="17453" y="14095"/>
                  <a:pt x="17182" y="14095"/>
                </a:cubicBezTo>
                <a:moveTo>
                  <a:pt x="16200" y="18471"/>
                </a:moveTo>
                <a:lnTo>
                  <a:pt x="15218" y="18471"/>
                </a:lnTo>
                <a:cubicBezTo>
                  <a:pt x="14947" y="18471"/>
                  <a:pt x="14727" y="18689"/>
                  <a:pt x="14727" y="18957"/>
                </a:cubicBezTo>
                <a:cubicBezTo>
                  <a:pt x="14727" y="19226"/>
                  <a:pt x="14947" y="19443"/>
                  <a:pt x="15218" y="19443"/>
                </a:cubicBezTo>
                <a:lnTo>
                  <a:pt x="16200" y="19443"/>
                </a:lnTo>
                <a:cubicBezTo>
                  <a:pt x="16471" y="19443"/>
                  <a:pt x="16691" y="19226"/>
                  <a:pt x="16691" y="18957"/>
                </a:cubicBezTo>
                <a:cubicBezTo>
                  <a:pt x="16691" y="18689"/>
                  <a:pt x="16471" y="18471"/>
                  <a:pt x="16200" y="18471"/>
                </a:cubicBezTo>
                <a:moveTo>
                  <a:pt x="15218" y="10692"/>
                </a:moveTo>
                <a:lnTo>
                  <a:pt x="16200" y="10692"/>
                </a:lnTo>
                <a:cubicBezTo>
                  <a:pt x="16471" y="10692"/>
                  <a:pt x="16691" y="10475"/>
                  <a:pt x="16691" y="10206"/>
                </a:cubicBezTo>
                <a:cubicBezTo>
                  <a:pt x="16691" y="9937"/>
                  <a:pt x="16471" y="9720"/>
                  <a:pt x="16200" y="9720"/>
                </a:cubicBezTo>
                <a:lnTo>
                  <a:pt x="15218" y="9720"/>
                </a:lnTo>
                <a:cubicBezTo>
                  <a:pt x="14947" y="9720"/>
                  <a:pt x="14727" y="9937"/>
                  <a:pt x="14727" y="10206"/>
                </a:cubicBezTo>
                <a:cubicBezTo>
                  <a:pt x="14727" y="10475"/>
                  <a:pt x="14947" y="10692"/>
                  <a:pt x="15218" y="10692"/>
                </a:cubicBezTo>
                <a:moveTo>
                  <a:pt x="4418" y="18471"/>
                </a:moveTo>
                <a:lnTo>
                  <a:pt x="3436" y="18471"/>
                </a:lnTo>
                <a:cubicBezTo>
                  <a:pt x="3166" y="18471"/>
                  <a:pt x="2945" y="18689"/>
                  <a:pt x="2945" y="18957"/>
                </a:cubicBezTo>
                <a:cubicBezTo>
                  <a:pt x="2945" y="19226"/>
                  <a:pt x="3166" y="19443"/>
                  <a:pt x="3436" y="19443"/>
                </a:cubicBezTo>
                <a:lnTo>
                  <a:pt x="4418" y="19443"/>
                </a:lnTo>
                <a:cubicBezTo>
                  <a:pt x="4689" y="19443"/>
                  <a:pt x="4909" y="19226"/>
                  <a:pt x="4909" y="18957"/>
                </a:cubicBezTo>
                <a:cubicBezTo>
                  <a:pt x="4909" y="18689"/>
                  <a:pt x="4689" y="18471"/>
                  <a:pt x="4418" y="18471"/>
                </a:cubicBezTo>
                <a:moveTo>
                  <a:pt x="7364" y="18471"/>
                </a:moveTo>
                <a:lnTo>
                  <a:pt x="6382" y="18471"/>
                </a:lnTo>
                <a:cubicBezTo>
                  <a:pt x="6111" y="18471"/>
                  <a:pt x="5891" y="18689"/>
                  <a:pt x="5891" y="18957"/>
                </a:cubicBezTo>
                <a:cubicBezTo>
                  <a:pt x="5891" y="19226"/>
                  <a:pt x="6111" y="19443"/>
                  <a:pt x="6382" y="19443"/>
                </a:cubicBezTo>
                <a:lnTo>
                  <a:pt x="7364" y="19443"/>
                </a:lnTo>
                <a:cubicBezTo>
                  <a:pt x="7634" y="19443"/>
                  <a:pt x="7855" y="19226"/>
                  <a:pt x="7855" y="18957"/>
                </a:cubicBezTo>
                <a:cubicBezTo>
                  <a:pt x="7855" y="18689"/>
                  <a:pt x="7634" y="18471"/>
                  <a:pt x="7364" y="18471"/>
                </a:cubicBezTo>
                <a:moveTo>
                  <a:pt x="4418" y="9720"/>
                </a:moveTo>
                <a:lnTo>
                  <a:pt x="3436" y="9720"/>
                </a:lnTo>
                <a:cubicBezTo>
                  <a:pt x="3166" y="9720"/>
                  <a:pt x="2945" y="9937"/>
                  <a:pt x="2945" y="10206"/>
                </a:cubicBezTo>
                <a:cubicBezTo>
                  <a:pt x="2945" y="10475"/>
                  <a:pt x="3166" y="10692"/>
                  <a:pt x="3436" y="10692"/>
                </a:cubicBezTo>
                <a:lnTo>
                  <a:pt x="4418" y="10692"/>
                </a:lnTo>
                <a:cubicBezTo>
                  <a:pt x="4689" y="10692"/>
                  <a:pt x="4909" y="10475"/>
                  <a:pt x="4909" y="10206"/>
                </a:cubicBezTo>
                <a:cubicBezTo>
                  <a:pt x="4909" y="9937"/>
                  <a:pt x="4689" y="9720"/>
                  <a:pt x="4418" y="972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4" name="Google Shape;864;p16"/>
          <p:cNvSpPr/>
          <p:nvPr/>
        </p:nvSpPr>
        <p:spPr>
          <a:xfrm>
            <a:off x="8895423" y="3052972"/>
            <a:ext cx="279328" cy="203148"/>
          </a:xfrm>
          <a:custGeom>
            <a:rect b="b" l="l" r="r" t="t"/>
            <a:pathLst>
              <a:path extrusionOk="0" h="21600" w="21600">
                <a:moveTo>
                  <a:pt x="13255" y="17550"/>
                </a:moveTo>
                <a:lnTo>
                  <a:pt x="12273" y="17550"/>
                </a:lnTo>
                <a:cubicBezTo>
                  <a:pt x="12001" y="17550"/>
                  <a:pt x="11782" y="17853"/>
                  <a:pt x="11782" y="18225"/>
                </a:cubicBezTo>
                <a:cubicBezTo>
                  <a:pt x="11782" y="18598"/>
                  <a:pt x="12001" y="18900"/>
                  <a:pt x="12273" y="18900"/>
                </a:cubicBezTo>
                <a:lnTo>
                  <a:pt x="13255" y="18900"/>
                </a:lnTo>
                <a:cubicBezTo>
                  <a:pt x="13526" y="18900"/>
                  <a:pt x="13745" y="18598"/>
                  <a:pt x="13745" y="18225"/>
                </a:cubicBezTo>
                <a:cubicBezTo>
                  <a:pt x="13745" y="17853"/>
                  <a:pt x="13526" y="17550"/>
                  <a:pt x="13255" y="17550"/>
                </a:cubicBezTo>
                <a:moveTo>
                  <a:pt x="10309" y="5400"/>
                </a:moveTo>
                <a:lnTo>
                  <a:pt x="9327" y="5400"/>
                </a:lnTo>
                <a:cubicBezTo>
                  <a:pt x="9056" y="5400"/>
                  <a:pt x="8836" y="5702"/>
                  <a:pt x="8836" y="6075"/>
                </a:cubicBezTo>
                <a:cubicBezTo>
                  <a:pt x="8836" y="6448"/>
                  <a:pt x="9056" y="6750"/>
                  <a:pt x="9327" y="6750"/>
                </a:cubicBezTo>
                <a:lnTo>
                  <a:pt x="10309" y="6750"/>
                </a:lnTo>
                <a:cubicBezTo>
                  <a:pt x="10580" y="6750"/>
                  <a:pt x="10800" y="6448"/>
                  <a:pt x="10800" y="6075"/>
                </a:cubicBezTo>
                <a:cubicBezTo>
                  <a:pt x="10800" y="5702"/>
                  <a:pt x="10580" y="5400"/>
                  <a:pt x="10309" y="5400"/>
                </a:cubicBezTo>
                <a:moveTo>
                  <a:pt x="16200" y="17550"/>
                </a:moveTo>
                <a:lnTo>
                  <a:pt x="15218" y="17550"/>
                </a:lnTo>
                <a:cubicBezTo>
                  <a:pt x="14947" y="17550"/>
                  <a:pt x="14727" y="17853"/>
                  <a:pt x="14727" y="18225"/>
                </a:cubicBezTo>
                <a:cubicBezTo>
                  <a:pt x="14727" y="18598"/>
                  <a:pt x="14947" y="18900"/>
                  <a:pt x="15218" y="18900"/>
                </a:cubicBezTo>
                <a:lnTo>
                  <a:pt x="16200" y="18900"/>
                </a:lnTo>
                <a:cubicBezTo>
                  <a:pt x="16471" y="18900"/>
                  <a:pt x="16691" y="18598"/>
                  <a:pt x="16691" y="18225"/>
                </a:cubicBezTo>
                <a:cubicBezTo>
                  <a:pt x="16691" y="17853"/>
                  <a:pt x="16471" y="17550"/>
                  <a:pt x="16200" y="17550"/>
                </a:cubicBezTo>
                <a:moveTo>
                  <a:pt x="13255" y="5400"/>
                </a:moveTo>
                <a:lnTo>
                  <a:pt x="12273" y="5400"/>
                </a:lnTo>
                <a:cubicBezTo>
                  <a:pt x="12001" y="5400"/>
                  <a:pt x="11782" y="5702"/>
                  <a:pt x="11782" y="6075"/>
                </a:cubicBezTo>
                <a:cubicBezTo>
                  <a:pt x="11782" y="6448"/>
                  <a:pt x="12001" y="6750"/>
                  <a:pt x="12273" y="6750"/>
                </a:cubicBezTo>
                <a:lnTo>
                  <a:pt x="13255" y="6750"/>
                </a:lnTo>
                <a:cubicBezTo>
                  <a:pt x="13526" y="6750"/>
                  <a:pt x="13745" y="6448"/>
                  <a:pt x="13745" y="6075"/>
                </a:cubicBezTo>
                <a:cubicBezTo>
                  <a:pt x="13745" y="5702"/>
                  <a:pt x="13526" y="5400"/>
                  <a:pt x="13255" y="5400"/>
                </a:cubicBezTo>
                <a:moveTo>
                  <a:pt x="10309" y="17550"/>
                </a:moveTo>
                <a:lnTo>
                  <a:pt x="9327" y="17550"/>
                </a:lnTo>
                <a:cubicBezTo>
                  <a:pt x="9056" y="17550"/>
                  <a:pt x="8836" y="17853"/>
                  <a:pt x="8836" y="18225"/>
                </a:cubicBezTo>
                <a:cubicBezTo>
                  <a:pt x="8836" y="18598"/>
                  <a:pt x="9056" y="18900"/>
                  <a:pt x="9327" y="18900"/>
                </a:cubicBezTo>
                <a:lnTo>
                  <a:pt x="10309" y="18900"/>
                </a:lnTo>
                <a:cubicBezTo>
                  <a:pt x="10580" y="18900"/>
                  <a:pt x="10800" y="18598"/>
                  <a:pt x="10800" y="18225"/>
                </a:cubicBezTo>
                <a:cubicBezTo>
                  <a:pt x="10800" y="17853"/>
                  <a:pt x="10580" y="17550"/>
                  <a:pt x="10309" y="17550"/>
                </a:cubicBezTo>
                <a:moveTo>
                  <a:pt x="4418" y="17550"/>
                </a:moveTo>
                <a:lnTo>
                  <a:pt x="3436" y="17550"/>
                </a:lnTo>
                <a:cubicBezTo>
                  <a:pt x="3165" y="17550"/>
                  <a:pt x="2945" y="17853"/>
                  <a:pt x="2945" y="18225"/>
                </a:cubicBezTo>
                <a:cubicBezTo>
                  <a:pt x="2945" y="18598"/>
                  <a:pt x="3165" y="18900"/>
                  <a:pt x="3436" y="18900"/>
                </a:cubicBezTo>
                <a:lnTo>
                  <a:pt x="4418" y="18900"/>
                </a:lnTo>
                <a:cubicBezTo>
                  <a:pt x="4690" y="18900"/>
                  <a:pt x="4909" y="18598"/>
                  <a:pt x="4909" y="18225"/>
                </a:cubicBezTo>
                <a:cubicBezTo>
                  <a:pt x="4909" y="17853"/>
                  <a:pt x="4690" y="17550"/>
                  <a:pt x="4418" y="17550"/>
                </a:cubicBezTo>
                <a:moveTo>
                  <a:pt x="15218" y="6750"/>
                </a:moveTo>
                <a:lnTo>
                  <a:pt x="16200" y="6750"/>
                </a:lnTo>
                <a:cubicBezTo>
                  <a:pt x="16471" y="6750"/>
                  <a:pt x="16691" y="6448"/>
                  <a:pt x="16691" y="6075"/>
                </a:cubicBezTo>
                <a:cubicBezTo>
                  <a:pt x="16691" y="5702"/>
                  <a:pt x="16471" y="5400"/>
                  <a:pt x="16200" y="5400"/>
                </a:cubicBezTo>
                <a:lnTo>
                  <a:pt x="15218" y="5400"/>
                </a:lnTo>
                <a:cubicBezTo>
                  <a:pt x="14947" y="5400"/>
                  <a:pt x="14727" y="5702"/>
                  <a:pt x="14727" y="6075"/>
                </a:cubicBezTo>
                <a:cubicBezTo>
                  <a:pt x="14727" y="6448"/>
                  <a:pt x="14947" y="6750"/>
                  <a:pt x="15218" y="6750"/>
                </a:cubicBezTo>
                <a:moveTo>
                  <a:pt x="20618" y="13500"/>
                </a:moveTo>
                <a:cubicBezTo>
                  <a:pt x="20618" y="14245"/>
                  <a:pt x="20178" y="14850"/>
                  <a:pt x="19636" y="14850"/>
                </a:cubicBezTo>
                <a:lnTo>
                  <a:pt x="16691" y="14850"/>
                </a:lnTo>
                <a:cubicBezTo>
                  <a:pt x="16149" y="14850"/>
                  <a:pt x="15709" y="14245"/>
                  <a:pt x="15709" y="13500"/>
                </a:cubicBezTo>
                <a:lnTo>
                  <a:pt x="15709" y="10800"/>
                </a:lnTo>
                <a:cubicBezTo>
                  <a:pt x="15709" y="10055"/>
                  <a:pt x="16149" y="9450"/>
                  <a:pt x="16691" y="9450"/>
                </a:cubicBezTo>
                <a:lnTo>
                  <a:pt x="19636" y="9450"/>
                </a:lnTo>
                <a:cubicBezTo>
                  <a:pt x="20178" y="9450"/>
                  <a:pt x="20618" y="10055"/>
                  <a:pt x="20618" y="10800"/>
                </a:cubicBezTo>
                <a:cubicBezTo>
                  <a:pt x="20618" y="10800"/>
                  <a:pt x="20618" y="13500"/>
                  <a:pt x="20618" y="13500"/>
                </a:cubicBezTo>
                <a:close/>
                <a:moveTo>
                  <a:pt x="18655" y="18900"/>
                </a:moveTo>
                <a:cubicBezTo>
                  <a:pt x="18655" y="19645"/>
                  <a:pt x="18214" y="20250"/>
                  <a:pt x="17673" y="20250"/>
                </a:cubicBezTo>
                <a:lnTo>
                  <a:pt x="1964" y="20250"/>
                </a:lnTo>
                <a:cubicBezTo>
                  <a:pt x="1422" y="20250"/>
                  <a:pt x="982" y="19645"/>
                  <a:pt x="982" y="18900"/>
                </a:cubicBezTo>
                <a:lnTo>
                  <a:pt x="982" y="5400"/>
                </a:lnTo>
                <a:cubicBezTo>
                  <a:pt x="982" y="4655"/>
                  <a:pt x="1422" y="4050"/>
                  <a:pt x="1964" y="4050"/>
                </a:cubicBezTo>
                <a:lnTo>
                  <a:pt x="17673" y="4050"/>
                </a:lnTo>
                <a:cubicBezTo>
                  <a:pt x="18214" y="4050"/>
                  <a:pt x="18655" y="4655"/>
                  <a:pt x="18655" y="5400"/>
                </a:cubicBezTo>
                <a:lnTo>
                  <a:pt x="18655" y="8100"/>
                </a:lnTo>
                <a:lnTo>
                  <a:pt x="16691" y="8100"/>
                </a:lnTo>
                <a:cubicBezTo>
                  <a:pt x="15606" y="8100"/>
                  <a:pt x="14727" y="9309"/>
                  <a:pt x="14727" y="10800"/>
                </a:cubicBezTo>
                <a:lnTo>
                  <a:pt x="14727" y="13500"/>
                </a:lnTo>
                <a:cubicBezTo>
                  <a:pt x="14727" y="14991"/>
                  <a:pt x="15606" y="16200"/>
                  <a:pt x="16691" y="16200"/>
                </a:cubicBezTo>
                <a:lnTo>
                  <a:pt x="18655" y="16200"/>
                </a:lnTo>
                <a:cubicBezTo>
                  <a:pt x="18655" y="16200"/>
                  <a:pt x="18655" y="18900"/>
                  <a:pt x="18655" y="18900"/>
                </a:cubicBezTo>
                <a:close/>
                <a:moveTo>
                  <a:pt x="982" y="2700"/>
                </a:moveTo>
                <a:cubicBezTo>
                  <a:pt x="982" y="1955"/>
                  <a:pt x="1422" y="1350"/>
                  <a:pt x="1964" y="1350"/>
                </a:cubicBezTo>
                <a:lnTo>
                  <a:pt x="17673" y="1350"/>
                </a:lnTo>
                <a:cubicBezTo>
                  <a:pt x="18214" y="1350"/>
                  <a:pt x="18655" y="1955"/>
                  <a:pt x="18655" y="2700"/>
                </a:cubicBezTo>
                <a:lnTo>
                  <a:pt x="18655" y="3075"/>
                </a:lnTo>
                <a:cubicBezTo>
                  <a:pt x="18365" y="2842"/>
                  <a:pt x="18032" y="2700"/>
                  <a:pt x="17673" y="2700"/>
                </a:cubicBezTo>
                <a:lnTo>
                  <a:pt x="1964" y="2700"/>
                </a:lnTo>
                <a:cubicBezTo>
                  <a:pt x="1604" y="2700"/>
                  <a:pt x="1271" y="2842"/>
                  <a:pt x="982" y="3075"/>
                </a:cubicBezTo>
                <a:cubicBezTo>
                  <a:pt x="982" y="3075"/>
                  <a:pt x="982" y="2700"/>
                  <a:pt x="982" y="2700"/>
                </a:cubicBezTo>
                <a:close/>
                <a:moveTo>
                  <a:pt x="19636" y="8100"/>
                </a:moveTo>
                <a:lnTo>
                  <a:pt x="19636" y="2700"/>
                </a:lnTo>
                <a:cubicBezTo>
                  <a:pt x="19636" y="1209"/>
                  <a:pt x="18757" y="0"/>
                  <a:pt x="17673" y="0"/>
                </a:cubicBezTo>
                <a:lnTo>
                  <a:pt x="1964" y="0"/>
                </a:lnTo>
                <a:cubicBezTo>
                  <a:pt x="879" y="0"/>
                  <a:pt x="0" y="1209"/>
                  <a:pt x="0" y="2700"/>
                </a:cubicBezTo>
                <a:lnTo>
                  <a:pt x="0" y="18900"/>
                </a:lnTo>
                <a:cubicBezTo>
                  <a:pt x="0" y="20391"/>
                  <a:pt x="879" y="21600"/>
                  <a:pt x="1964" y="21600"/>
                </a:cubicBezTo>
                <a:lnTo>
                  <a:pt x="17673" y="21600"/>
                </a:lnTo>
                <a:cubicBezTo>
                  <a:pt x="18757" y="21600"/>
                  <a:pt x="19636" y="20391"/>
                  <a:pt x="19636" y="18900"/>
                </a:cubicBezTo>
                <a:lnTo>
                  <a:pt x="19636" y="16200"/>
                </a:lnTo>
                <a:cubicBezTo>
                  <a:pt x="20721" y="16200"/>
                  <a:pt x="21600" y="14991"/>
                  <a:pt x="21600" y="13500"/>
                </a:cubicBezTo>
                <a:lnTo>
                  <a:pt x="21600" y="10800"/>
                </a:lnTo>
                <a:cubicBezTo>
                  <a:pt x="21600" y="9309"/>
                  <a:pt x="20721" y="8100"/>
                  <a:pt x="19636" y="8100"/>
                </a:cubicBezTo>
                <a:moveTo>
                  <a:pt x="17182" y="11475"/>
                </a:moveTo>
                <a:cubicBezTo>
                  <a:pt x="16910" y="11475"/>
                  <a:pt x="16691" y="11777"/>
                  <a:pt x="16691" y="12150"/>
                </a:cubicBezTo>
                <a:cubicBezTo>
                  <a:pt x="16691" y="12523"/>
                  <a:pt x="16910" y="12825"/>
                  <a:pt x="17182" y="12825"/>
                </a:cubicBezTo>
                <a:cubicBezTo>
                  <a:pt x="17453" y="12825"/>
                  <a:pt x="17673" y="12523"/>
                  <a:pt x="17673" y="12150"/>
                </a:cubicBezTo>
                <a:cubicBezTo>
                  <a:pt x="17673" y="11777"/>
                  <a:pt x="17453" y="11475"/>
                  <a:pt x="17182" y="11475"/>
                </a:cubicBezTo>
                <a:moveTo>
                  <a:pt x="7364" y="17550"/>
                </a:moveTo>
                <a:lnTo>
                  <a:pt x="6382" y="17550"/>
                </a:lnTo>
                <a:cubicBezTo>
                  <a:pt x="6110" y="17550"/>
                  <a:pt x="5891" y="17853"/>
                  <a:pt x="5891" y="18225"/>
                </a:cubicBezTo>
                <a:cubicBezTo>
                  <a:pt x="5891" y="18598"/>
                  <a:pt x="6110" y="18900"/>
                  <a:pt x="6382" y="18900"/>
                </a:cubicBezTo>
                <a:lnTo>
                  <a:pt x="7364" y="18900"/>
                </a:lnTo>
                <a:cubicBezTo>
                  <a:pt x="7635" y="18900"/>
                  <a:pt x="7855" y="18598"/>
                  <a:pt x="7855" y="18225"/>
                </a:cubicBezTo>
                <a:cubicBezTo>
                  <a:pt x="7855" y="17853"/>
                  <a:pt x="7635" y="17550"/>
                  <a:pt x="7364" y="17550"/>
                </a:cubicBezTo>
                <a:moveTo>
                  <a:pt x="7364" y="5400"/>
                </a:moveTo>
                <a:lnTo>
                  <a:pt x="6382" y="5400"/>
                </a:lnTo>
                <a:cubicBezTo>
                  <a:pt x="6110" y="5400"/>
                  <a:pt x="5891" y="5702"/>
                  <a:pt x="5891" y="6075"/>
                </a:cubicBezTo>
                <a:cubicBezTo>
                  <a:pt x="5891" y="6448"/>
                  <a:pt x="6110" y="6750"/>
                  <a:pt x="6382" y="6750"/>
                </a:cubicBezTo>
                <a:lnTo>
                  <a:pt x="7364" y="6750"/>
                </a:lnTo>
                <a:cubicBezTo>
                  <a:pt x="7635" y="6750"/>
                  <a:pt x="7855" y="6448"/>
                  <a:pt x="7855" y="6075"/>
                </a:cubicBezTo>
                <a:cubicBezTo>
                  <a:pt x="7855" y="5702"/>
                  <a:pt x="7635" y="5400"/>
                  <a:pt x="7364" y="5400"/>
                </a:cubicBezTo>
                <a:moveTo>
                  <a:pt x="4418" y="5400"/>
                </a:moveTo>
                <a:lnTo>
                  <a:pt x="3436" y="5400"/>
                </a:lnTo>
                <a:cubicBezTo>
                  <a:pt x="3165" y="5400"/>
                  <a:pt x="2945" y="5702"/>
                  <a:pt x="2945" y="6075"/>
                </a:cubicBezTo>
                <a:cubicBezTo>
                  <a:pt x="2945" y="6448"/>
                  <a:pt x="3165" y="6750"/>
                  <a:pt x="3436" y="6750"/>
                </a:cubicBezTo>
                <a:lnTo>
                  <a:pt x="4418" y="6750"/>
                </a:lnTo>
                <a:cubicBezTo>
                  <a:pt x="4690" y="6750"/>
                  <a:pt x="4909" y="6448"/>
                  <a:pt x="4909" y="6075"/>
                </a:cubicBezTo>
                <a:cubicBezTo>
                  <a:pt x="4909" y="5702"/>
                  <a:pt x="4690" y="5400"/>
                  <a:pt x="4418" y="5400"/>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5" name="Google Shape;865;p16"/>
          <p:cNvSpPr/>
          <p:nvPr/>
        </p:nvSpPr>
        <p:spPr>
          <a:xfrm>
            <a:off x="9428684" y="3040275"/>
            <a:ext cx="279328" cy="228765"/>
          </a:xfrm>
          <a:custGeom>
            <a:rect b="b" l="l" r="r" t="t"/>
            <a:pathLst>
              <a:path extrusionOk="0" h="21600" w="21600">
                <a:moveTo>
                  <a:pt x="10309" y="7214"/>
                </a:moveTo>
                <a:lnTo>
                  <a:pt x="9327" y="7214"/>
                </a:lnTo>
                <a:cubicBezTo>
                  <a:pt x="9056" y="7214"/>
                  <a:pt x="8836" y="7482"/>
                  <a:pt x="8836" y="7813"/>
                </a:cubicBezTo>
                <a:cubicBezTo>
                  <a:pt x="8836" y="8145"/>
                  <a:pt x="9056" y="8413"/>
                  <a:pt x="9327" y="8413"/>
                </a:cubicBezTo>
                <a:lnTo>
                  <a:pt x="10309" y="8413"/>
                </a:lnTo>
                <a:cubicBezTo>
                  <a:pt x="10580" y="8413"/>
                  <a:pt x="10800" y="8145"/>
                  <a:pt x="10800" y="7813"/>
                </a:cubicBezTo>
                <a:cubicBezTo>
                  <a:pt x="10800" y="7482"/>
                  <a:pt x="10580" y="7214"/>
                  <a:pt x="10309" y="7214"/>
                </a:cubicBezTo>
                <a:moveTo>
                  <a:pt x="7364" y="7214"/>
                </a:moveTo>
                <a:lnTo>
                  <a:pt x="6382" y="7214"/>
                </a:lnTo>
                <a:cubicBezTo>
                  <a:pt x="6110" y="7214"/>
                  <a:pt x="5891" y="7482"/>
                  <a:pt x="5891" y="7813"/>
                </a:cubicBezTo>
                <a:cubicBezTo>
                  <a:pt x="5891" y="8145"/>
                  <a:pt x="6110" y="8413"/>
                  <a:pt x="6382" y="8413"/>
                </a:cubicBezTo>
                <a:lnTo>
                  <a:pt x="7364" y="8413"/>
                </a:lnTo>
                <a:cubicBezTo>
                  <a:pt x="7635" y="8413"/>
                  <a:pt x="7855" y="8145"/>
                  <a:pt x="7855" y="7813"/>
                </a:cubicBezTo>
                <a:cubicBezTo>
                  <a:pt x="7855" y="7482"/>
                  <a:pt x="7635" y="7214"/>
                  <a:pt x="7364" y="7214"/>
                </a:cubicBezTo>
                <a:moveTo>
                  <a:pt x="10309" y="18004"/>
                </a:moveTo>
                <a:lnTo>
                  <a:pt x="9327" y="18004"/>
                </a:lnTo>
                <a:cubicBezTo>
                  <a:pt x="9056" y="18004"/>
                  <a:pt x="8836" y="18272"/>
                  <a:pt x="8836" y="18603"/>
                </a:cubicBezTo>
                <a:cubicBezTo>
                  <a:pt x="8836" y="18935"/>
                  <a:pt x="9056" y="19202"/>
                  <a:pt x="9327" y="19202"/>
                </a:cubicBezTo>
                <a:lnTo>
                  <a:pt x="10309" y="19202"/>
                </a:lnTo>
                <a:cubicBezTo>
                  <a:pt x="10580" y="19202"/>
                  <a:pt x="10800" y="18935"/>
                  <a:pt x="10800" y="18603"/>
                </a:cubicBezTo>
                <a:cubicBezTo>
                  <a:pt x="10800" y="18272"/>
                  <a:pt x="10580" y="18004"/>
                  <a:pt x="10309" y="18004"/>
                </a:cubicBezTo>
                <a:moveTo>
                  <a:pt x="13255" y="18004"/>
                </a:moveTo>
                <a:lnTo>
                  <a:pt x="12273" y="18004"/>
                </a:lnTo>
                <a:cubicBezTo>
                  <a:pt x="12001" y="18004"/>
                  <a:pt x="11782" y="18272"/>
                  <a:pt x="11782" y="18603"/>
                </a:cubicBezTo>
                <a:cubicBezTo>
                  <a:pt x="11782" y="18935"/>
                  <a:pt x="12001" y="19202"/>
                  <a:pt x="12273" y="19202"/>
                </a:cubicBezTo>
                <a:lnTo>
                  <a:pt x="13255" y="19202"/>
                </a:lnTo>
                <a:cubicBezTo>
                  <a:pt x="13526" y="19202"/>
                  <a:pt x="13745" y="18935"/>
                  <a:pt x="13745" y="18603"/>
                </a:cubicBezTo>
                <a:cubicBezTo>
                  <a:pt x="13745" y="18272"/>
                  <a:pt x="13526" y="18004"/>
                  <a:pt x="13255" y="18004"/>
                </a:cubicBezTo>
                <a:moveTo>
                  <a:pt x="20618" y="14407"/>
                </a:moveTo>
                <a:cubicBezTo>
                  <a:pt x="20618" y="15069"/>
                  <a:pt x="20178" y="15606"/>
                  <a:pt x="19636" y="15606"/>
                </a:cubicBezTo>
                <a:lnTo>
                  <a:pt x="16691" y="15606"/>
                </a:lnTo>
                <a:cubicBezTo>
                  <a:pt x="16148" y="15606"/>
                  <a:pt x="15709" y="15069"/>
                  <a:pt x="15709" y="14407"/>
                </a:cubicBezTo>
                <a:lnTo>
                  <a:pt x="15709" y="12009"/>
                </a:lnTo>
                <a:cubicBezTo>
                  <a:pt x="15709" y="11348"/>
                  <a:pt x="16148" y="10811"/>
                  <a:pt x="16691" y="10811"/>
                </a:cubicBezTo>
                <a:lnTo>
                  <a:pt x="19636" y="10811"/>
                </a:lnTo>
                <a:cubicBezTo>
                  <a:pt x="20178" y="10811"/>
                  <a:pt x="20618" y="11348"/>
                  <a:pt x="20618" y="12009"/>
                </a:cubicBezTo>
                <a:cubicBezTo>
                  <a:pt x="20618" y="12009"/>
                  <a:pt x="20618" y="14407"/>
                  <a:pt x="20618" y="14407"/>
                </a:cubicBezTo>
                <a:close/>
                <a:moveTo>
                  <a:pt x="18655" y="19202"/>
                </a:moveTo>
                <a:cubicBezTo>
                  <a:pt x="18655" y="19864"/>
                  <a:pt x="18214" y="20401"/>
                  <a:pt x="17673" y="20401"/>
                </a:cubicBezTo>
                <a:lnTo>
                  <a:pt x="1964" y="20401"/>
                </a:lnTo>
                <a:cubicBezTo>
                  <a:pt x="1421" y="20401"/>
                  <a:pt x="982" y="19864"/>
                  <a:pt x="982" y="19202"/>
                </a:cubicBezTo>
                <a:lnTo>
                  <a:pt x="982" y="7214"/>
                </a:lnTo>
                <a:cubicBezTo>
                  <a:pt x="982" y="6553"/>
                  <a:pt x="1421" y="6015"/>
                  <a:pt x="1964" y="6015"/>
                </a:cubicBezTo>
                <a:lnTo>
                  <a:pt x="17673" y="6015"/>
                </a:lnTo>
                <a:cubicBezTo>
                  <a:pt x="18214" y="6015"/>
                  <a:pt x="18655" y="6553"/>
                  <a:pt x="18655" y="7214"/>
                </a:cubicBezTo>
                <a:lnTo>
                  <a:pt x="18655" y="9612"/>
                </a:lnTo>
                <a:lnTo>
                  <a:pt x="16691" y="9612"/>
                </a:lnTo>
                <a:cubicBezTo>
                  <a:pt x="15606" y="9612"/>
                  <a:pt x="14727" y="10685"/>
                  <a:pt x="14727" y="12009"/>
                </a:cubicBezTo>
                <a:lnTo>
                  <a:pt x="14727" y="14407"/>
                </a:lnTo>
                <a:cubicBezTo>
                  <a:pt x="14727" y="15731"/>
                  <a:pt x="15606" y="16805"/>
                  <a:pt x="16691" y="16805"/>
                </a:cubicBezTo>
                <a:lnTo>
                  <a:pt x="18655" y="16805"/>
                </a:lnTo>
                <a:cubicBezTo>
                  <a:pt x="18655" y="16805"/>
                  <a:pt x="18655" y="19202"/>
                  <a:pt x="18655" y="19202"/>
                </a:cubicBezTo>
                <a:close/>
                <a:moveTo>
                  <a:pt x="982" y="4816"/>
                </a:moveTo>
                <a:cubicBezTo>
                  <a:pt x="982" y="4155"/>
                  <a:pt x="1420" y="3618"/>
                  <a:pt x="1963" y="3618"/>
                </a:cubicBezTo>
                <a:lnTo>
                  <a:pt x="1692" y="4850"/>
                </a:lnTo>
                <a:cubicBezTo>
                  <a:pt x="1436" y="4894"/>
                  <a:pt x="1197" y="4996"/>
                  <a:pt x="982" y="5149"/>
                </a:cubicBezTo>
                <a:cubicBezTo>
                  <a:pt x="982" y="5149"/>
                  <a:pt x="982" y="4816"/>
                  <a:pt x="982" y="4816"/>
                </a:cubicBezTo>
                <a:close/>
                <a:moveTo>
                  <a:pt x="3451" y="1468"/>
                </a:moveTo>
                <a:lnTo>
                  <a:pt x="13684" y="4816"/>
                </a:lnTo>
                <a:lnTo>
                  <a:pt x="2716" y="4816"/>
                </a:lnTo>
                <a:cubicBezTo>
                  <a:pt x="2716" y="4816"/>
                  <a:pt x="3451" y="1468"/>
                  <a:pt x="3451" y="1468"/>
                </a:cubicBezTo>
                <a:close/>
                <a:moveTo>
                  <a:pt x="16776" y="2582"/>
                </a:moveTo>
                <a:lnTo>
                  <a:pt x="16982" y="4654"/>
                </a:lnTo>
                <a:lnTo>
                  <a:pt x="12560" y="3208"/>
                </a:lnTo>
                <a:cubicBezTo>
                  <a:pt x="12560" y="3208"/>
                  <a:pt x="16776" y="2582"/>
                  <a:pt x="16776" y="2582"/>
                </a:cubicBezTo>
                <a:close/>
                <a:moveTo>
                  <a:pt x="18655" y="4816"/>
                </a:moveTo>
                <a:lnTo>
                  <a:pt x="18655" y="5149"/>
                </a:lnTo>
                <a:cubicBezTo>
                  <a:pt x="18453" y="5005"/>
                  <a:pt x="18231" y="4904"/>
                  <a:pt x="17992" y="4856"/>
                </a:cubicBezTo>
                <a:lnTo>
                  <a:pt x="17871" y="3642"/>
                </a:lnTo>
                <a:cubicBezTo>
                  <a:pt x="18318" y="3754"/>
                  <a:pt x="18655" y="4237"/>
                  <a:pt x="18655" y="4816"/>
                </a:cubicBezTo>
                <a:moveTo>
                  <a:pt x="19636" y="9612"/>
                </a:moveTo>
                <a:lnTo>
                  <a:pt x="19636" y="4816"/>
                </a:lnTo>
                <a:cubicBezTo>
                  <a:pt x="19636" y="3525"/>
                  <a:pt x="18798" y="2479"/>
                  <a:pt x="17750" y="2428"/>
                </a:cubicBezTo>
                <a:lnTo>
                  <a:pt x="17633" y="1247"/>
                </a:lnTo>
                <a:lnTo>
                  <a:pt x="10020" y="2377"/>
                </a:lnTo>
                <a:lnTo>
                  <a:pt x="2757" y="0"/>
                </a:lnTo>
                <a:lnTo>
                  <a:pt x="2226" y="2419"/>
                </a:lnTo>
                <a:lnTo>
                  <a:pt x="1964" y="2419"/>
                </a:lnTo>
                <a:cubicBezTo>
                  <a:pt x="879" y="2419"/>
                  <a:pt x="0" y="3492"/>
                  <a:pt x="0" y="4816"/>
                </a:cubicBezTo>
                <a:lnTo>
                  <a:pt x="0" y="19202"/>
                </a:lnTo>
                <a:cubicBezTo>
                  <a:pt x="0" y="20526"/>
                  <a:pt x="879" y="21600"/>
                  <a:pt x="1964" y="21600"/>
                </a:cubicBezTo>
                <a:lnTo>
                  <a:pt x="17673" y="21600"/>
                </a:lnTo>
                <a:cubicBezTo>
                  <a:pt x="18757" y="21600"/>
                  <a:pt x="19636" y="20526"/>
                  <a:pt x="19636" y="19202"/>
                </a:cubicBezTo>
                <a:lnTo>
                  <a:pt x="19636" y="16805"/>
                </a:lnTo>
                <a:cubicBezTo>
                  <a:pt x="20721" y="16805"/>
                  <a:pt x="21600" y="15731"/>
                  <a:pt x="21600" y="14407"/>
                </a:cubicBezTo>
                <a:lnTo>
                  <a:pt x="21600" y="12009"/>
                </a:lnTo>
                <a:cubicBezTo>
                  <a:pt x="21600" y="10685"/>
                  <a:pt x="20721" y="9612"/>
                  <a:pt x="19636" y="9612"/>
                </a:cubicBezTo>
                <a:moveTo>
                  <a:pt x="13255" y="7214"/>
                </a:moveTo>
                <a:lnTo>
                  <a:pt x="12273" y="7214"/>
                </a:lnTo>
                <a:cubicBezTo>
                  <a:pt x="12001" y="7214"/>
                  <a:pt x="11782" y="7482"/>
                  <a:pt x="11782" y="7813"/>
                </a:cubicBezTo>
                <a:cubicBezTo>
                  <a:pt x="11782" y="8145"/>
                  <a:pt x="12001" y="8413"/>
                  <a:pt x="12273" y="8413"/>
                </a:cubicBezTo>
                <a:lnTo>
                  <a:pt x="13255" y="8413"/>
                </a:lnTo>
                <a:cubicBezTo>
                  <a:pt x="13526" y="8413"/>
                  <a:pt x="13745" y="8145"/>
                  <a:pt x="13745" y="7813"/>
                </a:cubicBezTo>
                <a:cubicBezTo>
                  <a:pt x="13745" y="7482"/>
                  <a:pt x="13526" y="7214"/>
                  <a:pt x="13255" y="7214"/>
                </a:cubicBezTo>
                <a:moveTo>
                  <a:pt x="16200" y="18004"/>
                </a:moveTo>
                <a:lnTo>
                  <a:pt x="15218" y="18004"/>
                </a:lnTo>
                <a:cubicBezTo>
                  <a:pt x="14947" y="18004"/>
                  <a:pt x="14727" y="18272"/>
                  <a:pt x="14727" y="18603"/>
                </a:cubicBezTo>
                <a:cubicBezTo>
                  <a:pt x="14727" y="18935"/>
                  <a:pt x="14947" y="19202"/>
                  <a:pt x="15218" y="19202"/>
                </a:cubicBezTo>
                <a:lnTo>
                  <a:pt x="16200" y="19202"/>
                </a:lnTo>
                <a:cubicBezTo>
                  <a:pt x="16471" y="19202"/>
                  <a:pt x="16691" y="18935"/>
                  <a:pt x="16691" y="18603"/>
                </a:cubicBezTo>
                <a:cubicBezTo>
                  <a:pt x="16691" y="18272"/>
                  <a:pt x="16471" y="18004"/>
                  <a:pt x="16200" y="18004"/>
                </a:cubicBezTo>
                <a:moveTo>
                  <a:pt x="17182" y="12609"/>
                </a:moveTo>
                <a:cubicBezTo>
                  <a:pt x="16910" y="12609"/>
                  <a:pt x="16691" y="12877"/>
                  <a:pt x="16691" y="13208"/>
                </a:cubicBezTo>
                <a:cubicBezTo>
                  <a:pt x="16691" y="13540"/>
                  <a:pt x="16910" y="13808"/>
                  <a:pt x="17182" y="13808"/>
                </a:cubicBezTo>
                <a:cubicBezTo>
                  <a:pt x="17453" y="13808"/>
                  <a:pt x="17673" y="13540"/>
                  <a:pt x="17673" y="13208"/>
                </a:cubicBezTo>
                <a:cubicBezTo>
                  <a:pt x="17673" y="12877"/>
                  <a:pt x="17453" y="12609"/>
                  <a:pt x="17182" y="12609"/>
                </a:cubicBezTo>
                <a:moveTo>
                  <a:pt x="4418" y="7214"/>
                </a:moveTo>
                <a:lnTo>
                  <a:pt x="3436" y="7214"/>
                </a:lnTo>
                <a:cubicBezTo>
                  <a:pt x="3165" y="7214"/>
                  <a:pt x="2945" y="7482"/>
                  <a:pt x="2945" y="7813"/>
                </a:cubicBezTo>
                <a:cubicBezTo>
                  <a:pt x="2945" y="8145"/>
                  <a:pt x="3165" y="8413"/>
                  <a:pt x="3436" y="8413"/>
                </a:cubicBezTo>
                <a:lnTo>
                  <a:pt x="4418" y="8413"/>
                </a:lnTo>
                <a:cubicBezTo>
                  <a:pt x="4690" y="8413"/>
                  <a:pt x="4909" y="8145"/>
                  <a:pt x="4909" y="7813"/>
                </a:cubicBezTo>
                <a:cubicBezTo>
                  <a:pt x="4909" y="7482"/>
                  <a:pt x="4690" y="7214"/>
                  <a:pt x="4418" y="7214"/>
                </a:cubicBezTo>
                <a:moveTo>
                  <a:pt x="15218" y="8413"/>
                </a:moveTo>
                <a:lnTo>
                  <a:pt x="16200" y="8413"/>
                </a:lnTo>
                <a:cubicBezTo>
                  <a:pt x="16471" y="8413"/>
                  <a:pt x="16691" y="8145"/>
                  <a:pt x="16691" y="7813"/>
                </a:cubicBezTo>
                <a:cubicBezTo>
                  <a:pt x="16691" y="7482"/>
                  <a:pt x="16471" y="7214"/>
                  <a:pt x="16200" y="7214"/>
                </a:cubicBezTo>
                <a:lnTo>
                  <a:pt x="15218" y="7214"/>
                </a:lnTo>
                <a:cubicBezTo>
                  <a:pt x="14947" y="7214"/>
                  <a:pt x="14727" y="7482"/>
                  <a:pt x="14727" y="7813"/>
                </a:cubicBezTo>
                <a:cubicBezTo>
                  <a:pt x="14727" y="8145"/>
                  <a:pt x="14947" y="8413"/>
                  <a:pt x="15218" y="8413"/>
                </a:cubicBezTo>
                <a:moveTo>
                  <a:pt x="7364" y="18004"/>
                </a:moveTo>
                <a:lnTo>
                  <a:pt x="6382" y="18004"/>
                </a:lnTo>
                <a:cubicBezTo>
                  <a:pt x="6110" y="18004"/>
                  <a:pt x="5891" y="18272"/>
                  <a:pt x="5891" y="18603"/>
                </a:cubicBezTo>
                <a:cubicBezTo>
                  <a:pt x="5891" y="18935"/>
                  <a:pt x="6110" y="19202"/>
                  <a:pt x="6382" y="19202"/>
                </a:cubicBezTo>
                <a:lnTo>
                  <a:pt x="7364" y="19202"/>
                </a:lnTo>
                <a:cubicBezTo>
                  <a:pt x="7635" y="19202"/>
                  <a:pt x="7855" y="18935"/>
                  <a:pt x="7855" y="18603"/>
                </a:cubicBezTo>
                <a:cubicBezTo>
                  <a:pt x="7855" y="18272"/>
                  <a:pt x="7635" y="18004"/>
                  <a:pt x="7364" y="18004"/>
                </a:cubicBezTo>
                <a:moveTo>
                  <a:pt x="4418" y="18004"/>
                </a:moveTo>
                <a:lnTo>
                  <a:pt x="3436" y="18004"/>
                </a:lnTo>
                <a:cubicBezTo>
                  <a:pt x="3165" y="18004"/>
                  <a:pt x="2945" y="18272"/>
                  <a:pt x="2945" y="18603"/>
                </a:cubicBezTo>
                <a:cubicBezTo>
                  <a:pt x="2945" y="18935"/>
                  <a:pt x="3165" y="19202"/>
                  <a:pt x="3436" y="19202"/>
                </a:cubicBezTo>
                <a:lnTo>
                  <a:pt x="4418" y="19202"/>
                </a:lnTo>
                <a:cubicBezTo>
                  <a:pt x="4690" y="19202"/>
                  <a:pt x="4909" y="18935"/>
                  <a:pt x="4909" y="18603"/>
                </a:cubicBezTo>
                <a:cubicBezTo>
                  <a:pt x="4909" y="18272"/>
                  <a:pt x="4690" y="18004"/>
                  <a:pt x="4418" y="18004"/>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6" name="Google Shape;866;p16"/>
          <p:cNvSpPr/>
          <p:nvPr/>
        </p:nvSpPr>
        <p:spPr>
          <a:xfrm>
            <a:off x="10000035" y="3014882"/>
            <a:ext cx="203148" cy="279328"/>
          </a:xfrm>
          <a:custGeom>
            <a:rect b="b" l="l" r="r" t="t"/>
            <a:pathLst>
              <a:path extrusionOk="0" h="21600" w="21600">
                <a:moveTo>
                  <a:pt x="13500" y="9818"/>
                </a:moveTo>
                <a:lnTo>
                  <a:pt x="2700" y="9818"/>
                </a:lnTo>
                <a:lnTo>
                  <a:pt x="2700" y="10800"/>
                </a:lnTo>
                <a:lnTo>
                  <a:pt x="13500" y="10800"/>
                </a:lnTo>
                <a:cubicBezTo>
                  <a:pt x="13500" y="10800"/>
                  <a:pt x="13500" y="9818"/>
                  <a:pt x="13500" y="9818"/>
                </a:cubicBezTo>
                <a:close/>
                <a:moveTo>
                  <a:pt x="18900" y="11782"/>
                </a:moveTo>
                <a:lnTo>
                  <a:pt x="2700" y="11782"/>
                </a:lnTo>
                <a:lnTo>
                  <a:pt x="2700" y="12764"/>
                </a:lnTo>
                <a:lnTo>
                  <a:pt x="18900" y="12764"/>
                </a:lnTo>
                <a:cubicBezTo>
                  <a:pt x="18900" y="12764"/>
                  <a:pt x="18900" y="11782"/>
                  <a:pt x="18900" y="11782"/>
                </a:cubicBezTo>
                <a:close/>
                <a:moveTo>
                  <a:pt x="4050" y="1964"/>
                </a:moveTo>
                <a:lnTo>
                  <a:pt x="2700" y="1964"/>
                </a:lnTo>
                <a:lnTo>
                  <a:pt x="2700" y="7855"/>
                </a:lnTo>
                <a:lnTo>
                  <a:pt x="4050" y="7855"/>
                </a:lnTo>
                <a:cubicBezTo>
                  <a:pt x="4050" y="7855"/>
                  <a:pt x="4050" y="1964"/>
                  <a:pt x="4050" y="1964"/>
                </a:cubicBezTo>
                <a:close/>
                <a:moveTo>
                  <a:pt x="18900" y="13745"/>
                </a:moveTo>
                <a:lnTo>
                  <a:pt x="2700" y="13745"/>
                </a:lnTo>
                <a:lnTo>
                  <a:pt x="2700" y="14727"/>
                </a:lnTo>
                <a:lnTo>
                  <a:pt x="18900" y="14727"/>
                </a:lnTo>
                <a:cubicBezTo>
                  <a:pt x="18900" y="14727"/>
                  <a:pt x="18900" y="13745"/>
                  <a:pt x="18900" y="13745"/>
                </a:cubicBezTo>
                <a:close/>
                <a:moveTo>
                  <a:pt x="16200" y="15709"/>
                </a:moveTo>
                <a:lnTo>
                  <a:pt x="2700" y="15709"/>
                </a:lnTo>
                <a:lnTo>
                  <a:pt x="2700" y="16691"/>
                </a:lnTo>
                <a:lnTo>
                  <a:pt x="16200" y="16691"/>
                </a:lnTo>
                <a:cubicBezTo>
                  <a:pt x="16200" y="16691"/>
                  <a:pt x="16200" y="15709"/>
                  <a:pt x="16200" y="15709"/>
                </a:cubicBezTo>
                <a:close/>
                <a:moveTo>
                  <a:pt x="20250" y="19924"/>
                </a:moveTo>
                <a:lnTo>
                  <a:pt x="18702" y="18798"/>
                </a:lnTo>
                <a:cubicBezTo>
                  <a:pt x="18580" y="18710"/>
                  <a:pt x="18412" y="18655"/>
                  <a:pt x="18225" y="18655"/>
                </a:cubicBezTo>
                <a:cubicBezTo>
                  <a:pt x="18039" y="18655"/>
                  <a:pt x="17870" y="18710"/>
                  <a:pt x="17748" y="18798"/>
                </a:cubicBezTo>
                <a:lnTo>
                  <a:pt x="15525" y="20415"/>
                </a:lnTo>
                <a:lnTo>
                  <a:pt x="13302" y="18798"/>
                </a:lnTo>
                <a:cubicBezTo>
                  <a:pt x="13180" y="18710"/>
                  <a:pt x="13012" y="18655"/>
                  <a:pt x="12825" y="18655"/>
                </a:cubicBezTo>
                <a:cubicBezTo>
                  <a:pt x="12604" y="18655"/>
                  <a:pt x="12418" y="18737"/>
                  <a:pt x="12294" y="18856"/>
                </a:cubicBezTo>
                <a:lnTo>
                  <a:pt x="12285" y="18851"/>
                </a:lnTo>
                <a:lnTo>
                  <a:pt x="10800" y="20291"/>
                </a:lnTo>
                <a:lnTo>
                  <a:pt x="9315" y="18851"/>
                </a:lnTo>
                <a:lnTo>
                  <a:pt x="9306" y="18856"/>
                </a:lnTo>
                <a:cubicBezTo>
                  <a:pt x="9182" y="18737"/>
                  <a:pt x="8996" y="18655"/>
                  <a:pt x="8775" y="18655"/>
                </a:cubicBezTo>
                <a:cubicBezTo>
                  <a:pt x="8589" y="18655"/>
                  <a:pt x="8420" y="18710"/>
                  <a:pt x="8298" y="18798"/>
                </a:cubicBezTo>
                <a:lnTo>
                  <a:pt x="6075" y="20415"/>
                </a:lnTo>
                <a:lnTo>
                  <a:pt x="3852" y="18798"/>
                </a:lnTo>
                <a:cubicBezTo>
                  <a:pt x="3730" y="18710"/>
                  <a:pt x="3562" y="18655"/>
                  <a:pt x="3375" y="18655"/>
                </a:cubicBezTo>
                <a:cubicBezTo>
                  <a:pt x="3188" y="18655"/>
                  <a:pt x="3020" y="18710"/>
                  <a:pt x="2898" y="18798"/>
                </a:cubicBezTo>
                <a:lnTo>
                  <a:pt x="1350" y="19924"/>
                </a:lnTo>
                <a:lnTo>
                  <a:pt x="1350" y="982"/>
                </a:lnTo>
                <a:lnTo>
                  <a:pt x="20250" y="982"/>
                </a:lnTo>
                <a:cubicBezTo>
                  <a:pt x="20250" y="982"/>
                  <a:pt x="20250" y="19924"/>
                  <a:pt x="20250" y="19924"/>
                </a:cubicBezTo>
                <a:close/>
                <a:moveTo>
                  <a:pt x="20925" y="0"/>
                </a:moveTo>
                <a:lnTo>
                  <a:pt x="675" y="0"/>
                </a:lnTo>
                <a:cubicBezTo>
                  <a:pt x="302" y="0"/>
                  <a:pt x="0" y="220"/>
                  <a:pt x="0" y="491"/>
                </a:cubicBezTo>
                <a:lnTo>
                  <a:pt x="0" y="21109"/>
                </a:lnTo>
                <a:cubicBezTo>
                  <a:pt x="0" y="21380"/>
                  <a:pt x="302" y="21600"/>
                  <a:pt x="675" y="21600"/>
                </a:cubicBezTo>
                <a:cubicBezTo>
                  <a:pt x="862" y="21600"/>
                  <a:pt x="1031" y="21545"/>
                  <a:pt x="1152" y="21456"/>
                </a:cubicBezTo>
                <a:lnTo>
                  <a:pt x="3375" y="19840"/>
                </a:lnTo>
                <a:lnTo>
                  <a:pt x="5598" y="21456"/>
                </a:lnTo>
                <a:cubicBezTo>
                  <a:pt x="5720" y="21545"/>
                  <a:pt x="5888" y="21600"/>
                  <a:pt x="6075" y="21600"/>
                </a:cubicBezTo>
                <a:cubicBezTo>
                  <a:pt x="6262" y="21600"/>
                  <a:pt x="6431" y="21545"/>
                  <a:pt x="6552" y="21456"/>
                </a:cubicBezTo>
                <a:lnTo>
                  <a:pt x="8702" y="19893"/>
                </a:lnTo>
                <a:lnTo>
                  <a:pt x="10260" y="21404"/>
                </a:lnTo>
                <a:lnTo>
                  <a:pt x="10269" y="21399"/>
                </a:lnTo>
                <a:cubicBezTo>
                  <a:pt x="10393" y="21518"/>
                  <a:pt x="10579" y="21600"/>
                  <a:pt x="10800" y="21600"/>
                </a:cubicBezTo>
                <a:cubicBezTo>
                  <a:pt x="11021" y="21600"/>
                  <a:pt x="11207" y="21518"/>
                  <a:pt x="11331" y="21399"/>
                </a:cubicBezTo>
                <a:lnTo>
                  <a:pt x="11340" y="21404"/>
                </a:lnTo>
                <a:lnTo>
                  <a:pt x="12898" y="19893"/>
                </a:lnTo>
                <a:lnTo>
                  <a:pt x="15048" y="21456"/>
                </a:lnTo>
                <a:cubicBezTo>
                  <a:pt x="15170" y="21545"/>
                  <a:pt x="15338" y="21600"/>
                  <a:pt x="15525" y="21600"/>
                </a:cubicBezTo>
                <a:cubicBezTo>
                  <a:pt x="15712" y="21600"/>
                  <a:pt x="15881" y="21545"/>
                  <a:pt x="16002" y="21456"/>
                </a:cubicBezTo>
                <a:lnTo>
                  <a:pt x="18225" y="19840"/>
                </a:lnTo>
                <a:lnTo>
                  <a:pt x="20448" y="21456"/>
                </a:lnTo>
                <a:cubicBezTo>
                  <a:pt x="20570" y="21545"/>
                  <a:pt x="20738" y="21600"/>
                  <a:pt x="20925" y="21600"/>
                </a:cubicBezTo>
                <a:cubicBezTo>
                  <a:pt x="21298" y="21600"/>
                  <a:pt x="21600" y="21380"/>
                  <a:pt x="21600" y="21109"/>
                </a:cubicBezTo>
                <a:lnTo>
                  <a:pt x="21600" y="491"/>
                </a:lnTo>
                <a:cubicBezTo>
                  <a:pt x="21600" y="220"/>
                  <a:pt x="21298" y="0"/>
                  <a:pt x="20925" y="0"/>
                </a:cubicBezTo>
                <a:moveTo>
                  <a:pt x="16200" y="1964"/>
                </a:moveTo>
                <a:lnTo>
                  <a:pt x="14850" y="1964"/>
                </a:lnTo>
                <a:lnTo>
                  <a:pt x="14850" y="7855"/>
                </a:lnTo>
                <a:lnTo>
                  <a:pt x="16200" y="7855"/>
                </a:lnTo>
                <a:cubicBezTo>
                  <a:pt x="16200" y="7855"/>
                  <a:pt x="16200" y="1964"/>
                  <a:pt x="16200" y="1964"/>
                </a:cubicBezTo>
                <a:close/>
                <a:moveTo>
                  <a:pt x="18900" y="1964"/>
                </a:moveTo>
                <a:lnTo>
                  <a:pt x="17550" y="1964"/>
                </a:lnTo>
                <a:lnTo>
                  <a:pt x="17550" y="7855"/>
                </a:lnTo>
                <a:lnTo>
                  <a:pt x="18900" y="7855"/>
                </a:lnTo>
                <a:cubicBezTo>
                  <a:pt x="18900" y="7855"/>
                  <a:pt x="18900" y="1964"/>
                  <a:pt x="18900" y="1964"/>
                </a:cubicBezTo>
                <a:close/>
                <a:moveTo>
                  <a:pt x="10800" y="1964"/>
                </a:moveTo>
                <a:lnTo>
                  <a:pt x="9450" y="1964"/>
                </a:lnTo>
                <a:lnTo>
                  <a:pt x="9450" y="7855"/>
                </a:lnTo>
                <a:lnTo>
                  <a:pt x="10800" y="7855"/>
                </a:lnTo>
                <a:cubicBezTo>
                  <a:pt x="10800" y="7855"/>
                  <a:pt x="10800" y="1964"/>
                  <a:pt x="10800" y="1964"/>
                </a:cubicBezTo>
                <a:close/>
                <a:moveTo>
                  <a:pt x="8100" y="1964"/>
                </a:moveTo>
                <a:lnTo>
                  <a:pt x="5400" y="1964"/>
                </a:lnTo>
                <a:lnTo>
                  <a:pt x="5400" y="7855"/>
                </a:lnTo>
                <a:lnTo>
                  <a:pt x="8100" y="7855"/>
                </a:lnTo>
                <a:cubicBezTo>
                  <a:pt x="8100" y="7855"/>
                  <a:pt x="8100" y="1964"/>
                  <a:pt x="8100" y="1964"/>
                </a:cubicBezTo>
                <a:close/>
                <a:moveTo>
                  <a:pt x="13500" y="1964"/>
                </a:moveTo>
                <a:lnTo>
                  <a:pt x="12150" y="1964"/>
                </a:lnTo>
                <a:lnTo>
                  <a:pt x="12150" y="7855"/>
                </a:lnTo>
                <a:lnTo>
                  <a:pt x="13500" y="7855"/>
                </a:lnTo>
                <a:cubicBezTo>
                  <a:pt x="13500" y="7855"/>
                  <a:pt x="13500" y="1964"/>
                  <a:pt x="13500" y="1964"/>
                </a:cubicBezTo>
                <a:close/>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7" name="Google Shape;867;p16"/>
          <p:cNvSpPr/>
          <p:nvPr/>
        </p:nvSpPr>
        <p:spPr>
          <a:xfrm>
            <a:off x="10520599" y="3014882"/>
            <a:ext cx="228541" cy="279328"/>
          </a:xfrm>
          <a:custGeom>
            <a:rect b="b" l="l" r="r" t="t"/>
            <a:pathLst>
              <a:path extrusionOk="0" h="21600" w="21600">
                <a:moveTo>
                  <a:pt x="14400" y="13745"/>
                </a:moveTo>
                <a:lnTo>
                  <a:pt x="2400" y="13745"/>
                </a:lnTo>
                <a:lnTo>
                  <a:pt x="2400" y="14727"/>
                </a:lnTo>
                <a:lnTo>
                  <a:pt x="14400" y="14727"/>
                </a:lnTo>
                <a:cubicBezTo>
                  <a:pt x="14400" y="14727"/>
                  <a:pt x="14400" y="13745"/>
                  <a:pt x="14400" y="13745"/>
                </a:cubicBezTo>
                <a:close/>
                <a:moveTo>
                  <a:pt x="15600" y="20092"/>
                </a:moveTo>
                <a:lnTo>
                  <a:pt x="13624" y="18798"/>
                </a:lnTo>
                <a:cubicBezTo>
                  <a:pt x="13515" y="18710"/>
                  <a:pt x="13366" y="18655"/>
                  <a:pt x="13200" y="18655"/>
                </a:cubicBezTo>
                <a:cubicBezTo>
                  <a:pt x="13035" y="18655"/>
                  <a:pt x="12885" y="18710"/>
                  <a:pt x="12776" y="18798"/>
                </a:cubicBezTo>
                <a:lnTo>
                  <a:pt x="10800" y="20415"/>
                </a:lnTo>
                <a:lnTo>
                  <a:pt x="8824" y="18798"/>
                </a:lnTo>
                <a:cubicBezTo>
                  <a:pt x="8716" y="18710"/>
                  <a:pt x="8566" y="18655"/>
                  <a:pt x="8400" y="18655"/>
                </a:cubicBezTo>
                <a:cubicBezTo>
                  <a:pt x="8235" y="18655"/>
                  <a:pt x="8085" y="18710"/>
                  <a:pt x="7976" y="18798"/>
                </a:cubicBezTo>
                <a:lnTo>
                  <a:pt x="6000" y="20415"/>
                </a:lnTo>
                <a:lnTo>
                  <a:pt x="4024" y="18798"/>
                </a:lnTo>
                <a:cubicBezTo>
                  <a:pt x="3915" y="18710"/>
                  <a:pt x="3766" y="18655"/>
                  <a:pt x="3600" y="18655"/>
                </a:cubicBezTo>
                <a:cubicBezTo>
                  <a:pt x="3435" y="18655"/>
                  <a:pt x="3285" y="18710"/>
                  <a:pt x="3176" y="18798"/>
                </a:cubicBezTo>
                <a:lnTo>
                  <a:pt x="1200" y="20092"/>
                </a:lnTo>
                <a:lnTo>
                  <a:pt x="1200" y="3927"/>
                </a:lnTo>
                <a:lnTo>
                  <a:pt x="15600" y="3927"/>
                </a:lnTo>
                <a:cubicBezTo>
                  <a:pt x="15600" y="3927"/>
                  <a:pt x="15600" y="20092"/>
                  <a:pt x="15600" y="20092"/>
                </a:cubicBezTo>
                <a:close/>
                <a:moveTo>
                  <a:pt x="16200" y="2945"/>
                </a:moveTo>
                <a:lnTo>
                  <a:pt x="600" y="2945"/>
                </a:lnTo>
                <a:cubicBezTo>
                  <a:pt x="268" y="2945"/>
                  <a:pt x="0" y="3165"/>
                  <a:pt x="0" y="3436"/>
                </a:cubicBezTo>
                <a:lnTo>
                  <a:pt x="0" y="21109"/>
                </a:lnTo>
                <a:cubicBezTo>
                  <a:pt x="0" y="21380"/>
                  <a:pt x="268" y="21600"/>
                  <a:pt x="600" y="21600"/>
                </a:cubicBezTo>
                <a:cubicBezTo>
                  <a:pt x="766" y="21600"/>
                  <a:pt x="916" y="21545"/>
                  <a:pt x="1024" y="21456"/>
                </a:cubicBezTo>
                <a:lnTo>
                  <a:pt x="3553" y="19801"/>
                </a:lnTo>
                <a:lnTo>
                  <a:pt x="5576" y="21456"/>
                </a:lnTo>
                <a:cubicBezTo>
                  <a:pt x="5684" y="21545"/>
                  <a:pt x="5834" y="21600"/>
                  <a:pt x="6000" y="21600"/>
                </a:cubicBezTo>
                <a:cubicBezTo>
                  <a:pt x="6166" y="21600"/>
                  <a:pt x="6316" y="21545"/>
                  <a:pt x="6424" y="21456"/>
                </a:cubicBezTo>
                <a:lnTo>
                  <a:pt x="8400" y="19840"/>
                </a:lnTo>
                <a:lnTo>
                  <a:pt x="10376" y="21456"/>
                </a:lnTo>
                <a:cubicBezTo>
                  <a:pt x="10484" y="21545"/>
                  <a:pt x="10634" y="21600"/>
                  <a:pt x="10800" y="21600"/>
                </a:cubicBezTo>
                <a:cubicBezTo>
                  <a:pt x="10966" y="21600"/>
                  <a:pt x="11116" y="21545"/>
                  <a:pt x="11224" y="21456"/>
                </a:cubicBezTo>
                <a:lnTo>
                  <a:pt x="13247" y="19801"/>
                </a:lnTo>
                <a:lnTo>
                  <a:pt x="15776" y="21456"/>
                </a:lnTo>
                <a:cubicBezTo>
                  <a:pt x="15884" y="21545"/>
                  <a:pt x="16034" y="21600"/>
                  <a:pt x="16200" y="21600"/>
                </a:cubicBezTo>
                <a:cubicBezTo>
                  <a:pt x="16532" y="21600"/>
                  <a:pt x="16800" y="21380"/>
                  <a:pt x="16800" y="21109"/>
                </a:cubicBezTo>
                <a:lnTo>
                  <a:pt x="16800" y="3436"/>
                </a:lnTo>
                <a:cubicBezTo>
                  <a:pt x="16800" y="3165"/>
                  <a:pt x="16532" y="2945"/>
                  <a:pt x="16200" y="2945"/>
                </a:cubicBezTo>
                <a:moveTo>
                  <a:pt x="8400" y="11782"/>
                </a:moveTo>
                <a:lnTo>
                  <a:pt x="2400" y="11782"/>
                </a:lnTo>
                <a:lnTo>
                  <a:pt x="2400" y="12764"/>
                </a:lnTo>
                <a:lnTo>
                  <a:pt x="8400" y="12764"/>
                </a:lnTo>
                <a:cubicBezTo>
                  <a:pt x="8400" y="12764"/>
                  <a:pt x="8400" y="11782"/>
                  <a:pt x="8400" y="11782"/>
                </a:cubicBezTo>
                <a:close/>
                <a:moveTo>
                  <a:pt x="21000" y="0"/>
                </a:moveTo>
                <a:lnTo>
                  <a:pt x="5400" y="0"/>
                </a:lnTo>
                <a:cubicBezTo>
                  <a:pt x="5068" y="0"/>
                  <a:pt x="4800" y="220"/>
                  <a:pt x="4800" y="491"/>
                </a:cubicBezTo>
                <a:lnTo>
                  <a:pt x="4800" y="1964"/>
                </a:lnTo>
                <a:lnTo>
                  <a:pt x="6000" y="1964"/>
                </a:lnTo>
                <a:lnTo>
                  <a:pt x="6000" y="982"/>
                </a:lnTo>
                <a:lnTo>
                  <a:pt x="20400" y="982"/>
                </a:lnTo>
                <a:lnTo>
                  <a:pt x="20400" y="17146"/>
                </a:lnTo>
                <a:lnTo>
                  <a:pt x="18424" y="15853"/>
                </a:lnTo>
                <a:cubicBezTo>
                  <a:pt x="18316" y="15764"/>
                  <a:pt x="18166" y="15709"/>
                  <a:pt x="18000" y="15709"/>
                </a:cubicBezTo>
                <a:lnTo>
                  <a:pt x="18000" y="16894"/>
                </a:lnTo>
                <a:lnTo>
                  <a:pt x="18047" y="16856"/>
                </a:lnTo>
                <a:lnTo>
                  <a:pt x="20576" y="18511"/>
                </a:lnTo>
                <a:cubicBezTo>
                  <a:pt x="20684" y="18599"/>
                  <a:pt x="20834" y="18655"/>
                  <a:pt x="21000" y="18655"/>
                </a:cubicBezTo>
                <a:cubicBezTo>
                  <a:pt x="21332" y="18655"/>
                  <a:pt x="21600" y="18435"/>
                  <a:pt x="21600" y="18164"/>
                </a:cubicBezTo>
                <a:lnTo>
                  <a:pt x="21600" y="491"/>
                </a:lnTo>
                <a:cubicBezTo>
                  <a:pt x="21600" y="220"/>
                  <a:pt x="21332" y="0"/>
                  <a:pt x="21000" y="0"/>
                </a:cubicBezTo>
                <a:moveTo>
                  <a:pt x="10800" y="15709"/>
                </a:moveTo>
                <a:lnTo>
                  <a:pt x="2400" y="15709"/>
                </a:lnTo>
                <a:lnTo>
                  <a:pt x="2400" y="16691"/>
                </a:lnTo>
                <a:lnTo>
                  <a:pt x="10800" y="16691"/>
                </a:lnTo>
                <a:cubicBezTo>
                  <a:pt x="10800" y="16691"/>
                  <a:pt x="10800" y="15709"/>
                  <a:pt x="10800" y="15709"/>
                </a:cubicBezTo>
                <a:close/>
                <a:moveTo>
                  <a:pt x="12000" y="4909"/>
                </a:moveTo>
                <a:lnTo>
                  <a:pt x="10800" y="4909"/>
                </a:lnTo>
                <a:lnTo>
                  <a:pt x="10800" y="9818"/>
                </a:lnTo>
                <a:lnTo>
                  <a:pt x="12000" y="9818"/>
                </a:lnTo>
                <a:cubicBezTo>
                  <a:pt x="12000" y="9818"/>
                  <a:pt x="12000" y="4909"/>
                  <a:pt x="12000" y="4909"/>
                </a:cubicBezTo>
                <a:close/>
                <a:moveTo>
                  <a:pt x="14400" y="4909"/>
                </a:moveTo>
                <a:lnTo>
                  <a:pt x="13200" y="4909"/>
                </a:lnTo>
                <a:lnTo>
                  <a:pt x="13200" y="9818"/>
                </a:lnTo>
                <a:lnTo>
                  <a:pt x="14400" y="9818"/>
                </a:lnTo>
                <a:cubicBezTo>
                  <a:pt x="14400" y="9818"/>
                  <a:pt x="14400" y="4909"/>
                  <a:pt x="14400" y="4909"/>
                </a:cubicBezTo>
                <a:close/>
                <a:moveTo>
                  <a:pt x="7200" y="4909"/>
                </a:moveTo>
                <a:lnTo>
                  <a:pt x="4800" y="4909"/>
                </a:lnTo>
                <a:lnTo>
                  <a:pt x="4800" y="9818"/>
                </a:lnTo>
                <a:lnTo>
                  <a:pt x="7200" y="9818"/>
                </a:lnTo>
                <a:cubicBezTo>
                  <a:pt x="7200" y="9818"/>
                  <a:pt x="7200" y="4909"/>
                  <a:pt x="7200" y="4909"/>
                </a:cubicBezTo>
                <a:close/>
                <a:moveTo>
                  <a:pt x="3600" y="4909"/>
                </a:moveTo>
                <a:lnTo>
                  <a:pt x="2400" y="4909"/>
                </a:lnTo>
                <a:lnTo>
                  <a:pt x="2400" y="9818"/>
                </a:lnTo>
                <a:lnTo>
                  <a:pt x="3600" y="9818"/>
                </a:lnTo>
                <a:cubicBezTo>
                  <a:pt x="3600" y="9818"/>
                  <a:pt x="3600" y="4909"/>
                  <a:pt x="3600" y="4909"/>
                </a:cubicBezTo>
                <a:close/>
                <a:moveTo>
                  <a:pt x="9600" y="4909"/>
                </a:moveTo>
                <a:lnTo>
                  <a:pt x="8400" y="4909"/>
                </a:lnTo>
                <a:lnTo>
                  <a:pt x="8400" y="9818"/>
                </a:lnTo>
                <a:lnTo>
                  <a:pt x="9600" y="9818"/>
                </a:lnTo>
                <a:cubicBezTo>
                  <a:pt x="9600" y="9818"/>
                  <a:pt x="9600" y="4909"/>
                  <a:pt x="9600" y="4909"/>
                </a:cubicBezTo>
                <a:close/>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8" name="Google Shape;868;p16"/>
          <p:cNvSpPr/>
          <p:nvPr/>
        </p:nvSpPr>
        <p:spPr>
          <a:xfrm>
            <a:off x="11028467" y="3014882"/>
            <a:ext cx="279328" cy="279328"/>
          </a:xfrm>
          <a:custGeom>
            <a:rect b="b" l="l" r="r" t="t"/>
            <a:pathLst>
              <a:path extrusionOk="0" h="21600" w="21600">
                <a:moveTo>
                  <a:pt x="10800" y="12764"/>
                </a:moveTo>
                <a:cubicBezTo>
                  <a:pt x="10529" y="12764"/>
                  <a:pt x="10309" y="12544"/>
                  <a:pt x="10309" y="12273"/>
                </a:cubicBezTo>
                <a:cubicBezTo>
                  <a:pt x="10309" y="12001"/>
                  <a:pt x="10529" y="11782"/>
                  <a:pt x="10800" y="11782"/>
                </a:cubicBezTo>
                <a:cubicBezTo>
                  <a:pt x="11071" y="11782"/>
                  <a:pt x="11291" y="12001"/>
                  <a:pt x="11291" y="12273"/>
                </a:cubicBezTo>
                <a:cubicBezTo>
                  <a:pt x="11291" y="12544"/>
                  <a:pt x="11071" y="12764"/>
                  <a:pt x="10800" y="12764"/>
                </a:cubicBezTo>
                <a:moveTo>
                  <a:pt x="10800" y="10800"/>
                </a:moveTo>
                <a:cubicBezTo>
                  <a:pt x="9987" y="10800"/>
                  <a:pt x="9327" y="11460"/>
                  <a:pt x="9327" y="12273"/>
                </a:cubicBezTo>
                <a:cubicBezTo>
                  <a:pt x="9327" y="13086"/>
                  <a:pt x="9987" y="13745"/>
                  <a:pt x="10800" y="13745"/>
                </a:cubicBezTo>
                <a:cubicBezTo>
                  <a:pt x="11613" y="13745"/>
                  <a:pt x="12273" y="13086"/>
                  <a:pt x="12273" y="12273"/>
                </a:cubicBezTo>
                <a:cubicBezTo>
                  <a:pt x="12273" y="11460"/>
                  <a:pt x="11613" y="10800"/>
                  <a:pt x="10800" y="10800"/>
                </a:cubicBezTo>
                <a:moveTo>
                  <a:pt x="20469" y="11563"/>
                </a:moveTo>
                <a:lnTo>
                  <a:pt x="19745" y="13686"/>
                </a:lnTo>
                <a:cubicBezTo>
                  <a:pt x="17492" y="14931"/>
                  <a:pt x="14436" y="15709"/>
                  <a:pt x="11045" y="15709"/>
                </a:cubicBezTo>
                <a:cubicBezTo>
                  <a:pt x="7337" y="15709"/>
                  <a:pt x="4024" y="14783"/>
                  <a:pt x="1732" y="13326"/>
                </a:cubicBezTo>
                <a:lnTo>
                  <a:pt x="1132" y="11568"/>
                </a:lnTo>
                <a:cubicBezTo>
                  <a:pt x="1132" y="11568"/>
                  <a:pt x="982" y="11171"/>
                  <a:pt x="982" y="10800"/>
                </a:cubicBezTo>
                <a:cubicBezTo>
                  <a:pt x="982" y="9718"/>
                  <a:pt x="1863" y="8836"/>
                  <a:pt x="2945" y="8836"/>
                </a:cubicBezTo>
                <a:lnTo>
                  <a:pt x="18655" y="8836"/>
                </a:lnTo>
                <a:cubicBezTo>
                  <a:pt x="19738" y="8836"/>
                  <a:pt x="20618" y="9718"/>
                  <a:pt x="20618" y="10800"/>
                </a:cubicBezTo>
                <a:cubicBezTo>
                  <a:pt x="20618" y="11173"/>
                  <a:pt x="20469" y="11563"/>
                  <a:pt x="20469" y="11563"/>
                </a:cubicBezTo>
                <a:moveTo>
                  <a:pt x="17640" y="19860"/>
                </a:moveTo>
                <a:cubicBezTo>
                  <a:pt x="17636" y="19861"/>
                  <a:pt x="17438" y="20618"/>
                  <a:pt x="16691" y="20618"/>
                </a:cubicBezTo>
                <a:lnTo>
                  <a:pt x="4909" y="20618"/>
                </a:lnTo>
                <a:cubicBezTo>
                  <a:pt x="4169" y="20618"/>
                  <a:pt x="3960" y="19860"/>
                  <a:pt x="3960" y="19860"/>
                </a:cubicBezTo>
                <a:lnTo>
                  <a:pt x="2196" y="14687"/>
                </a:lnTo>
                <a:cubicBezTo>
                  <a:pt x="4567" y="15928"/>
                  <a:pt x="7651" y="16691"/>
                  <a:pt x="11045" y="16691"/>
                </a:cubicBezTo>
                <a:cubicBezTo>
                  <a:pt x="14163" y="16691"/>
                  <a:pt x="17019" y="16046"/>
                  <a:pt x="19304" y="14981"/>
                </a:cubicBezTo>
                <a:cubicBezTo>
                  <a:pt x="19304" y="14981"/>
                  <a:pt x="17640" y="19860"/>
                  <a:pt x="17640" y="19860"/>
                </a:cubicBezTo>
                <a:close/>
                <a:moveTo>
                  <a:pt x="10800" y="982"/>
                </a:moveTo>
                <a:cubicBezTo>
                  <a:pt x="13436" y="982"/>
                  <a:pt x="15657" y="3875"/>
                  <a:pt x="16409" y="7855"/>
                </a:cubicBezTo>
                <a:lnTo>
                  <a:pt x="5191" y="7855"/>
                </a:lnTo>
                <a:cubicBezTo>
                  <a:pt x="5943" y="3875"/>
                  <a:pt x="8164" y="982"/>
                  <a:pt x="10800" y="982"/>
                </a:cubicBezTo>
                <a:moveTo>
                  <a:pt x="18655" y="7855"/>
                </a:moveTo>
                <a:lnTo>
                  <a:pt x="17401" y="7855"/>
                </a:lnTo>
                <a:cubicBezTo>
                  <a:pt x="16584" y="3325"/>
                  <a:pt x="13944" y="0"/>
                  <a:pt x="10800" y="0"/>
                </a:cubicBezTo>
                <a:cubicBezTo>
                  <a:pt x="7656" y="0"/>
                  <a:pt x="5016" y="3325"/>
                  <a:pt x="4200" y="7855"/>
                </a:cubicBezTo>
                <a:lnTo>
                  <a:pt x="2945" y="7855"/>
                </a:lnTo>
                <a:cubicBezTo>
                  <a:pt x="1319" y="7855"/>
                  <a:pt x="0" y="9174"/>
                  <a:pt x="0" y="10800"/>
                </a:cubicBezTo>
                <a:cubicBezTo>
                  <a:pt x="0" y="11348"/>
                  <a:pt x="151" y="11732"/>
                  <a:pt x="151" y="11732"/>
                </a:cubicBezTo>
                <a:lnTo>
                  <a:pt x="3118" y="20435"/>
                </a:lnTo>
                <a:cubicBezTo>
                  <a:pt x="3118" y="20435"/>
                  <a:pt x="3452" y="21600"/>
                  <a:pt x="4909" y="21600"/>
                </a:cubicBezTo>
                <a:lnTo>
                  <a:pt x="16691" y="21600"/>
                </a:lnTo>
                <a:cubicBezTo>
                  <a:pt x="18153" y="21600"/>
                  <a:pt x="18565" y="20194"/>
                  <a:pt x="18570" y="20177"/>
                </a:cubicBezTo>
                <a:lnTo>
                  <a:pt x="21437" y="11727"/>
                </a:lnTo>
                <a:cubicBezTo>
                  <a:pt x="21534" y="11434"/>
                  <a:pt x="21600" y="11126"/>
                  <a:pt x="21600" y="10800"/>
                </a:cubicBezTo>
                <a:cubicBezTo>
                  <a:pt x="21600" y="9174"/>
                  <a:pt x="20281" y="7855"/>
                  <a:pt x="18655" y="7855"/>
                </a:cubicBezTo>
              </a:path>
            </a:pathLst>
          </a:custGeom>
          <a:solidFill>
            <a:schemeClr val="dk1">
              <a:alpha val="98823"/>
            </a:schemeClr>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69" name="Google Shape;869;p16"/>
          <p:cNvSpPr/>
          <p:nvPr/>
        </p:nvSpPr>
        <p:spPr>
          <a:xfrm>
            <a:off x="10622071" y="5937337"/>
            <a:ext cx="1215025" cy="92066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7"/>
          <p:cNvSpPr txBox="1"/>
          <p:nvPr/>
        </p:nvSpPr>
        <p:spPr>
          <a:xfrm>
            <a:off x="2324884" y="408124"/>
            <a:ext cx="755386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ID" sz="4400">
                <a:solidFill>
                  <a:schemeClr val="dk1"/>
                </a:solidFill>
                <a:latin typeface="Lato"/>
                <a:ea typeface="Lato"/>
                <a:cs typeface="Lato"/>
                <a:sym typeface="Lato"/>
              </a:rPr>
              <a:t>Web Icons</a:t>
            </a:r>
            <a:endParaRPr/>
          </a:p>
        </p:txBody>
      </p:sp>
      <p:sp>
        <p:nvSpPr>
          <p:cNvPr id="875" name="Google Shape;875;p17"/>
          <p:cNvSpPr/>
          <p:nvPr/>
        </p:nvSpPr>
        <p:spPr>
          <a:xfrm>
            <a:off x="918949" y="2522154"/>
            <a:ext cx="203148" cy="279328"/>
          </a:xfrm>
          <a:custGeom>
            <a:rect b="b" l="l" r="r" t="t"/>
            <a:pathLst>
              <a:path extrusionOk="0" h="21600" w="21600">
                <a:moveTo>
                  <a:pt x="20925" y="6873"/>
                </a:moveTo>
                <a:lnTo>
                  <a:pt x="13500" y="6873"/>
                </a:lnTo>
                <a:cubicBezTo>
                  <a:pt x="13128" y="6873"/>
                  <a:pt x="12825" y="7093"/>
                  <a:pt x="12825" y="7364"/>
                </a:cubicBezTo>
                <a:cubicBezTo>
                  <a:pt x="12825" y="7635"/>
                  <a:pt x="13128" y="7855"/>
                  <a:pt x="13500" y="7855"/>
                </a:cubicBezTo>
                <a:lnTo>
                  <a:pt x="20250" y="7855"/>
                </a:lnTo>
                <a:lnTo>
                  <a:pt x="20250" y="20618"/>
                </a:lnTo>
                <a:lnTo>
                  <a:pt x="1350" y="20618"/>
                </a:lnTo>
                <a:lnTo>
                  <a:pt x="1350" y="7855"/>
                </a:lnTo>
                <a:lnTo>
                  <a:pt x="8100" y="7855"/>
                </a:lnTo>
                <a:cubicBezTo>
                  <a:pt x="8472" y="7855"/>
                  <a:pt x="8775" y="7635"/>
                  <a:pt x="8775" y="7364"/>
                </a:cubicBezTo>
                <a:cubicBezTo>
                  <a:pt x="8775" y="7093"/>
                  <a:pt x="8472" y="6873"/>
                  <a:pt x="8100" y="6873"/>
                </a:cubicBezTo>
                <a:lnTo>
                  <a:pt x="675" y="6873"/>
                </a:lnTo>
                <a:cubicBezTo>
                  <a:pt x="303" y="6873"/>
                  <a:pt x="0" y="7093"/>
                  <a:pt x="0" y="7364"/>
                </a:cubicBezTo>
                <a:lnTo>
                  <a:pt x="0" y="21109"/>
                </a:lnTo>
                <a:cubicBezTo>
                  <a:pt x="0" y="21381"/>
                  <a:pt x="303" y="21600"/>
                  <a:pt x="675" y="21600"/>
                </a:cubicBezTo>
                <a:lnTo>
                  <a:pt x="20925" y="21600"/>
                </a:lnTo>
                <a:cubicBezTo>
                  <a:pt x="21297" y="21600"/>
                  <a:pt x="21600" y="21381"/>
                  <a:pt x="21600" y="21109"/>
                </a:cubicBezTo>
                <a:lnTo>
                  <a:pt x="21600" y="7364"/>
                </a:lnTo>
                <a:cubicBezTo>
                  <a:pt x="21600" y="7093"/>
                  <a:pt x="21297" y="6873"/>
                  <a:pt x="20925" y="6873"/>
                </a:cubicBezTo>
                <a:moveTo>
                  <a:pt x="5400" y="12764"/>
                </a:moveTo>
                <a:cubicBezTo>
                  <a:pt x="5028" y="12764"/>
                  <a:pt x="4725" y="12983"/>
                  <a:pt x="4725" y="13255"/>
                </a:cubicBezTo>
                <a:cubicBezTo>
                  <a:pt x="4725" y="13390"/>
                  <a:pt x="4800" y="13513"/>
                  <a:pt x="4923" y="13602"/>
                </a:cubicBezTo>
                <a:lnTo>
                  <a:pt x="10323" y="17529"/>
                </a:lnTo>
                <a:cubicBezTo>
                  <a:pt x="10445" y="17618"/>
                  <a:pt x="10614" y="17673"/>
                  <a:pt x="10800" y="17673"/>
                </a:cubicBezTo>
                <a:cubicBezTo>
                  <a:pt x="10986" y="17673"/>
                  <a:pt x="11155" y="17618"/>
                  <a:pt x="11277" y="17529"/>
                </a:cubicBezTo>
                <a:lnTo>
                  <a:pt x="16677" y="13602"/>
                </a:lnTo>
                <a:cubicBezTo>
                  <a:pt x="16800" y="13513"/>
                  <a:pt x="16875" y="13390"/>
                  <a:pt x="16875" y="13255"/>
                </a:cubicBezTo>
                <a:cubicBezTo>
                  <a:pt x="16875" y="12983"/>
                  <a:pt x="16572" y="12764"/>
                  <a:pt x="16200" y="12764"/>
                </a:cubicBezTo>
                <a:cubicBezTo>
                  <a:pt x="16014" y="12764"/>
                  <a:pt x="15845" y="12819"/>
                  <a:pt x="15723" y="12907"/>
                </a:cubicBezTo>
                <a:lnTo>
                  <a:pt x="11475" y="15997"/>
                </a:lnTo>
                <a:lnTo>
                  <a:pt x="11475" y="491"/>
                </a:lnTo>
                <a:cubicBezTo>
                  <a:pt x="11475" y="220"/>
                  <a:pt x="11172" y="0"/>
                  <a:pt x="10800" y="0"/>
                </a:cubicBezTo>
                <a:cubicBezTo>
                  <a:pt x="10428" y="0"/>
                  <a:pt x="10125" y="220"/>
                  <a:pt x="10125" y="491"/>
                </a:cubicBezTo>
                <a:lnTo>
                  <a:pt x="10125" y="15997"/>
                </a:lnTo>
                <a:lnTo>
                  <a:pt x="5877" y="12907"/>
                </a:lnTo>
                <a:cubicBezTo>
                  <a:pt x="5755" y="12819"/>
                  <a:pt x="5586" y="12764"/>
                  <a:pt x="5400" y="127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76" name="Google Shape;876;p17"/>
          <p:cNvSpPr/>
          <p:nvPr/>
        </p:nvSpPr>
        <p:spPr>
          <a:xfrm>
            <a:off x="1452210" y="2522154"/>
            <a:ext cx="203148" cy="279328"/>
          </a:xfrm>
          <a:custGeom>
            <a:rect b="b" l="l" r="r" t="t"/>
            <a:pathLst>
              <a:path extrusionOk="0" h="21600" w="21600">
                <a:moveTo>
                  <a:pt x="5400" y="4909"/>
                </a:moveTo>
                <a:cubicBezTo>
                  <a:pt x="5586" y="4909"/>
                  <a:pt x="5755" y="4855"/>
                  <a:pt x="5877" y="4765"/>
                </a:cubicBezTo>
                <a:lnTo>
                  <a:pt x="10125" y="1676"/>
                </a:lnTo>
                <a:lnTo>
                  <a:pt x="10125" y="17182"/>
                </a:lnTo>
                <a:cubicBezTo>
                  <a:pt x="10125" y="17453"/>
                  <a:pt x="10428" y="17673"/>
                  <a:pt x="10800" y="17673"/>
                </a:cubicBezTo>
                <a:cubicBezTo>
                  <a:pt x="11172" y="17673"/>
                  <a:pt x="11475" y="17453"/>
                  <a:pt x="11475" y="17182"/>
                </a:cubicBezTo>
                <a:lnTo>
                  <a:pt x="11475" y="1676"/>
                </a:lnTo>
                <a:lnTo>
                  <a:pt x="15723" y="4765"/>
                </a:lnTo>
                <a:cubicBezTo>
                  <a:pt x="15845" y="4855"/>
                  <a:pt x="16014" y="4909"/>
                  <a:pt x="16200" y="4909"/>
                </a:cubicBezTo>
                <a:cubicBezTo>
                  <a:pt x="16572" y="4909"/>
                  <a:pt x="16875" y="4690"/>
                  <a:pt x="16875" y="4418"/>
                </a:cubicBezTo>
                <a:cubicBezTo>
                  <a:pt x="16875" y="4283"/>
                  <a:pt x="16800" y="4161"/>
                  <a:pt x="16677" y="4071"/>
                </a:cubicBezTo>
                <a:lnTo>
                  <a:pt x="11277" y="144"/>
                </a:lnTo>
                <a:cubicBezTo>
                  <a:pt x="11155" y="55"/>
                  <a:pt x="10986" y="0"/>
                  <a:pt x="10800" y="0"/>
                </a:cubicBezTo>
                <a:cubicBezTo>
                  <a:pt x="10614" y="0"/>
                  <a:pt x="10445" y="55"/>
                  <a:pt x="10323" y="144"/>
                </a:cubicBezTo>
                <a:lnTo>
                  <a:pt x="4923" y="4071"/>
                </a:lnTo>
                <a:cubicBezTo>
                  <a:pt x="4800" y="4161"/>
                  <a:pt x="4725" y="4283"/>
                  <a:pt x="4725" y="4418"/>
                </a:cubicBezTo>
                <a:cubicBezTo>
                  <a:pt x="4725" y="4690"/>
                  <a:pt x="5028" y="4909"/>
                  <a:pt x="5400" y="4909"/>
                </a:cubicBezTo>
                <a:moveTo>
                  <a:pt x="20925" y="6873"/>
                </a:moveTo>
                <a:lnTo>
                  <a:pt x="13500" y="6873"/>
                </a:lnTo>
                <a:cubicBezTo>
                  <a:pt x="13128" y="6873"/>
                  <a:pt x="12825" y="7093"/>
                  <a:pt x="12825" y="7364"/>
                </a:cubicBezTo>
                <a:cubicBezTo>
                  <a:pt x="12825" y="7635"/>
                  <a:pt x="13128" y="7855"/>
                  <a:pt x="13500" y="7855"/>
                </a:cubicBezTo>
                <a:lnTo>
                  <a:pt x="20250" y="7855"/>
                </a:lnTo>
                <a:lnTo>
                  <a:pt x="20250" y="20618"/>
                </a:lnTo>
                <a:lnTo>
                  <a:pt x="1350" y="20618"/>
                </a:lnTo>
                <a:lnTo>
                  <a:pt x="1350" y="7855"/>
                </a:lnTo>
                <a:lnTo>
                  <a:pt x="8100" y="7855"/>
                </a:lnTo>
                <a:cubicBezTo>
                  <a:pt x="8472" y="7855"/>
                  <a:pt x="8775" y="7635"/>
                  <a:pt x="8775" y="7364"/>
                </a:cubicBezTo>
                <a:cubicBezTo>
                  <a:pt x="8775" y="7093"/>
                  <a:pt x="8472" y="6873"/>
                  <a:pt x="8100" y="6873"/>
                </a:cubicBezTo>
                <a:lnTo>
                  <a:pt x="675" y="6873"/>
                </a:lnTo>
                <a:cubicBezTo>
                  <a:pt x="303" y="6873"/>
                  <a:pt x="0" y="7093"/>
                  <a:pt x="0" y="7364"/>
                </a:cubicBezTo>
                <a:lnTo>
                  <a:pt x="0" y="21109"/>
                </a:lnTo>
                <a:cubicBezTo>
                  <a:pt x="0" y="21381"/>
                  <a:pt x="303" y="21600"/>
                  <a:pt x="675" y="21600"/>
                </a:cubicBezTo>
                <a:lnTo>
                  <a:pt x="20925" y="21600"/>
                </a:lnTo>
                <a:cubicBezTo>
                  <a:pt x="21297" y="21600"/>
                  <a:pt x="21600" y="21381"/>
                  <a:pt x="21600" y="21109"/>
                </a:cubicBezTo>
                <a:lnTo>
                  <a:pt x="21600" y="7364"/>
                </a:lnTo>
                <a:cubicBezTo>
                  <a:pt x="21600" y="7093"/>
                  <a:pt x="21297" y="6873"/>
                  <a:pt x="20925" y="68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77" name="Google Shape;877;p17"/>
          <p:cNvSpPr/>
          <p:nvPr/>
        </p:nvSpPr>
        <p:spPr>
          <a:xfrm>
            <a:off x="1947381" y="2522154"/>
            <a:ext cx="279328" cy="279328"/>
          </a:xfrm>
          <a:custGeom>
            <a:rect b="b" l="l" r="r" t="t"/>
            <a:pathLst>
              <a:path extrusionOk="0" h="21600" w="21600">
                <a:moveTo>
                  <a:pt x="6382" y="1964"/>
                </a:moveTo>
                <a:cubicBezTo>
                  <a:pt x="6111" y="1964"/>
                  <a:pt x="5891" y="2184"/>
                  <a:pt x="5891" y="2455"/>
                </a:cubicBezTo>
                <a:cubicBezTo>
                  <a:pt x="5891" y="2726"/>
                  <a:pt x="6111" y="2945"/>
                  <a:pt x="6382" y="2945"/>
                </a:cubicBezTo>
                <a:cubicBezTo>
                  <a:pt x="6653" y="2945"/>
                  <a:pt x="6873" y="2726"/>
                  <a:pt x="6873" y="2455"/>
                </a:cubicBezTo>
                <a:cubicBezTo>
                  <a:pt x="6873" y="2184"/>
                  <a:pt x="6653" y="1964"/>
                  <a:pt x="6382" y="1964"/>
                </a:cubicBezTo>
                <a:moveTo>
                  <a:pt x="4418" y="1964"/>
                </a:moveTo>
                <a:cubicBezTo>
                  <a:pt x="4147" y="1964"/>
                  <a:pt x="3927" y="2184"/>
                  <a:pt x="3927" y="2455"/>
                </a:cubicBezTo>
                <a:cubicBezTo>
                  <a:pt x="3927" y="2726"/>
                  <a:pt x="4147" y="2945"/>
                  <a:pt x="4418" y="2945"/>
                </a:cubicBezTo>
                <a:cubicBezTo>
                  <a:pt x="4689" y="2945"/>
                  <a:pt x="4909" y="2726"/>
                  <a:pt x="4909" y="2455"/>
                </a:cubicBezTo>
                <a:cubicBezTo>
                  <a:pt x="4909" y="2184"/>
                  <a:pt x="4689" y="1964"/>
                  <a:pt x="4418" y="1964"/>
                </a:cubicBezTo>
                <a:moveTo>
                  <a:pt x="19145" y="1964"/>
                </a:moveTo>
                <a:lnTo>
                  <a:pt x="8345" y="1964"/>
                </a:lnTo>
                <a:cubicBezTo>
                  <a:pt x="8075" y="1964"/>
                  <a:pt x="7855" y="2184"/>
                  <a:pt x="7855" y="2455"/>
                </a:cubicBezTo>
                <a:cubicBezTo>
                  <a:pt x="7855" y="2726"/>
                  <a:pt x="8075" y="2945"/>
                  <a:pt x="8345" y="2945"/>
                </a:cubicBezTo>
                <a:lnTo>
                  <a:pt x="19145" y="2945"/>
                </a:lnTo>
                <a:cubicBezTo>
                  <a:pt x="19416" y="2945"/>
                  <a:pt x="19636" y="2726"/>
                  <a:pt x="19636" y="2455"/>
                </a:cubicBezTo>
                <a:cubicBezTo>
                  <a:pt x="19636" y="2184"/>
                  <a:pt x="19416" y="1964"/>
                  <a:pt x="19145" y="1964"/>
                </a:cubicBezTo>
                <a:moveTo>
                  <a:pt x="20618" y="3927"/>
                </a:moveTo>
                <a:lnTo>
                  <a:pt x="982" y="3927"/>
                </a:lnTo>
                <a:lnTo>
                  <a:pt x="982" y="1964"/>
                </a:lnTo>
                <a:cubicBezTo>
                  <a:pt x="982" y="1422"/>
                  <a:pt x="1422" y="982"/>
                  <a:pt x="1964" y="982"/>
                </a:cubicBezTo>
                <a:lnTo>
                  <a:pt x="19636" y="982"/>
                </a:lnTo>
                <a:cubicBezTo>
                  <a:pt x="20178" y="982"/>
                  <a:pt x="20618" y="1422"/>
                  <a:pt x="20618" y="1964"/>
                </a:cubicBezTo>
                <a:cubicBezTo>
                  <a:pt x="20618" y="1964"/>
                  <a:pt x="20618" y="3927"/>
                  <a:pt x="20618" y="3927"/>
                </a:cubicBezTo>
                <a:close/>
                <a:moveTo>
                  <a:pt x="20618" y="19636"/>
                </a:moveTo>
                <a:cubicBezTo>
                  <a:pt x="20618" y="20178"/>
                  <a:pt x="20178" y="20618"/>
                  <a:pt x="19636" y="20618"/>
                </a:cubicBezTo>
                <a:lnTo>
                  <a:pt x="1964" y="20618"/>
                </a:lnTo>
                <a:cubicBezTo>
                  <a:pt x="1422" y="20618"/>
                  <a:pt x="982" y="20178"/>
                  <a:pt x="982" y="19636"/>
                </a:cubicBezTo>
                <a:lnTo>
                  <a:pt x="982" y="4909"/>
                </a:lnTo>
                <a:lnTo>
                  <a:pt x="20618" y="4909"/>
                </a:lnTo>
                <a:cubicBezTo>
                  <a:pt x="20618" y="4909"/>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2455" y="1964"/>
                </a:moveTo>
                <a:cubicBezTo>
                  <a:pt x="2184" y="1964"/>
                  <a:pt x="1964" y="2184"/>
                  <a:pt x="1964" y="2455"/>
                </a:cubicBezTo>
                <a:cubicBezTo>
                  <a:pt x="1964" y="2726"/>
                  <a:pt x="2184" y="2945"/>
                  <a:pt x="2455" y="2945"/>
                </a:cubicBezTo>
                <a:cubicBezTo>
                  <a:pt x="2725" y="2945"/>
                  <a:pt x="2945" y="2726"/>
                  <a:pt x="2945" y="2455"/>
                </a:cubicBezTo>
                <a:cubicBezTo>
                  <a:pt x="2945" y="2184"/>
                  <a:pt x="2725" y="1964"/>
                  <a:pt x="2455" y="1964"/>
                </a:cubicBezTo>
                <a:moveTo>
                  <a:pt x="7140" y="14181"/>
                </a:moveTo>
                <a:cubicBezTo>
                  <a:pt x="6970" y="13741"/>
                  <a:pt x="6873" y="13264"/>
                  <a:pt x="6873" y="12764"/>
                </a:cubicBezTo>
                <a:cubicBezTo>
                  <a:pt x="6873" y="10595"/>
                  <a:pt x="8631" y="8836"/>
                  <a:pt x="10800" y="8836"/>
                </a:cubicBezTo>
                <a:cubicBezTo>
                  <a:pt x="11300" y="8836"/>
                  <a:pt x="11777" y="8934"/>
                  <a:pt x="12217" y="9104"/>
                </a:cubicBezTo>
                <a:lnTo>
                  <a:pt x="13217" y="8494"/>
                </a:lnTo>
                <a:cubicBezTo>
                  <a:pt x="12503" y="8089"/>
                  <a:pt x="11680" y="7855"/>
                  <a:pt x="10800" y="7855"/>
                </a:cubicBezTo>
                <a:cubicBezTo>
                  <a:pt x="8089" y="7855"/>
                  <a:pt x="5891" y="10053"/>
                  <a:pt x="5891" y="12764"/>
                </a:cubicBezTo>
                <a:cubicBezTo>
                  <a:pt x="5891" y="13643"/>
                  <a:pt x="6125" y="14467"/>
                  <a:pt x="6530" y="15181"/>
                </a:cubicBezTo>
                <a:cubicBezTo>
                  <a:pt x="6530" y="15181"/>
                  <a:pt x="7140" y="14181"/>
                  <a:pt x="7140" y="14181"/>
                </a:cubicBezTo>
                <a:close/>
                <a:moveTo>
                  <a:pt x="14460" y="11347"/>
                </a:moveTo>
                <a:cubicBezTo>
                  <a:pt x="14630" y="11787"/>
                  <a:pt x="14727" y="12263"/>
                  <a:pt x="14727" y="12764"/>
                </a:cubicBezTo>
                <a:cubicBezTo>
                  <a:pt x="14727" y="14932"/>
                  <a:pt x="12969" y="16691"/>
                  <a:pt x="10800" y="16691"/>
                </a:cubicBezTo>
                <a:cubicBezTo>
                  <a:pt x="10300" y="16691"/>
                  <a:pt x="9823" y="16594"/>
                  <a:pt x="9383" y="16423"/>
                </a:cubicBezTo>
                <a:lnTo>
                  <a:pt x="8383" y="17034"/>
                </a:lnTo>
                <a:cubicBezTo>
                  <a:pt x="9097" y="17439"/>
                  <a:pt x="9920" y="17673"/>
                  <a:pt x="10800" y="17673"/>
                </a:cubicBezTo>
                <a:cubicBezTo>
                  <a:pt x="13511" y="17673"/>
                  <a:pt x="15709" y="15475"/>
                  <a:pt x="15709" y="12764"/>
                </a:cubicBezTo>
                <a:cubicBezTo>
                  <a:pt x="15709" y="11884"/>
                  <a:pt x="15475" y="11061"/>
                  <a:pt x="15070" y="10346"/>
                </a:cubicBezTo>
                <a:cubicBezTo>
                  <a:pt x="15070" y="10346"/>
                  <a:pt x="14460" y="11347"/>
                  <a:pt x="14460" y="11347"/>
                </a:cubicBezTo>
                <a:close/>
                <a:moveTo>
                  <a:pt x="10453" y="12417"/>
                </a:moveTo>
                <a:cubicBezTo>
                  <a:pt x="10645" y="12225"/>
                  <a:pt x="10955" y="12225"/>
                  <a:pt x="11147" y="12417"/>
                </a:cubicBezTo>
                <a:cubicBezTo>
                  <a:pt x="11339" y="12609"/>
                  <a:pt x="11339" y="12919"/>
                  <a:pt x="11147" y="13111"/>
                </a:cubicBezTo>
                <a:cubicBezTo>
                  <a:pt x="10955" y="13303"/>
                  <a:pt x="10645" y="13303"/>
                  <a:pt x="10453" y="13111"/>
                </a:cubicBezTo>
                <a:cubicBezTo>
                  <a:pt x="10261" y="12919"/>
                  <a:pt x="10261" y="12609"/>
                  <a:pt x="10453" y="12417"/>
                </a:cubicBezTo>
                <a:moveTo>
                  <a:pt x="6144" y="17420"/>
                </a:moveTo>
                <a:lnTo>
                  <a:pt x="11842" y="13805"/>
                </a:lnTo>
                <a:lnTo>
                  <a:pt x="15456" y="8107"/>
                </a:lnTo>
                <a:lnTo>
                  <a:pt x="9759" y="11722"/>
                </a:lnTo>
                <a:cubicBezTo>
                  <a:pt x="9759" y="11722"/>
                  <a:pt x="6144" y="17420"/>
                  <a:pt x="6144" y="1742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78" name="Google Shape;878;p17"/>
          <p:cNvSpPr/>
          <p:nvPr/>
        </p:nvSpPr>
        <p:spPr>
          <a:xfrm>
            <a:off x="2480642" y="2522154"/>
            <a:ext cx="279328" cy="279328"/>
          </a:xfrm>
          <a:custGeom>
            <a:rect b="b" l="l" r="r" t="t"/>
            <a:pathLst>
              <a:path extrusionOk="0" h="21600" w="21600">
                <a:moveTo>
                  <a:pt x="19145" y="1964"/>
                </a:moveTo>
                <a:lnTo>
                  <a:pt x="8345" y="1964"/>
                </a:lnTo>
                <a:cubicBezTo>
                  <a:pt x="8075" y="1964"/>
                  <a:pt x="7855" y="2184"/>
                  <a:pt x="7855" y="2455"/>
                </a:cubicBezTo>
                <a:cubicBezTo>
                  <a:pt x="7855" y="2726"/>
                  <a:pt x="8075" y="2945"/>
                  <a:pt x="8345" y="2945"/>
                </a:cubicBezTo>
                <a:lnTo>
                  <a:pt x="19145" y="2945"/>
                </a:lnTo>
                <a:cubicBezTo>
                  <a:pt x="19416" y="2945"/>
                  <a:pt x="19636" y="2726"/>
                  <a:pt x="19636" y="2455"/>
                </a:cubicBezTo>
                <a:cubicBezTo>
                  <a:pt x="19636" y="2184"/>
                  <a:pt x="19416" y="1964"/>
                  <a:pt x="19145" y="1964"/>
                </a:cubicBezTo>
                <a:moveTo>
                  <a:pt x="20618" y="3927"/>
                </a:moveTo>
                <a:lnTo>
                  <a:pt x="982" y="3927"/>
                </a:lnTo>
                <a:lnTo>
                  <a:pt x="982" y="1964"/>
                </a:lnTo>
                <a:cubicBezTo>
                  <a:pt x="982" y="1422"/>
                  <a:pt x="1422" y="982"/>
                  <a:pt x="1964" y="982"/>
                </a:cubicBezTo>
                <a:lnTo>
                  <a:pt x="19636" y="982"/>
                </a:lnTo>
                <a:cubicBezTo>
                  <a:pt x="20178" y="982"/>
                  <a:pt x="20618" y="1422"/>
                  <a:pt x="20618" y="1964"/>
                </a:cubicBezTo>
                <a:cubicBezTo>
                  <a:pt x="20618" y="1964"/>
                  <a:pt x="20618" y="3927"/>
                  <a:pt x="20618" y="3927"/>
                </a:cubicBezTo>
                <a:close/>
                <a:moveTo>
                  <a:pt x="20618" y="19636"/>
                </a:moveTo>
                <a:cubicBezTo>
                  <a:pt x="20618" y="20178"/>
                  <a:pt x="20178" y="20618"/>
                  <a:pt x="19636" y="20618"/>
                </a:cubicBezTo>
                <a:lnTo>
                  <a:pt x="1964" y="20618"/>
                </a:lnTo>
                <a:cubicBezTo>
                  <a:pt x="1422" y="20618"/>
                  <a:pt x="982" y="20178"/>
                  <a:pt x="982" y="19636"/>
                </a:cubicBezTo>
                <a:lnTo>
                  <a:pt x="982" y="4909"/>
                </a:lnTo>
                <a:lnTo>
                  <a:pt x="20618" y="4909"/>
                </a:lnTo>
                <a:cubicBezTo>
                  <a:pt x="20618" y="4909"/>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6382" y="1964"/>
                </a:moveTo>
                <a:cubicBezTo>
                  <a:pt x="6111" y="1964"/>
                  <a:pt x="5891" y="2184"/>
                  <a:pt x="5891" y="2455"/>
                </a:cubicBezTo>
                <a:cubicBezTo>
                  <a:pt x="5891" y="2726"/>
                  <a:pt x="6111" y="2945"/>
                  <a:pt x="6382" y="2945"/>
                </a:cubicBezTo>
                <a:cubicBezTo>
                  <a:pt x="6653" y="2945"/>
                  <a:pt x="6873" y="2726"/>
                  <a:pt x="6873" y="2455"/>
                </a:cubicBezTo>
                <a:cubicBezTo>
                  <a:pt x="6873" y="2184"/>
                  <a:pt x="6653" y="1964"/>
                  <a:pt x="6382" y="1964"/>
                </a:cubicBezTo>
                <a:moveTo>
                  <a:pt x="4418" y="1964"/>
                </a:moveTo>
                <a:cubicBezTo>
                  <a:pt x="4147" y="1964"/>
                  <a:pt x="3927" y="2184"/>
                  <a:pt x="3927" y="2455"/>
                </a:cubicBezTo>
                <a:cubicBezTo>
                  <a:pt x="3927" y="2726"/>
                  <a:pt x="4147" y="2945"/>
                  <a:pt x="4418" y="2945"/>
                </a:cubicBezTo>
                <a:cubicBezTo>
                  <a:pt x="4689" y="2945"/>
                  <a:pt x="4909" y="2726"/>
                  <a:pt x="4909" y="2455"/>
                </a:cubicBezTo>
                <a:cubicBezTo>
                  <a:pt x="4909" y="2184"/>
                  <a:pt x="4689" y="1964"/>
                  <a:pt x="4418" y="1964"/>
                </a:cubicBezTo>
                <a:moveTo>
                  <a:pt x="2455" y="1964"/>
                </a:moveTo>
                <a:cubicBezTo>
                  <a:pt x="2184" y="1964"/>
                  <a:pt x="1964" y="2184"/>
                  <a:pt x="1964" y="2455"/>
                </a:cubicBezTo>
                <a:cubicBezTo>
                  <a:pt x="1964" y="2726"/>
                  <a:pt x="2184" y="2945"/>
                  <a:pt x="2455" y="2945"/>
                </a:cubicBezTo>
                <a:cubicBezTo>
                  <a:pt x="2725" y="2945"/>
                  <a:pt x="2945" y="2726"/>
                  <a:pt x="2945" y="2455"/>
                </a:cubicBezTo>
                <a:cubicBezTo>
                  <a:pt x="2945" y="2184"/>
                  <a:pt x="2725" y="1964"/>
                  <a:pt x="2455" y="196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79" name="Google Shape;879;p17"/>
          <p:cNvSpPr/>
          <p:nvPr/>
        </p:nvSpPr>
        <p:spPr>
          <a:xfrm>
            <a:off x="3013903" y="2522154"/>
            <a:ext cx="279328" cy="279328"/>
          </a:xfrm>
          <a:custGeom>
            <a:rect b="b" l="l" r="r" t="t"/>
            <a:pathLst>
              <a:path extrusionOk="0" h="21600" w="21600">
                <a:moveTo>
                  <a:pt x="15218" y="5891"/>
                </a:moveTo>
                <a:lnTo>
                  <a:pt x="8345" y="5891"/>
                </a:lnTo>
                <a:cubicBezTo>
                  <a:pt x="8075" y="5891"/>
                  <a:pt x="7855" y="6111"/>
                  <a:pt x="7855" y="6382"/>
                </a:cubicBezTo>
                <a:cubicBezTo>
                  <a:pt x="7855" y="6653"/>
                  <a:pt x="8075" y="6873"/>
                  <a:pt x="8345" y="6873"/>
                </a:cubicBezTo>
                <a:lnTo>
                  <a:pt x="15218" y="6873"/>
                </a:lnTo>
                <a:cubicBezTo>
                  <a:pt x="15489" y="6873"/>
                  <a:pt x="15709" y="6653"/>
                  <a:pt x="15709" y="6382"/>
                </a:cubicBezTo>
                <a:cubicBezTo>
                  <a:pt x="15709" y="6111"/>
                  <a:pt x="15489" y="5891"/>
                  <a:pt x="15218" y="5891"/>
                </a:cubicBezTo>
                <a:moveTo>
                  <a:pt x="6382" y="5891"/>
                </a:moveTo>
                <a:cubicBezTo>
                  <a:pt x="6111" y="5891"/>
                  <a:pt x="5891" y="6111"/>
                  <a:pt x="5891" y="6382"/>
                </a:cubicBezTo>
                <a:cubicBezTo>
                  <a:pt x="5891" y="6653"/>
                  <a:pt x="6111" y="6873"/>
                  <a:pt x="6382" y="6873"/>
                </a:cubicBezTo>
                <a:cubicBezTo>
                  <a:pt x="6653" y="6873"/>
                  <a:pt x="6873" y="6653"/>
                  <a:pt x="6873" y="6382"/>
                </a:cubicBezTo>
                <a:cubicBezTo>
                  <a:pt x="6873" y="6111"/>
                  <a:pt x="6653" y="5891"/>
                  <a:pt x="6382" y="5891"/>
                </a:cubicBezTo>
                <a:moveTo>
                  <a:pt x="19636" y="0"/>
                </a:moveTo>
                <a:lnTo>
                  <a:pt x="5891" y="0"/>
                </a:lnTo>
                <a:cubicBezTo>
                  <a:pt x="4806" y="0"/>
                  <a:pt x="3927" y="879"/>
                  <a:pt x="3927" y="1964"/>
                </a:cubicBezTo>
                <a:lnTo>
                  <a:pt x="3927" y="2455"/>
                </a:lnTo>
                <a:cubicBezTo>
                  <a:pt x="3927" y="2726"/>
                  <a:pt x="4147" y="2945"/>
                  <a:pt x="4418" y="2945"/>
                </a:cubicBezTo>
                <a:cubicBezTo>
                  <a:pt x="4689"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5" y="16691"/>
                  <a:pt x="18655" y="16910"/>
                  <a:pt x="18655" y="17182"/>
                </a:cubicBezTo>
                <a:cubicBezTo>
                  <a:pt x="18655" y="17453"/>
                  <a:pt x="18875" y="17673"/>
                  <a:pt x="19145" y="17673"/>
                </a:cubicBezTo>
                <a:lnTo>
                  <a:pt x="19636" y="17673"/>
                </a:lnTo>
                <a:cubicBezTo>
                  <a:pt x="20721" y="17673"/>
                  <a:pt x="21600" y="16794"/>
                  <a:pt x="21600" y="15709"/>
                </a:cubicBezTo>
                <a:lnTo>
                  <a:pt x="21600" y="1964"/>
                </a:lnTo>
                <a:cubicBezTo>
                  <a:pt x="21600" y="879"/>
                  <a:pt x="20721" y="0"/>
                  <a:pt x="19636" y="0"/>
                </a:cubicBezTo>
                <a:moveTo>
                  <a:pt x="2455" y="5891"/>
                </a:moveTo>
                <a:cubicBezTo>
                  <a:pt x="2184" y="5891"/>
                  <a:pt x="1964" y="6111"/>
                  <a:pt x="1964" y="6382"/>
                </a:cubicBezTo>
                <a:cubicBezTo>
                  <a:pt x="1964" y="6653"/>
                  <a:pt x="2184" y="6873"/>
                  <a:pt x="2455" y="6873"/>
                </a:cubicBezTo>
                <a:cubicBezTo>
                  <a:pt x="2725" y="6873"/>
                  <a:pt x="2945" y="6653"/>
                  <a:pt x="2945" y="6382"/>
                </a:cubicBezTo>
                <a:cubicBezTo>
                  <a:pt x="2945" y="6111"/>
                  <a:pt x="2725" y="5891"/>
                  <a:pt x="2455" y="5891"/>
                </a:cubicBezTo>
                <a:moveTo>
                  <a:pt x="4418" y="5891"/>
                </a:moveTo>
                <a:cubicBezTo>
                  <a:pt x="4147" y="5891"/>
                  <a:pt x="3927" y="6111"/>
                  <a:pt x="3927" y="6382"/>
                </a:cubicBezTo>
                <a:cubicBezTo>
                  <a:pt x="3927" y="6653"/>
                  <a:pt x="4147" y="6873"/>
                  <a:pt x="4418" y="6873"/>
                </a:cubicBezTo>
                <a:cubicBezTo>
                  <a:pt x="4689" y="6873"/>
                  <a:pt x="4909" y="6653"/>
                  <a:pt x="4909" y="6382"/>
                </a:cubicBezTo>
                <a:cubicBezTo>
                  <a:pt x="4909" y="6111"/>
                  <a:pt x="4689" y="5891"/>
                  <a:pt x="4418" y="5891"/>
                </a:cubicBezTo>
                <a:moveTo>
                  <a:pt x="16691" y="7855"/>
                </a:moveTo>
                <a:lnTo>
                  <a:pt x="982" y="7855"/>
                </a:lnTo>
                <a:lnTo>
                  <a:pt x="982" y="5891"/>
                </a:lnTo>
                <a:cubicBezTo>
                  <a:pt x="982" y="5349"/>
                  <a:pt x="1422" y="4909"/>
                  <a:pt x="1964" y="4909"/>
                </a:cubicBezTo>
                <a:lnTo>
                  <a:pt x="15709" y="4909"/>
                </a:lnTo>
                <a:cubicBezTo>
                  <a:pt x="16251" y="4909"/>
                  <a:pt x="16691" y="5349"/>
                  <a:pt x="16691" y="5891"/>
                </a:cubicBezTo>
                <a:cubicBezTo>
                  <a:pt x="16691" y="5891"/>
                  <a:pt x="16691" y="7855"/>
                  <a:pt x="16691" y="7855"/>
                </a:cubicBezTo>
                <a:close/>
                <a:moveTo>
                  <a:pt x="16691" y="19636"/>
                </a:moveTo>
                <a:cubicBezTo>
                  <a:pt x="16691" y="20178"/>
                  <a:pt x="16251" y="20618"/>
                  <a:pt x="15709" y="20618"/>
                </a:cubicBezTo>
                <a:lnTo>
                  <a:pt x="1964" y="20618"/>
                </a:lnTo>
                <a:cubicBezTo>
                  <a:pt x="1422" y="20618"/>
                  <a:pt x="982" y="20178"/>
                  <a:pt x="982" y="19636"/>
                </a:cubicBezTo>
                <a:lnTo>
                  <a:pt x="982" y="8836"/>
                </a:lnTo>
                <a:lnTo>
                  <a:pt x="16691" y="8836"/>
                </a:lnTo>
                <a:cubicBezTo>
                  <a:pt x="16691" y="8836"/>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0" name="Google Shape;880;p17"/>
          <p:cNvSpPr/>
          <p:nvPr/>
        </p:nvSpPr>
        <p:spPr>
          <a:xfrm>
            <a:off x="3547164" y="2560244"/>
            <a:ext cx="279328" cy="203148"/>
          </a:xfrm>
          <a:custGeom>
            <a:rect b="b" l="l" r="r" t="t"/>
            <a:pathLst>
              <a:path extrusionOk="0" h="21600" w="2160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1" name="Google Shape;881;p17"/>
          <p:cNvSpPr/>
          <p:nvPr/>
        </p:nvSpPr>
        <p:spPr>
          <a:xfrm>
            <a:off x="4080425" y="2553896"/>
            <a:ext cx="279328" cy="215845"/>
          </a:xfrm>
          <a:custGeom>
            <a:rect b="b" l="l" r="r" t="t"/>
            <a:pathLst>
              <a:path extrusionOk="0" h="21600" w="21600">
                <a:moveTo>
                  <a:pt x="16691" y="18667"/>
                </a:moveTo>
                <a:lnTo>
                  <a:pt x="12576" y="13341"/>
                </a:lnTo>
                <a:lnTo>
                  <a:pt x="16691" y="8016"/>
                </a:lnTo>
                <a:cubicBezTo>
                  <a:pt x="16691" y="8016"/>
                  <a:pt x="16691" y="18667"/>
                  <a:pt x="16691" y="18667"/>
                </a:cubicBezTo>
                <a:close/>
                <a:moveTo>
                  <a:pt x="15709" y="20329"/>
                </a:moveTo>
                <a:lnTo>
                  <a:pt x="1964" y="20329"/>
                </a:lnTo>
                <a:cubicBezTo>
                  <a:pt x="1719" y="20329"/>
                  <a:pt x="1498" y="20210"/>
                  <a:pt x="1326" y="20018"/>
                </a:cubicBezTo>
                <a:lnTo>
                  <a:pt x="5791" y="14240"/>
                </a:lnTo>
                <a:lnTo>
                  <a:pt x="7477" y="16421"/>
                </a:lnTo>
                <a:cubicBezTo>
                  <a:pt x="7853" y="16907"/>
                  <a:pt x="8344" y="17150"/>
                  <a:pt x="8836" y="17150"/>
                </a:cubicBezTo>
                <a:cubicBezTo>
                  <a:pt x="9329" y="17150"/>
                  <a:pt x="9821" y="16907"/>
                  <a:pt x="10195" y="16421"/>
                </a:cubicBezTo>
                <a:lnTo>
                  <a:pt x="11882" y="14240"/>
                </a:lnTo>
                <a:lnTo>
                  <a:pt x="16347" y="20018"/>
                </a:lnTo>
                <a:cubicBezTo>
                  <a:pt x="16175" y="20210"/>
                  <a:pt x="15954" y="20329"/>
                  <a:pt x="15709" y="20329"/>
                </a:cubicBezTo>
                <a:moveTo>
                  <a:pt x="982" y="8016"/>
                </a:moveTo>
                <a:lnTo>
                  <a:pt x="5097" y="13341"/>
                </a:lnTo>
                <a:lnTo>
                  <a:pt x="982" y="18667"/>
                </a:lnTo>
                <a:cubicBezTo>
                  <a:pt x="982" y="18667"/>
                  <a:pt x="982" y="8016"/>
                  <a:pt x="982" y="8016"/>
                </a:cubicBezTo>
                <a:close/>
                <a:moveTo>
                  <a:pt x="1964" y="6353"/>
                </a:moveTo>
                <a:lnTo>
                  <a:pt x="15709" y="6353"/>
                </a:lnTo>
                <a:cubicBezTo>
                  <a:pt x="15954" y="6353"/>
                  <a:pt x="16175" y="6474"/>
                  <a:pt x="16347" y="6665"/>
                </a:cubicBezTo>
                <a:lnTo>
                  <a:pt x="9502" y="15523"/>
                </a:lnTo>
                <a:cubicBezTo>
                  <a:pt x="9324" y="15752"/>
                  <a:pt x="9088" y="15880"/>
                  <a:pt x="8836" y="15880"/>
                </a:cubicBezTo>
                <a:cubicBezTo>
                  <a:pt x="8585" y="15880"/>
                  <a:pt x="8349" y="15752"/>
                  <a:pt x="8170" y="15523"/>
                </a:cubicBezTo>
                <a:lnTo>
                  <a:pt x="1326" y="6664"/>
                </a:lnTo>
                <a:cubicBezTo>
                  <a:pt x="1498" y="6474"/>
                  <a:pt x="1719" y="6353"/>
                  <a:pt x="1964" y="6353"/>
                </a:cubicBezTo>
                <a:moveTo>
                  <a:pt x="15709" y="5082"/>
                </a:moveTo>
                <a:lnTo>
                  <a:pt x="1964" y="5082"/>
                </a:lnTo>
                <a:cubicBezTo>
                  <a:pt x="879" y="5082"/>
                  <a:pt x="0" y="6220"/>
                  <a:pt x="0" y="7624"/>
                </a:cubicBezTo>
                <a:lnTo>
                  <a:pt x="0" y="19059"/>
                </a:lnTo>
                <a:cubicBezTo>
                  <a:pt x="0" y="20462"/>
                  <a:pt x="879" y="21600"/>
                  <a:pt x="1964" y="21600"/>
                </a:cubicBezTo>
                <a:lnTo>
                  <a:pt x="15709" y="21600"/>
                </a:lnTo>
                <a:cubicBezTo>
                  <a:pt x="16794" y="21600"/>
                  <a:pt x="17673" y="20462"/>
                  <a:pt x="17673" y="19059"/>
                </a:cubicBezTo>
                <a:lnTo>
                  <a:pt x="17673" y="7624"/>
                </a:lnTo>
                <a:cubicBezTo>
                  <a:pt x="17673" y="6220"/>
                  <a:pt x="16794" y="5082"/>
                  <a:pt x="15709" y="5082"/>
                </a:cubicBezTo>
                <a:moveTo>
                  <a:pt x="19636" y="0"/>
                </a:moveTo>
                <a:lnTo>
                  <a:pt x="5891" y="0"/>
                </a:lnTo>
                <a:cubicBezTo>
                  <a:pt x="4806" y="0"/>
                  <a:pt x="3927" y="1138"/>
                  <a:pt x="3927" y="2541"/>
                </a:cubicBezTo>
                <a:lnTo>
                  <a:pt x="3927" y="3176"/>
                </a:lnTo>
                <a:cubicBezTo>
                  <a:pt x="3927" y="3528"/>
                  <a:pt x="4147" y="3812"/>
                  <a:pt x="4418" y="3812"/>
                </a:cubicBezTo>
                <a:cubicBezTo>
                  <a:pt x="4690" y="3812"/>
                  <a:pt x="4909" y="3528"/>
                  <a:pt x="4909" y="3176"/>
                </a:cubicBezTo>
                <a:lnTo>
                  <a:pt x="4909" y="2541"/>
                </a:lnTo>
                <a:cubicBezTo>
                  <a:pt x="4909" y="1840"/>
                  <a:pt x="5348" y="1271"/>
                  <a:pt x="5891" y="1271"/>
                </a:cubicBezTo>
                <a:lnTo>
                  <a:pt x="19636" y="1271"/>
                </a:lnTo>
                <a:cubicBezTo>
                  <a:pt x="20178" y="1271"/>
                  <a:pt x="20618" y="1840"/>
                  <a:pt x="20618" y="2541"/>
                </a:cubicBezTo>
                <a:lnTo>
                  <a:pt x="20618" y="13976"/>
                </a:lnTo>
                <a:cubicBezTo>
                  <a:pt x="20618" y="14678"/>
                  <a:pt x="20178" y="15247"/>
                  <a:pt x="19636" y="15247"/>
                </a:cubicBezTo>
                <a:lnTo>
                  <a:pt x="19145" y="15247"/>
                </a:lnTo>
                <a:cubicBezTo>
                  <a:pt x="18874" y="15247"/>
                  <a:pt x="18655" y="15532"/>
                  <a:pt x="18655" y="15882"/>
                </a:cubicBezTo>
                <a:cubicBezTo>
                  <a:pt x="18655" y="16234"/>
                  <a:pt x="18874" y="16518"/>
                  <a:pt x="19145" y="16518"/>
                </a:cubicBezTo>
                <a:lnTo>
                  <a:pt x="19636" y="16518"/>
                </a:lnTo>
                <a:cubicBezTo>
                  <a:pt x="20721" y="16518"/>
                  <a:pt x="21600" y="15380"/>
                  <a:pt x="21600" y="13976"/>
                </a:cubicBezTo>
                <a:lnTo>
                  <a:pt x="21600" y="2541"/>
                </a:lnTo>
                <a:cubicBezTo>
                  <a:pt x="21600" y="1138"/>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2" name="Google Shape;882;p17"/>
          <p:cNvSpPr/>
          <p:nvPr/>
        </p:nvSpPr>
        <p:spPr>
          <a:xfrm>
            <a:off x="4613686" y="2547547"/>
            <a:ext cx="279328" cy="228541"/>
          </a:xfrm>
          <a:custGeom>
            <a:rect b="b" l="l" r="r" t="t"/>
            <a:pathLst>
              <a:path extrusionOk="0" h="21600" w="21600">
                <a:moveTo>
                  <a:pt x="20618" y="20400"/>
                </a:moveTo>
                <a:lnTo>
                  <a:pt x="982" y="20400"/>
                </a:lnTo>
                <a:lnTo>
                  <a:pt x="982" y="13200"/>
                </a:lnTo>
                <a:lnTo>
                  <a:pt x="6907" y="13200"/>
                </a:lnTo>
                <a:cubicBezTo>
                  <a:pt x="7149" y="15567"/>
                  <a:pt x="8798" y="17400"/>
                  <a:pt x="10800" y="17400"/>
                </a:cubicBezTo>
                <a:cubicBezTo>
                  <a:pt x="12802" y="17400"/>
                  <a:pt x="14451" y="15567"/>
                  <a:pt x="14694" y="13200"/>
                </a:cubicBezTo>
                <a:lnTo>
                  <a:pt x="20618" y="13200"/>
                </a:lnTo>
                <a:cubicBezTo>
                  <a:pt x="20618" y="13200"/>
                  <a:pt x="20618" y="20400"/>
                  <a:pt x="20618" y="20400"/>
                </a:cubicBezTo>
                <a:close/>
                <a:moveTo>
                  <a:pt x="5703" y="1200"/>
                </a:moveTo>
                <a:lnTo>
                  <a:pt x="15897" y="1200"/>
                </a:lnTo>
                <a:lnTo>
                  <a:pt x="20315" y="12000"/>
                </a:lnTo>
                <a:lnTo>
                  <a:pt x="14236" y="12000"/>
                </a:lnTo>
                <a:cubicBezTo>
                  <a:pt x="13965" y="12000"/>
                  <a:pt x="13745" y="12269"/>
                  <a:pt x="13745" y="12600"/>
                </a:cubicBezTo>
                <a:cubicBezTo>
                  <a:pt x="13745" y="14589"/>
                  <a:pt x="12426" y="16200"/>
                  <a:pt x="10800" y="16200"/>
                </a:cubicBezTo>
                <a:cubicBezTo>
                  <a:pt x="9173" y="16200"/>
                  <a:pt x="7855" y="14589"/>
                  <a:pt x="7855" y="12600"/>
                </a:cubicBezTo>
                <a:cubicBezTo>
                  <a:pt x="7855" y="12269"/>
                  <a:pt x="7635" y="12000"/>
                  <a:pt x="7364" y="12000"/>
                </a:cubicBezTo>
                <a:lnTo>
                  <a:pt x="1285" y="12000"/>
                </a:lnTo>
                <a:cubicBezTo>
                  <a:pt x="1285" y="12000"/>
                  <a:pt x="5703" y="1200"/>
                  <a:pt x="5703" y="1200"/>
                </a:cubicBezTo>
                <a:close/>
                <a:moveTo>
                  <a:pt x="21543" y="12335"/>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5"/>
                </a:lnTo>
                <a:cubicBezTo>
                  <a:pt x="23" y="12415"/>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5"/>
                  <a:pt x="21543" y="1233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3" name="Google Shape;883;p17"/>
          <p:cNvSpPr/>
          <p:nvPr/>
        </p:nvSpPr>
        <p:spPr>
          <a:xfrm>
            <a:off x="5146947" y="2534851"/>
            <a:ext cx="279328" cy="253935"/>
          </a:xfrm>
          <a:custGeom>
            <a:rect b="b" l="l" r="r" t="t"/>
            <a:pathLst>
              <a:path extrusionOk="0" h="21600" w="2160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4" name="Google Shape;884;p17"/>
          <p:cNvSpPr/>
          <p:nvPr/>
        </p:nvSpPr>
        <p:spPr>
          <a:xfrm>
            <a:off x="5680208" y="2534851"/>
            <a:ext cx="279328" cy="253935"/>
          </a:xfrm>
          <a:custGeom>
            <a:rect b="b" l="l" r="r" t="t"/>
            <a:pathLst>
              <a:path extrusionOk="0" h="21600" w="2160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5" name="Google Shape;885;p17"/>
          <p:cNvSpPr/>
          <p:nvPr/>
        </p:nvSpPr>
        <p:spPr>
          <a:xfrm>
            <a:off x="880859" y="3080808"/>
            <a:ext cx="279328" cy="228541"/>
          </a:xfrm>
          <a:custGeom>
            <a:rect b="b" l="l" r="r" t="t"/>
            <a:pathLst>
              <a:path extrusionOk="0" h="21600" w="2160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6" name="Google Shape;886;p17"/>
          <p:cNvSpPr/>
          <p:nvPr/>
        </p:nvSpPr>
        <p:spPr>
          <a:xfrm>
            <a:off x="1414120" y="3055415"/>
            <a:ext cx="279328" cy="279328"/>
          </a:xfrm>
          <a:custGeom>
            <a:rect b="b" l="l" r="r" t="t"/>
            <a:pathLst>
              <a:path extrusionOk="0" h="21600" w="21600">
                <a:moveTo>
                  <a:pt x="20618" y="11782"/>
                </a:moveTo>
                <a:lnTo>
                  <a:pt x="982" y="11782"/>
                </a:lnTo>
                <a:lnTo>
                  <a:pt x="982" y="6873"/>
                </a:lnTo>
                <a:lnTo>
                  <a:pt x="6907" y="6873"/>
                </a:lnTo>
                <a:cubicBezTo>
                  <a:pt x="7149" y="8810"/>
                  <a:pt x="8798" y="10309"/>
                  <a:pt x="10800" y="10309"/>
                </a:cubicBezTo>
                <a:cubicBezTo>
                  <a:pt x="12802" y="10309"/>
                  <a:pt x="14451" y="8810"/>
                  <a:pt x="14693" y="6873"/>
                </a:cubicBezTo>
                <a:lnTo>
                  <a:pt x="20618" y="6873"/>
                </a:lnTo>
                <a:cubicBezTo>
                  <a:pt x="20618" y="6873"/>
                  <a:pt x="20618" y="11782"/>
                  <a:pt x="20618" y="11782"/>
                </a:cubicBezTo>
                <a:close/>
                <a:moveTo>
                  <a:pt x="20264" y="14727"/>
                </a:moveTo>
                <a:lnTo>
                  <a:pt x="14236" y="14727"/>
                </a:lnTo>
                <a:cubicBezTo>
                  <a:pt x="13966" y="14727"/>
                  <a:pt x="13745" y="14947"/>
                  <a:pt x="13745" y="15218"/>
                </a:cubicBezTo>
                <a:cubicBezTo>
                  <a:pt x="13745" y="16845"/>
                  <a:pt x="12427" y="18164"/>
                  <a:pt x="10800" y="18164"/>
                </a:cubicBezTo>
                <a:cubicBezTo>
                  <a:pt x="9173" y="18164"/>
                  <a:pt x="7855" y="16845"/>
                  <a:pt x="7855" y="15218"/>
                </a:cubicBezTo>
                <a:cubicBezTo>
                  <a:pt x="7855" y="14947"/>
                  <a:pt x="7634" y="14727"/>
                  <a:pt x="7364" y="14727"/>
                </a:cubicBezTo>
                <a:lnTo>
                  <a:pt x="1336" y="14727"/>
                </a:lnTo>
                <a:lnTo>
                  <a:pt x="2682" y="12764"/>
                </a:lnTo>
                <a:lnTo>
                  <a:pt x="18918" y="12764"/>
                </a:lnTo>
                <a:cubicBezTo>
                  <a:pt x="18918" y="12764"/>
                  <a:pt x="20264" y="14727"/>
                  <a:pt x="20264" y="14727"/>
                </a:cubicBezTo>
                <a:close/>
                <a:moveTo>
                  <a:pt x="20618" y="20618"/>
                </a:moveTo>
                <a:lnTo>
                  <a:pt x="982" y="20618"/>
                </a:lnTo>
                <a:lnTo>
                  <a:pt x="982" y="15709"/>
                </a:lnTo>
                <a:lnTo>
                  <a:pt x="6907" y="15709"/>
                </a:lnTo>
                <a:cubicBezTo>
                  <a:pt x="7149" y="17646"/>
                  <a:pt x="8798" y="19145"/>
                  <a:pt x="10800" y="19145"/>
                </a:cubicBezTo>
                <a:cubicBezTo>
                  <a:pt x="12802" y="19145"/>
                  <a:pt x="14451" y="17646"/>
                  <a:pt x="14693" y="15709"/>
                </a:cubicBezTo>
                <a:lnTo>
                  <a:pt x="20618" y="15709"/>
                </a:lnTo>
                <a:cubicBezTo>
                  <a:pt x="20618" y="15709"/>
                  <a:pt x="20618" y="20618"/>
                  <a:pt x="20618" y="20618"/>
                </a:cubicBezTo>
                <a:close/>
                <a:moveTo>
                  <a:pt x="4702" y="982"/>
                </a:moveTo>
                <a:lnTo>
                  <a:pt x="16898" y="982"/>
                </a:lnTo>
                <a:lnTo>
                  <a:pt x="20264" y="5891"/>
                </a:lnTo>
                <a:lnTo>
                  <a:pt x="14236" y="5891"/>
                </a:lnTo>
                <a:cubicBezTo>
                  <a:pt x="13966" y="5891"/>
                  <a:pt x="13745" y="6111"/>
                  <a:pt x="13745" y="6382"/>
                </a:cubicBezTo>
                <a:cubicBezTo>
                  <a:pt x="13745" y="8009"/>
                  <a:pt x="12427" y="9327"/>
                  <a:pt x="10800" y="9327"/>
                </a:cubicBezTo>
                <a:cubicBezTo>
                  <a:pt x="9173" y="9327"/>
                  <a:pt x="7855" y="8009"/>
                  <a:pt x="7855" y="6382"/>
                </a:cubicBezTo>
                <a:cubicBezTo>
                  <a:pt x="7855" y="6111"/>
                  <a:pt x="7634" y="5891"/>
                  <a:pt x="7364" y="5891"/>
                </a:cubicBezTo>
                <a:lnTo>
                  <a:pt x="1336" y="5891"/>
                </a:lnTo>
                <a:cubicBezTo>
                  <a:pt x="1336" y="5891"/>
                  <a:pt x="4702" y="982"/>
                  <a:pt x="4702" y="982"/>
                </a:cubicBezTo>
                <a:close/>
                <a:moveTo>
                  <a:pt x="21600" y="12273"/>
                </a:moveTo>
                <a:lnTo>
                  <a:pt x="21600" y="6382"/>
                </a:lnTo>
                <a:cubicBezTo>
                  <a:pt x="21600" y="6303"/>
                  <a:pt x="21577" y="6231"/>
                  <a:pt x="21543" y="6165"/>
                </a:cubicBezTo>
                <a:lnTo>
                  <a:pt x="21548" y="6162"/>
                </a:lnTo>
                <a:lnTo>
                  <a:pt x="17621" y="272"/>
                </a:lnTo>
                <a:lnTo>
                  <a:pt x="17616" y="274"/>
                </a:lnTo>
                <a:cubicBezTo>
                  <a:pt x="17536" y="113"/>
                  <a:pt x="17374" y="0"/>
                  <a:pt x="17182" y="0"/>
                </a:cubicBezTo>
                <a:lnTo>
                  <a:pt x="4418" y="0"/>
                </a:lnTo>
                <a:cubicBezTo>
                  <a:pt x="4226" y="0"/>
                  <a:pt x="4064" y="113"/>
                  <a:pt x="3984" y="274"/>
                </a:cubicBezTo>
                <a:lnTo>
                  <a:pt x="3979" y="272"/>
                </a:lnTo>
                <a:lnTo>
                  <a:pt x="52" y="6162"/>
                </a:lnTo>
                <a:lnTo>
                  <a:pt x="57" y="6165"/>
                </a:lnTo>
                <a:cubicBezTo>
                  <a:pt x="23" y="6231"/>
                  <a:pt x="0" y="6303"/>
                  <a:pt x="0" y="6382"/>
                </a:cubicBezTo>
                <a:lnTo>
                  <a:pt x="0" y="12273"/>
                </a:lnTo>
                <a:cubicBezTo>
                  <a:pt x="0" y="12544"/>
                  <a:pt x="220" y="12764"/>
                  <a:pt x="491" y="12764"/>
                </a:cubicBezTo>
                <a:lnTo>
                  <a:pt x="1542" y="12764"/>
                </a:lnTo>
                <a:lnTo>
                  <a:pt x="52" y="14999"/>
                </a:lnTo>
                <a:lnTo>
                  <a:pt x="57" y="15001"/>
                </a:lnTo>
                <a:cubicBezTo>
                  <a:pt x="23" y="15067"/>
                  <a:pt x="0" y="15139"/>
                  <a:pt x="0" y="15218"/>
                </a:cubicBezTo>
                <a:lnTo>
                  <a:pt x="0" y="21109"/>
                </a:lnTo>
                <a:cubicBezTo>
                  <a:pt x="0" y="21380"/>
                  <a:pt x="220" y="21600"/>
                  <a:pt x="491" y="21600"/>
                </a:cubicBezTo>
                <a:lnTo>
                  <a:pt x="21109" y="21600"/>
                </a:lnTo>
                <a:cubicBezTo>
                  <a:pt x="21380" y="21600"/>
                  <a:pt x="21600" y="21380"/>
                  <a:pt x="21600" y="21109"/>
                </a:cubicBezTo>
                <a:lnTo>
                  <a:pt x="21600" y="15218"/>
                </a:lnTo>
                <a:cubicBezTo>
                  <a:pt x="21600" y="15139"/>
                  <a:pt x="21577" y="15067"/>
                  <a:pt x="21543" y="15001"/>
                </a:cubicBezTo>
                <a:lnTo>
                  <a:pt x="21548" y="14999"/>
                </a:lnTo>
                <a:lnTo>
                  <a:pt x="20058" y="12764"/>
                </a:lnTo>
                <a:lnTo>
                  <a:pt x="21109" y="12764"/>
                </a:lnTo>
                <a:cubicBezTo>
                  <a:pt x="21380" y="12764"/>
                  <a:pt x="21600" y="12544"/>
                  <a:pt x="21600" y="122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7" name="Google Shape;887;p17"/>
          <p:cNvSpPr/>
          <p:nvPr/>
        </p:nvSpPr>
        <p:spPr>
          <a:xfrm>
            <a:off x="1947381" y="3055415"/>
            <a:ext cx="279328" cy="279328"/>
          </a:xfrm>
          <a:custGeom>
            <a:rect b="b" l="l" r="r" t="t"/>
            <a:pathLst>
              <a:path extrusionOk="0" h="21600" w="21600">
                <a:moveTo>
                  <a:pt x="21109" y="10309"/>
                </a:moveTo>
                <a:cubicBezTo>
                  <a:pt x="20838" y="10309"/>
                  <a:pt x="20618" y="10529"/>
                  <a:pt x="20618" y="10800"/>
                </a:cubicBezTo>
                <a:cubicBezTo>
                  <a:pt x="20618" y="16223"/>
                  <a:pt x="16223" y="20618"/>
                  <a:pt x="10800" y="20618"/>
                </a:cubicBezTo>
                <a:cubicBezTo>
                  <a:pt x="5377" y="20618"/>
                  <a:pt x="982" y="16223"/>
                  <a:pt x="982" y="10800"/>
                </a:cubicBezTo>
                <a:cubicBezTo>
                  <a:pt x="982" y="5378"/>
                  <a:pt x="5377" y="982"/>
                  <a:pt x="10800" y="982"/>
                </a:cubicBezTo>
                <a:cubicBezTo>
                  <a:pt x="14012" y="982"/>
                  <a:pt x="16860" y="2526"/>
                  <a:pt x="18652" y="4909"/>
                </a:cubicBezTo>
                <a:lnTo>
                  <a:pt x="14727" y="4909"/>
                </a:lnTo>
                <a:cubicBezTo>
                  <a:pt x="14456" y="4909"/>
                  <a:pt x="14236" y="5129"/>
                  <a:pt x="14236" y="5400"/>
                </a:cubicBezTo>
                <a:cubicBezTo>
                  <a:pt x="14236" y="5672"/>
                  <a:pt x="14456" y="5891"/>
                  <a:pt x="14727" y="5891"/>
                </a:cubicBezTo>
                <a:lnTo>
                  <a:pt x="19636" y="5891"/>
                </a:lnTo>
                <a:cubicBezTo>
                  <a:pt x="19907" y="5891"/>
                  <a:pt x="20127" y="5672"/>
                  <a:pt x="20127" y="5400"/>
                </a:cubicBezTo>
                <a:lnTo>
                  <a:pt x="20127" y="491"/>
                </a:lnTo>
                <a:cubicBezTo>
                  <a:pt x="20127" y="220"/>
                  <a:pt x="19907" y="0"/>
                  <a:pt x="19636" y="0"/>
                </a:cubicBezTo>
                <a:cubicBezTo>
                  <a:pt x="19366" y="0"/>
                  <a:pt x="19145" y="220"/>
                  <a:pt x="19145" y="491"/>
                </a:cubicBezTo>
                <a:lnTo>
                  <a:pt x="19145" y="3962"/>
                </a:lnTo>
                <a:cubicBezTo>
                  <a:pt x="17166" y="1546"/>
                  <a:pt x="14167" y="0"/>
                  <a:pt x="10800" y="0"/>
                </a:cubicBezTo>
                <a:cubicBezTo>
                  <a:pt x="4836" y="0"/>
                  <a:pt x="0" y="4836"/>
                  <a:pt x="0" y="10800"/>
                </a:cubicBezTo>
                <a:cubicBezTo>
                  <a:pt x="0" y="16765"/>
                  <a:pt x="4836" y="21600"/>
                  <a:pt x="10800" y="21600"/>
                </a:cubicBezTo>
                <a:cubicBezTo>
                  <a:pt x="16764" y="21600"/>
                  <a:pt x="21600" y="16765"/>
                  <a:pt x="21600" y="10800"/>
                </a:cubicBezTo>
                <a:cubicBezTo>
                  <a:pt x="21600" y="10529"/>
                  <a:pt x="21380" y="10309"/>
                  <a:pt x="21109" y="103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8" name="Google Shape;888;p17"/>
          <p:cNvSpPr/>
          <p:nvPr/>
        </p:nvSpPr>
        <p:spPr>
          <a:xfrm>
            <a:off x="2480642" y="3055415"/>
            <a:ext cx="279328" cy="279328"/>
          </a:xfrm>
          <a:custGeom>
            <a:rect b="b" l="l" r="r" t="t"/>
            <a:pathLst>
              <a:path extrusionOk="0" h="21600" w="21600">
                <a:moveTo>
                  <a:pt x="10800" y="982"/>
                </a:moveTo>
                <a:cubicBezTo>
                  <a:pt x="14012" y="982"/>
                  <a:pt x="16860" y="2526"/>
                  <a:pt x="18652" y="4909"/>
                </a:cubicBezTo>
                <a:lnTo>
                  <a:pt x="14727" y="4909"/>
                </a:lnTo>
                <a:cubicBezTo>
                  <a:pt x="14456" y="4909"/>
                  <a:pt x="14236" y="5129"/>
                  <a:pt x="14236" y="5400"/>
                </a:cubicBezTo>
                <a:cubicBezTo>
                  <a:pt x="14236" y="5672"/>
                  <a:pt x="14456" y="5891"/>
                  <a:pt x="14727" y="5891"/>
                </a:cubicBezTo>
                <a:lnTo>
                  <a:pt x="19636" y="5891"/>
                </a:lnTo>
                <a:cubicBezTo>
                  <a:pt x="19907" y="5891"/>
                  <a:pt x="20127" y="5672"/>
                  <a:pt x="20127" y="5400"/>
                </a:cubicBezTo>
                <a:lnTo>
                  <a:pt x="20127" y="491"/>
                </a:lnTo>
                <a:cubicBezTo>
                  <a:pt x="20127" y="220"/>
                  <a:pt x="19907" y="0"/>
                  <a:pt x="19636" y="0"/>
                </a:cubicBezTo>
                <a:cubicBezTo>
                  <a:pt x="19366" y="0"/>
                  <a:pt x="19145" y="220"/>
                  <a:pt x="19145" y="491"/>
                </a:cubicBezTo>
                <a:lnTo>
                  <a:pt x="19145" y="3962"/>
                </a:lnTo>
                <a:cubicBezTo>
                  <a:pt x="17166" y="1546"/>
                  <a:pt x="14167" y="0"/>
                  <a:pt x="10800" y="0"/>
                </a:cubicBezTo>
                <a:cubicBezTo>
                  <a:pt x="4836" y="0"/>
                  <a:pt x="0" y="4836"/>
                  <a:pt x="0" y="10800"/>
                </a:cubicBezTo>
                <a:cubicBezTo>
                  <a:pt x="0" y="11071"/>
                  <a:pt x="220" y="11291"/>
                  <a:pt x="491" y="11291"/>
                </a:cubicBezTo>
                <a:cubicBezTo>
                  <a:pt x="762" y="11291"/>
                  <a:pt x="982" y="11071"/>
                  <a:pt x="982" y="10800"/>
                </a:cubicBezTo>
                <a:cubicBezTo>
                  <a:pt x="982" y="5378"/>
                  <a:pt x="5377" y="982"/>
                  <a:pt x="10800" y="982"/>
                </a:cubicBezTo>
                <a:moveTo>
                  <a:pt x="21109" y="10309"/>
                </a:moveTo>
                <a:cubicBezTo>
                  <a:pt x="20838" y="10309"/>
                  <a:pt x="20618" y="10529"/>
                  <a:pt x="20618" y="10800"/>
                </a:cubicBezTo>
                <a:cubicBezTo>
                  <a:pt x="20618" y="16223"/>
                  <a:pt x="16223" y="20618"/>
                  <a:pt x="10800" y="20618"/>
                </a:cubicBezTo>
                <a:cubicBezTo>
                  <a:pt x="7588" y="20618"/>
                  <a:pt x="4740" y="19075"/>
                  <a:pt x="2948" y="16691"/>
                </a:cubicBezTo>
                <a:lnTo>
                  <a:pt x="6873" y="16691"/>
                </a:lnTo>
                <a:cubicBezTo>
                  <a:pt x="7144" y="16691"/>
                  <a:pt x="7364" y="16471"/>
                  <a:pt x="7364" y="16200"/>
                </a:cubicBezTo>
                <a:cubicBezTo>
                  <a:pt x="7364" y="15929"/>
                  <a:pt x="7144" y="15709"/>
                  <a:pt x="6873" y="15709"/>
                </a:cubicBezTo>
                <a:lnTo>
                  <a:pt x="1964" y="15709"/>
                </a:lnTo>
                <a:cubicBezTo>
                  <a:pt x="1693" y="15709"/>
                  <a:pt x="1473" y="15929"/>
                  <a:pt x="1473" y="16200"/>
                </a:cubicBezTo>
                <a:lnTo>
                  <a:pt x="1473" y="21109"/>
                </a:lnTo>
                <a:cubicBezTo>
                  <a:pt x="1473" y="21380"/>
                  <a:pt x="1693" y="21600"/>
                  <a:pt x="1964" y="21600"/>
                </a:cubicBezTo>
                <a:cubicBezTo>
                  <a:pt x="2234" y="21600"/>
                  <a:pt x="2455" y="21380"/>
                  <a:pt x="2455" y="21109"/>
                </a:cubicBezTo>
                <a:lnTo>
                  <a:pt x="2455" y="17639"/>
                </a:lnTo>
                <a:cubicBezTo>
                  <a:pt x="4434" y="20054"/>
                  <a:pt x="7433" y="21600"/>
                  <a:pt x="10800" y="21600"/>
                </a:cubicBezTo>
                <a:cubicBezTo>
                  <a:pt x="16764" y="21600"/>
                  <a:pt x="21600" y="16765"/>
                  <a:pt x="21600" y="10800"/>
                </a:cubicBezTo>
                <a:cubicBezTo>
                  <a:pt x="21600" y="10529"/>
                  <a:pt x="21380" y="10309"/>
                  <a:pt x="21109" y="103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89" name="Google Shape;889;p17"/>
          <p:cNvSpPr/>
          <p:nvPr/>
        </p:nvSpPr>
        <p:spPr>
          <a:xfrm>
            <a:off x="3039296" y="3055415"/>
            <a:ext cx="228541" cy="279328"/>
          </a:xfrm>
          <a:custGeom>
            <a:rect b="b" l="l" r="r" t="t"/>
            <a:pathLst>
              <a:path extrusionOk="0" h="21600" w="21600">
                <a:moveTo>
                  <a:pt x="12000" y="1408"/>
                </a:moveTo>
                <a:lnTo>
                  <a:pt x="17518" y="4418"/>
                </a:lnTo>
                <a:lnTo>
                  <a:pt x="12000" y="7429"/>
                </a:lnTo>
                <a:cubicBezTo>
                  <a:pt x="12000" y="7429"/>
                  <a:pt x="12000" y="1408"/>
                  <a:pt x="12000" y="1408"/>
                </a:cubicBezTo>
                <a:close/>
                <a:moveTo>
                  <a:pt x="21000" y="12273"/>
                </a:moveTo>
                <a:cubicBezTo>
                  <a:pt x="20669" y="12273"/>
                  <a:pt x="20400" y="12492"/>
                  <a:pt x="20400" y="12764"/>
                </a:cubicBezTo>
                <a:cubicBezTo>
                  <a:pt x="20400" y="17102"/>
                  <a:pt x="16102" y="20618"/>
                  <a:pt x="10800" y="20618"/>
                </a:cubicBezTo>
                <a:cubicBezTo>
                  <a:pt x="5498" y="20618"/>
                  <a:pt x="1200" y="17102"/>
                  <a:pt x="1200" y="12764"/>
                </a:cubicBezTo>
                <a:cubicBezTo>
                  <a:pt x="1200" y="8426"/>
                  <a:pt x="5498" y="4909"/>
                  <a:pt x="10800" y="4909"/>
                </a:cubicBezTo>
                <a:lnTo>
                  <a:pt x="10800" y="8345"/>
                </a:lnTo>
                <a:cubicBezTo>
                  <a:pt x="10800" y="8617"/>
                  <a:pt x="11069" y="8836"/>
                  <a:pt x="11400" y="8836"/>
                </a:cubicBezTo>
                <a:cubicBezTo>
                  <a:pt x="11524" y="8836"/>
                  <a:pt x="11631" y="8799"/>
                  <a:pt x="11726" y="8747"/>
                </a:cubicBezTo>
                <a:lnTo>
                  <a:pt x="11733" y="8754"/>
                </a:lnTo>
                <a:lnTo>
                  <a:pt x="18933" y="4827"/>
                </a:lnTo>
                <a:lnTo>
                  <a:pt x="18926" y="4819"/>
                </a:lnTo>
                <a:cubicBezTo>
                  <a:pt x="19087" y="4731"/>
                  <a:pt x="19200" y="4589"/>
                  <a:pt x="19200" y="4418"/>
                </a:cubicBezTo>
                <a:cubicBezTo>
                  <a:pt x="19200" y="4248"/>
                  <a:pt x="19087" y="4106"/>
                  <a:pt x="18926" y="4017"/>
                </a:cubicBezTo>
                <a:lnTo>
                  <a:pt x="18933" y="4010"/>
                </a:lnTo>
                <a:lnTo>
                  <a:pt x="11733" y="82"/>
                </a:lnTo>
                <a:lnTo>
                  <a:pt x="11726" y="90"/>
                </a:lnTo>
                <a:cubicBezTo>
                  <a:pt x="11631" y="38"/>
                  <a:pt x="11524" y="0"/>
                  <a:pt x="11400" y="0"/>
                </a:cubicBezTo>
                <a:cubicBezTo>
                  <a:pt x="11069" y="0"/>
                  <a:pt x="10800" y="220"/>
                  <a:pt x="10800" y="491"/>
                </a:cubicBezTo>
                <a:lnTo>
                  <a:pt x="10800" y="3927"/>
                </a:lnTo>
                <a:cubicBezTo>
                  <a:pt x="4835" y="3927"/>
                  <a:pt x="0" y="7883"/>
                  <a:pt x="0" y="12764"/>
                </a:cubicBezTo>
                <a:cubicBezTo>
                  <a:pt x="0" y="17644"/>
                  <a:pt x="4835" y="21600"/>
                  <a:pt x="10800" y="21600"/>
                </a:cubicBezTo>
                <a:cubicBezTo>
                  <a:pt x="16765" y="21600"/>
                  <a:pt x="21600" y="17644"/>
                  <a:pt x="21600" y="12764"/>
                </a:cubicBezTo>
                <a:cubicBezTo>
                  <a:pt x="21600" y="12492"/>
                  <a:pt x="21331" y="12273"/>
                  <a:pt x="21000" y="122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0" name="Google Shape;890;p17"/>
          <p:cNvSpPr/>
          <p:nvPr/>
        </p:nvSpPr>
        <p:spPr>
          <a:xfrm>
            <a:off x="3572557" y="3055415"/>
            <a:ext cx="228541" cy="279328"/>
          </a:xfrm>
          <a:custGeom>
            <a:rect b="b" l="l" r="r" t="t"/>
            <a:pathLst>
              <a:path extrusionOk="0" h="21600" w="21600">
                <a:moveTo>
                  <a:pt x="21000" y="12273"/>
                </a:moveTo>
                <a:cubicBezTo>
                  <a:pt x="20668" y="12273"/>
                  <a:pt x="20400" y="12492"/>
                  <a:pt x="20400" y="12764"/>
                </a:cubicBezTo>
                <a:cubicBezTo>
                  <a:pt x="20400" y="17102"/>
                  <a:pt x="16102" y="20618"/>
                  <a:pt x="10800" y="20618"/>
                </a:cubicBezTo>
                <a:cubicBezTo>
                  <a:pt x="5498" y="20618"/>
                  <a:pt x="1200" y="17102"/>
                  <a:pt x="1200" y="12764"/>
                </a:cubicBezTo>
                <a:cubicBezTo>
                  <a:pt x="1200" y="8426"/>
                  <a:pt x="5498" y="4909"/>
                  <a:pt x="10800" y="4909"/>
                </a:cubicBezTo>
                <a:lnTo>
                  <a:pt x="14768" y="4909"/>
                </a:lnTo>
                <a:lnTo>
                  <a:pt x="11067" y="7937"/>
                </a:lnTo>
                <a:lnTo>
                  <a:pt x="11073" y="7945"/>
                </a:lnTo>
                <a:cubicBezTo>
                  <a:pt x="10912" y="8033"/>
                  <a:pt x="10800" y="8175"/>
                  <a:pt x="10800" y="8345"/>
                </a:cubicBezTo>
                <a:cubicBezTo>
                  <a:pt x="10800" y="8617"/>
                  <a:pt x="11068" y="8836"/>
                  <a:pt x="11400" y="8836"/>
                </a:cubicBezTo>
                <a:cubicBezTo>
                  <a:pt x="11523" y="8836"/>
                  <a:pt x="11631" y="8798"/>
                  <a:pt x="11727" y="8747"/>
                </a:cubicBezTo>
                <a:lnTo>
                  <a:pt x="11733" y="8754"/>
                </a:lnTo>
                <a:lnTo>
                  <a:pt x="11774" y="8721"/>
                </a:lnTo>
                <a:cubicBezTo>
                  <a:pt x="11805" y="8700"/>
                  <a:pt x="11832" y="8677"/>
                  <a:pt x="11858" y="8651"/>
                </a:cubicBezTo>
                <a:lnTo>
                  <a:pt x="16533" y="4827"/>
                </a:lnTo>
                <a:lnTo>
                  <a:pt x="16527" y="4819"/>
                </a:lnTo>
                <a:cubicBezTo>
                  <a:pt x="16688" y="4731"/>
                  <a:pt x="16800" y="4589"/>
                  <a:pt x="16800" y="4418"/>
                </a:cubicBezTo>
                <a:cubicBezTo>
                  <a:pt x="16800" y="4248"/>
                  <a:pt x="16688" y="4106"/>
                  <a:pt x="16527" y="4018"/>
                </a:cubicBezTo>
                <a:lnTo>
                  <a:pt x="16533" y="4010"/>
                </a:lnTo>
                <a:lnTo>
                  <a:pt x="11858" y="185"/>
                </a:lnTo>
                <a:cubicBezTo>
                  <a:pt x="11832" y="159"/>
                  <a:pt x="11805" y="137"/>
                  <a:pt x="11774" y="116"/>
                </a:cubicBezTo>
                <a:lnTo>
                  <a:pt x="11733" y="82"/>
                </a:lnTo>
                <a:lnTo>
                  <a:pt x="11727" y="90"/>
                </a:lnTo>
                <a:cubicBezTo>
                  <a:pt x="11631" y="38"/>
                  <a:pt x="11523" y="0"/>
                  <a:pt x="11400" y="0"/>
                </a:cubicBezTo>
                <a:cubicBezTo>
                  <a:pt x="11068" y="0"/>
                  <a:pt x="10800" y="220"/>
                  <a:pt x="10800" y="491"/>
                </a:cubicBezTo>
                <a:cubicBezTo>
                  <a:pt x="10800" y="662"/>
                  <a:pt x="10912" y="804"/>
                  <a:pt x="11073" y="892"/>
                </a:cubicBezTo>
                <a:lnTo>
                  <a:pt x="11067" y="899"/>
                </a:lnTo>
                <a:lnTo>
                  <a:pt x="14768" y="3927"/>
                </a:lnTo>
                <a:lnTo>
                  <a:pt x="10800" y="3927"/>
                </a:lnTo>
                <a:cubicBezTo>
                  <a:pt x="4835" y="3927"/>
                  <a:pt x="0" y="7884"/>
                  <a:pt x="0" y="12764"/>
                </a:cubicBezTo>
                <a:cubicBezTo>
                  <a:pt x="0" y="17644"/>
                  <a:pt x="4835" y="21600"/>
                  <a:pt x="10800" y="21600"/>
                </a:cubicBezTo>
                <a:cubicBezTo>
                  <a:pt x="16765" y="21600"/>
                  <a:pt x="21600" y="17644"/>
                  <a:pt x="21600" y="12764"/>
                </a:cubicBezTo>
                <a:cubicBezTo>
                  <a:pt x="21600" y="12492"/>
                  <a:pt x="21332" y="12273"/>
                  <a:pt x="21000" y="122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1" name="Google Shape;891;p17"/>
          <p:cNvSpPr/>
          <p:nvPr/>
        </p:nvSpPr>
        <p:spPr>
          <a:xfrm>
            <a:off x="4080425" y="3055415"/>
            <a:ext cx="279328" cy="279325"/>
          </a:xfrm>
          <a:custGeom>
            <a:rect b="b" l="l" r="r" t="t"/>
            <a:pathLst>
              <a:path extrusionOk="0" h="21600" w="2160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2" name="Google Shape;892;p17"/>
          <p:cNvSpPr/>
          <p:nvPr/>
        </p:nvSpPr>
        <p:spPr>
          <a:xfrm>
            <a:off x="4613686" y="3055415"/>
            <a:ext cx="279328" cy="279325"/>
          </a:xfrm>
          <a:custGeom>
            <a:rect b="b" l="l" r="r" t="t"/>
            <a:pathLst>
              <a:path extrusionOk="0" h="21600" w="2160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7"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1782"/>
                </a:moveTo>
                <a:cubicBezTo>
                  <a:pt x="14017" y="11782"/>
                  <a:pt x="14236" y="11562"/>
                  <a:pt x="14236" y="11291"/>
                </a:cubicBezTo>
                <a:cubicBezTo>
                  <a:pt x="14236" y="11156"/>
                  <a:pt x="14182" y="11033"/>
                  <a:pt x="14093" y="10944"/>
                </a:cubicBezTo>
                <a:lnTo>
                  <a:pt x="11147" y="7998"/>
                </a:lnTo>
                <a:cubicBezTo>
                  <a:pt x="11058" y="7910"/>
                  <a:pt x="10936" y="7855"/>
                  <a:pt x="10800" y="7855"/>
                </a:cubicBezTo>
                <a:cubicBezTo>
                  <a:pt x="10665" y="7855"/>
                  <a:pt x="10542" y="7910"/>
                  <a:pt x="10453" y="7998"/>
                </a:cubicBezTo>
                <a:lnTo>
                  <a:pt x="7507" y="10944"/>
                </a:lnTo>
                <a:cubicBezTo>
                  <a:pt x="7419" y="11033"/>
                  <a:pt x="7364" y="11156"/>
                  <a:pt x="7364" y="11291"/>
                </a:cubicBezTo>
                <a:cubicBezTo>
                  <a:pt x="7364" y="11562"/>
                  <a:pt x="7583" y="11782"/>
                  <a:pt x="7855" y="11782"/>
                </a:cubicBezTo>
                <a:cubicBezTo>
                  <a:pt x="7990" y="11782"/>
                  <a:pt x="8113" y="11727"/>
                  <a:pt x="8202" y="11638"/>
                </a:cubicBezTo>
                <a:lnTo>
                  <a:pt x="10309" y="9531"/>
                </a:lnTo>
                <a:lnTo>
                  <a:pt x="10309" y="21109"/>
                </a:lnTo>
                <a:cubicBezTo>
                  <a:pt x="10309" y="21380"/>
                  <a:pt x="10529" y="21600"/>
                  <a:pt x="10800" y="21600"/>
                </a:cubicBezTo>
                <a:cubicBezTo>
                  <a:pt x="11071" y="21600"/>
                  <a:pt x="11291" y="21380"/>
                  <a:pt x="11291" y="21109"/>
                </a:cubicBezTo>
                <a:lnTo>
                  <a:pt x="11291" y="9531"/>
                </a:lnTo>
                <a:lnTo>
                  <a:pt x="13398" y="11638"/>
                </a:lnTo>
                <a:cubicBezTo>
                  <a:pt x="13488" y="11727"/>
                  <a:pt x="13610" y="11782"/>
                  <a:pt x="13745"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3" name="Google Shape;893;p17"/>
          <p:cNvSpPr/>
          <p:nvPr/>
        </p:nvSpPr>
        <p:spPr>
          <a:xfrm>
            <a:off x="5146947" y="3074460"/>
            <a:ext cx="279328" cy="241467"/>
          </a:xfrm>
          <a:custGeom>
            <a:rect b="b" l="l" r="r" t="t"/>
            <a:pathLst>
              <a:path extrusionOk="0" h="21582" w="21600">
                <a:moveTo>
                  <a:pt x="13421" y="20466"/>
                </a:moveTo>
                <a:lnTo>
                  <a:pt x="12630" y="20221"/>
                </a:lnTo>
                <a:cubicBezTo>
                  <a:pt x="13305" y="19604"/>
                  <a:pt x="13745" y="18664"/>
                  <a:pt x="13745" y="17589"/>
                </a:cubicBezTo>
                <a:cubicBezTo>
                  <a:pt x="13745" y="16189"/>
                  <a:pt x="13013" y="14988"/>
                  <a:pt x="11967" y="14465"/>
                </a:cubicBezTo>
                <a:lnTo>
                  <a:pt x="11702" y="15585"/>
                </a:lnTo>
                <a:cubicBezTo>
                  <a:pt x="12330" y="15964"/>
                  <a:pt x="12764" y="16715"/>
                  <a:pt x="12764" y="17589"/>
                </a:cubicBezTo>
                <a:cubicBezTo>
                  <a:pt x="12764" y="18299"/>
                  <a:pt x="12477" y="18923"/>
                  <a:pt x="12035" y="19336"/>
                </a:cubicBezTo>
                <a:lnTo>
                  <a:pt x="12296" y="18213"/>
                </a:lnTo>
                <a:cubicBezTo>
                  <a:pt x="12327" y="18073"/>
                  <a:pt x="12314" y="17918"/>
                  <a:pt x="12246" y="17782"/>
                </a:cubicBezTo>
                <a:cubicBezTo>
                  <a:pt x="12111" y="17511"/>
                  <a:pt x="11811" y="17418"/>
                  <a:pt x="11576" y="17574"/>
                </a:cubicBezTo>
                <a:cubicBezTo>
                  <a:pt x="11459" y="17653"/>
                  <a:pt x="11380" y="17779"/>
                  <a:pt x="11347" y="17920"/>
                </a:cubicBezTo>
                <a:lnTo>
                  <a:pt x="10808" y="20244"/>
                </a:lnTo>
                <a:cubicBezTo>
                  <a:pt x="10776" y="20384"/>
                  <a:pt x="10789" y="20539"/>
                  <a:pt x="10857" y="20675"/>
                </a:cubicBezTo>
                <a:cubicBezTo>
                  <a:pt x="10920" y="20802"/>
                  <a:pt x="11021" y="20885"/>
                  <a:pt x="11133" y="20927"/>
                </a:cubicBezTo>
                <a:lnTo>
                  <a:pt x="11126" y="20956"/>
                </a:lnTo>
                <a:cubicBezTo>
                  <a:pt x="11142" y="20954"/>
                  <a:pt x="11158" y="20948"/>
                  <a:pt x="11173" y="20945"/>
                </a:cubicBezTo>
                <a:lnTo>
                  <a:pt x="13166" y="21562"/>
                </a:lnTo>
                <a:cubicBezTo>
                  <a:pt x="13288" y="21600"/>
                  <a:pt x="13422" y="21584"/>
                  <a:pt x="13539" y="21506"/>
                </a:cubicBezTo>
                <a:cubicBezTo>
                  <a:pt x="13774" y="21350"/>
                  <a:pt x="13855" y="21002"/>
                  <a:pt x="13719" y="20730"/>
                </a:cubicBezTo>
                <a:cubicBezTo>
                  <a:pt x="13651" y="20595"/>
                  <a:pt x="13542" y="20503"/>
                  <a:pt x="13421" y="20466"/>
                </a:cubicBezTo>
                <a:moveTo>
                  <a:pt x="18634" y="7273"/>
                </a:moveTo>
                <a:cubicBezTo>
                  <a:pt x="18643" y="7119"/>
                  <a:pt x="18655" y="6966"/>
                  <a:pt x="18655" y="6809"/>
                </a:cubicBezTo>
                <a:cubicBezTo>
                  <a:pt x="18655" y="3049"/>
                  <a:pt x="16017" y="0"/>
                  <a:pt x="12764" y="0"/>
                </a:cubicBezTo>
                <a:cubicBezTo>
                  <a:pt x="10499" y="0"/>
                  <a:pt x="8536" y="1479"/>
                  <a:pt x="7550" y="3645"/>
                </a:cubicBezTo>
                <a:cubicBezTo>
                  <a:pt x="7185" y="3492"/>
                  <a:pt x="6793" y="3404"/>
                  <a:pt x="6382" y="3404"/>
                </a:cubicBezTo>
                <a:cubicBezTo>
                  <a:pt x="4484" y="3404"/>
                  <a:pt x="2945" y="5183"/>
                  <a:pt x="2945" y="7376"/>
                </a:cubicBezTo>
                <a:cubicBezTo>
                  <a:pt x="2945" y="7662"/>
                  <a:pt x="2973" y="7940"/>
                  <a:pt x="3022" y="8208"/>
                </a:cubicBezTo>
                <a:cubicBezTo>
                  <a:pt x="1267" y="8884"/>
                  <a:pt x="0" y="10794"/>
                  <a:pt x="0" y="13050"/>
                </a:cubicBezTo>
                <a:cubicBezTo>
                  <a:pt x="0" y="15871"/>
                  <a:pt x="1978" y="18157"/>
                  <a:pt x="4418" y="18157"/>
                </a:cubicBezTo>
                <a:lnTo>
                  <a:pt x="6382" y="18157"/>
                </a:lnTo>
                <a:cubicBezTo>
                  <a:pt x="6653" y="18157"/>
                  <a:pt x="6873" y="17903"/>
                  <a:pt x="6873" y="17589"/>
                </a:cubicBezTo>
                <a:cubicBezTo>
                  <a:pt x="6873" y="17276"/>
                  <a:pt x="6653" y="17022"/>
                  <a:pt x="6382" y="17022"/>
                </a:cubicBezTo>
                <a:lnTo>
                  <a:pt x="4418" y="17022"/>
                </a:lnTo>
                <a:cubicBezTo>
                  <a:pt x="2524" y="17022"/>
                  <a:pt x="982" y="15240"/>
                  <a:pt x="982" y="13050"/>
                </a:cubicBezTo>
                <a:cubicBezTo>
                  <a:pt x="982" y="11339"/>
                  <a:pt x="1926" y="9826"/>
                  <a:pt x="3333" y="9284"/>
                </a:cubicBezTo>
                <a:lnTo>
                  <a:pt x="4165" y="8964"/>
                </a:lnTo>
                <a:lnTo>
                  <a:pt x="3982" y="7971"/>
                </a:lnTo>
                <a:cubicBezTo>
                  <a:pt x="3946" y="7773"/>
                  <a:pt x="3927" y="7572"/>
                  <a:pt x="3927" y="7376"/>
                </a:cubicBezTo>
                <a:cubicBezTo>
                  <a:pt x="3927" y="5812"/>
                  <a:pt x="5028" y="4539"/>
                  <a:pt x="6382" y="4539"/>
                </a:cubicBezTo>
                <a:cubicBezTo>
                  <a:pt x="6661" y="4539"/>
                  <a:pt x="6942" y="4597"/>
                  <a:pt x="7215" y="4712"/>
                </a:cubicBezTo>
                <a:lnTo>
                  <a:pt x="8019" y="5049"/>
                </a:lnTo>
                <a:lnTo>
                  <a:pt x="8418" y="4173"/>
                </a:lnTo>
                <a:cubicBezTo>
                  <a:pt x="9272" y="2299"/>
                  <a:pt x="10937" y="1135"/>
                  <a:pt x="12764" y="1135"/>
                </a:cubicBezTo>
                <a:cubicBezTo>
                  <a:pt x="15470" y="1135"/>
                  <a:pt x="17673" y="3680"/>
                  <a:pt x="17673" y="6809"/>
                </a:cubicBezTo>
                <a:cubicBezTo>
                  <a:pt x="17673" y="6908"/>
                  <a:pt x="17666" y="7005"/>
                  <a:pt x="17660" y="7102"/>
                </a:cubicBezTo>
                <a:lnTo>
                  <a:pt x="17655" y="7199"/>
                </a:lnTo>
                <a:lnTo>
                  <a:pt x="17610" y="7998"/>
                </a:lnTo>
                <a:lnTo>
                  <a:pt x="18245" y="8315"/>
                </a:lnTo>
                <a:cubicBezTo>
                  <a:pt x="19687" y="9034"/>
                  <a:pt x="20618" y="10670"/>
                  <a:pt x="20618" y="12483"/>
                </a:cubicBezTo>
                <a:cubicBezTo>
                  <a:pt x="20618" y="14986"/>
                  <a:pt x="18856" y="17022"/>
                  <a:pt x="16691" y="17022"/>
                </a:cubicBezTo>
                <a:lnTo>
                  <a:pt x="15218" y="17022"/>
                </a:lnTo>
                <a:cubicBezTo>
                  <a:pt x="14947" y="17022"/>
                  <a:pt x="14727" y="17276"/>
                  <a:pt x="14727" y="17589"/>
                </a:cubicBezTo>
                <a:cubicBezTo>
                  <a:pt x="14727" y="17903"/>
                  <a:pt x="14947" y="18157"/>
                  <a:pt x="15218" y="18157"/>
                </a:cubicBezTo>
                <a:lnTo>
                  <a:pt x="16691" y="18157"/>
                </a:lnTo>
                <a:cubicBezTo>
                  <a:pt x="19402" y="18157"/>
                  <a:pt x="21600" y="15617"/>
                  <a:pt x="21600" y="12483"/>
                </a:cubicBezTo>
                <a:cubicBezTo>
                  <a:pt x="21600" y="10147"/>
                  <a:pt x="20378" y="8143"/>
                  <a:pt x="18634" y="7273"/>
                </a:cubicBezTo>
                <a:moveTo>
                  <a:pt x="10773" y="14522"/>
                </a:moveTo>
                <a:cubicBezTo>
                  <a:pt x="10711" y="14398"/>
                  <a:pt x="10613" y="14316"/>
                  <a:pt x="10504" y="14274"/>
                </a:cubicBezTo>
                <a:lnTo>
                  <a:pt x="10517" y="14218"/>
                </a:lnTo>
                <a:cubicBezTo>
                  <a:pt x="10484" y="14221"/>
                  <a:pt x="10451" y="14231"/>
                  <a:pt x="10418" y="14240"/>
                </a:cubicBezTo>
                <a:lnTo>
                  <a:pt x="8463" y="13634"/>
                </a:lnTo>
                <a:lnTo>
                  <a:pt x="8463" y="13635"/>
                </a:lnTo>
                <a:cubicBezTo>
                  <a:pt x="8343" y="13598"/>
                  <a:pt x="8209" y="13613"/>
                  <a:pt x="8091" y="13692"/>
                </a:cubicBezTo>
                <a:cubicBezTo>
                  <a:pt x="7856" y="13848"/>
                  <a:pt x="7776" y="14195"/>
                  <a:pt x="7911" y="14466"/>
                </a:cubicBezTo>
                <a:cubicBezTo>
                  <a:pt x="7979" y="14602"/>
                  <a:pt x="8088" y="14693"/>
                  <a:pt x="8210" y="14731"/>
                </a:cubicBezTo>
                <a:lnTo>
                  <a:pt x="8965" y="14964"/>
                </a:lnTo>
                <a:cubicBezTo>
                  <a:pt x="8292" y="15580"/>
                  <a:pt x="7855" y="16518"/>
                  <a:pt x="7855" y="17589"/>
                </a:cubicBezTo>
                <a:cubicBezTo>
                  <a:pt x="7855" y="19007"/>
                  <a:pt x="8604" y="20220"/>
                  <a:pt x="9671" y="20732"/>
                </a:cubicBezTo>
                <a:lnTo>
                  <a:pt x="9934" y="19617"/>
                </a:lnTo>
                <a:cubicBezTo>
                  <a:pt x="9286" y="19246"/>
                  <a:pt x="8836" y="18482"/>
                  <a:pt x="8836" y="17589"/>
                </a:cubicBezTo>
                <a:cubicBezTo>
                  <a:pt x="8836" y="16857"/>
                  <a:pt x="9142" y="16215"/>
                  <a:pt x="9609" y="15802"/>
                </a:cubicBezTo>
                <a:lnTo>
                  <a:pt x="9335" y="16984"/>
                </a:lnTo>
                <a:cubicBezTo>
                  <a:pt x="9303" y="17124"/>
                  <a:pt x="9317" y="17279"/>
                  <a:pt x="9384" y="17415"/>
                </a:cubicBezTo>
                <a:cubicBezTo>
                  <a:pt x="9520" y="17686"/>
                  <a:pt x="9820" y="17779"/>
                  <a:pt x="10055" y="17623"/>
                </a:cubicBezTo>
                <a:cubicBezTo>
                  <a:pt x="10172" y="17544"/>
                  <a:pt x="10251" y="17418"/>
                  <a:pt x="10283" y="17278"/>
                </a:cubicBezTo>
                <a:lnTo>
                  <a:pt x="10823" y="14952"/>
                </a:lnTo>
                <a:cubicBezTo>
                  <a:pt x="10855" y="14812"/>
                  <a:pt x="10841" y="14658"/>
                  <a:pt x="10773" y="1452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4" name="Google Shape;894;p17"/>
          <p:cNvSpPr/>
          <p:nvPr/>
        </p:nvSpPr>
        <p:spPr>
          <a:xfrm>
            <a:off x="5680208" y="3055415"/>
            <a:ext cx="279328" cy="279328"/>
          </a:xfrm>
          <a:custGeom>
            <a:rect b="b" l="l" r="r" t="t"/>
            <a:pathLst>
              <a:path extrusionOk="0" h="21600" w="21600">
                <a:moveTo>
                  <a:pt x="491" y="0"/>
                </a:moveTo>
                <a:cubicBezTo>
                  <a:pt x="220" y="0"/>
                  <a:pt x="0" y="220"/>
                  <a:pt x="0" y="491"/>
                </a:cubicBezTo>
                <a:cubicBezTo>
                  <a:pt x="0" y="762"/>
                  <a:pt x="220" y="982"/>
                  <a:pt x="491" y="982"/>
                </a:cubicBezTo>
                <a:cubicBezTo>
                  <a:pt x="11607" y="982"/>
                  <a:pt x="20618" y="9993"/>
                  <a:pt x="20618" y="21109"/>
                </a:cubicBezTo>
                <a:cubicBezTo>
                  <a:pt x="20618" y="21380"/>
                  <a:pt x="20838" y="21600"/>
                  <a:pt x="21109" y="21600"/>
                </a:cubicBezTo>
                <a:cubicBezTo>
                  <a:pt x="21380" y="21600"/>
                  <a:pt x="21600" y="21380"/>
                  <a:pt x="21600" y="21109"/>
                </a:cubicBezTo>
                <a:cubicBezTo>
                  <a:pt x="21600" y="9451"/>
                  <a:pt x="12149" y="0"/>
                  <a:pt x="491" y="0"/>
                </a:cubicBezTo>
                <a:moveTo>
                  <a:pt x="491" y="9818"/>
                </a:moveTo>
                <a:cubicBezTo>
                  <a:pt x="220" y="9818"/>
                  <a:pt x="0" y="10038"/>
                  <a:pt x="0" y="10309"/>
                </a:cubicBezTo>
                <a:cubicBezTo>
                  <a:pt x="0" y="10581"/>
                  <a:pt x="220" y="10800"/>
                  <a:pt x="491" y="10800"/>
                </a:cubicBezTo>
                <a:cubicBezTo>
                  <a:pt x="6184" y="10800"/>
                  <a:pt x="10800" y="15416"/>
                  <a:pt x="10800" y="21109"/>
                </a:cubicBezTo>
                <a:cubicBezTo>
                  <a:pt x="10800" y="21380"/>
                  <a:pt x="11020" y="21600"/>
                  <a:pt x="11291" y="21600"/>
                </a:cubicBezTo>
                <a:cubicBezTo>
                  <a:pt x="11562" y="21600"/>
                  <a:pt x="11782" y="21380"/>
                  <a:pt x="11782" y="21109"/>
                </a:cubicBezTo>
                <a:cubicBezTo>
                  <a:pt x="11782" y="14873"/>
                  <a:pt x="6727" y="9818"/>
                  <a:pt x="491" y="9818"/>
                </a:cubicBezTo>
                <a:moveTo>
                  <a:pt x="491" y="4909"/>
                </a:moveTo>
                <a:cubicBezTo>
                  <a:pt x="220" y="4909"/>
                  <a:pt x="0" y="5129"/>
                  <a:pt x="0" y="5400"/>
                </a:cubicBezTo>
                <a:cubicBezTo>
                  <a:pt x="0" y="5672"/>
                  <a:pt x="220" y="5891"/>
                  <a:pt x="491" y="5891"/>
                </a:cubicBezTo>
                <a:cubicBezTo>
                  <a:pt x="8896" y="5891"/>
                  <a:pt x="15709" y="12705"/>
                  <a:pt x="15709" y="21109"/>
                </a:cubicBezTo>
                <a:cubicBezTo>
                  <a:pt x="15709" y="21380"/>
                  <a:pt x="15929" y="21600"/>
                  <a:pt x="16200" y="21600"/>
                </a:cubicBezTo>
                <a:cubicBezTo>
                  <a:pt x="16471" y="21600"/>
                  <a:pt x="16691" y="21380"/>
                  <a:pt x="16691" y="21109"/>
                </a:cubicBezTo>
                <a:cubicBezTo>
                  <a:pt x="16691" y="12162"/>
                  <a:pt x="9438" y="4909"/>
                  <a:pt x="491" y="4909"/>
                </a:cubicBezTo>
                <a:moveTo>
                  <a:pt x="2945" y="20618"/>
                </a:moveTo>
                <a:cubicBezTo>
                  <a:pt x="1861" y="20618"/>
                  <a:pt x="982" y="19739"/>
                  <a:pt x="982" y="18655"/>
                </a:cubicBezTo>
                <a:cubicBezTo>
                  <a:pt x="982" y="17570"/>
                  <a:pt x="1861" y="16691"/>
                  <a:pt x="2945" y="16691"/>
                </a:cubicBezTo>
                <a:cubicBezTo>
                  <a:pt x="4030" y="16691"/>
                  <a:pt x="4909" y="17570"/>
                  <a:pt x="4909" y="18655"/>
                </a:cubicBezTo>
                <a:cubicBezTo>
                  <a:pt x="4909" y="19739"/>
                  <a:pt x="4030" y="20618"/>
                  <a:pt x="2945" y="20618"/>
                </a:cubicBezTo>
                <a:moveTo>
                  <a:pt x="2945" y="15709"/>
                </a:moveTo>
                <a:cubicBezTo>
                  <a:pt x="1319" y="15709"/>
                  <a:pt x="0" y="17028"/>
                  <a:pt x="0" y="18655"/>
                </a:cubicBezTo>
                <a:cubicBezTo>
                  <a:pt x="0" y="20281"/>
                  <a:pt x="1319" y="21600"/>
                  <a:pt x="2945" y="21600"/>
                </a:cubicBezTo>
                <a:cubicBezTo>
                  <a:pt x="4573" y="21600"/>
                  <a:pt x="5891" y="20281"/>
                  <a:pt x="5891" y="18655"/>
                </a:cubicBezTo>
                <a:cubicBezTo>
                  <a:pt x="5891" y="17028"/>
                  <a:pt x="4573" y="15709"/>
                  <a:pt x="2945" y="157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5" name="Google Shape;895;p17"/>
          <p:cNvSpPr/>
          <p:nvPr/>
        </p:nvSpPr>
        <p:spPr>
          <a:xfrm>
            <a:off x="880859" y="3588676"/>
            <a:ext cx="279328" cy="279328"/>
          </a:xfrm>
          <a:custGeom>
            <a:rect b="b" l="l" r="r" t="t"/>
            <a:pathLst>
              <a:path extrusionOk="0" h="21600" w="21600">
                <a:moveTo>
                  <a:pt x="5891" y="10309"/>
                </a:moveTo>
                <a:lnTo>
                  <a:pt x="4909" y="10309"/>
                </a:lnTo>
                <a:cubicBezTo>
                  <a:pt x="4638" y="10309"/>
                  <a:pt x="4418" y="10529"/>
                  <a:pt x="4418" y="10800"/>
                </a:cubicBezTo>
                <a:cubicBezTo>
                  <a:pt x="4418" y="11071"/>
                  <a:pt x="4638" y="11291"/>
                  <a:pt x="4909" y="11291"/>
                </a:cubicBezTo>
                <a:lnTo>
                  <a:pt x="5891" y="11291"/>
                </a:lnTo>
                <a:cubicBezTo>
                  <a:pt x="8331" y="11291"/>
                  <a:pt x="10309" y="13269"/>
                  <a:pt x="10309" y="15709"/>
                </a:cubicBezTo>
                <a:lnTo>
                  <a:pt x="10309" y="16691"/>
                </a:lnTo>
                <a:cubicBezTo>
                  <a:pt x="10309" y="16962"/>
                  <a:pt x="10529" y="17182"/>
                  <a:pt x="10800" y="17182"/>
                </a:cubicBezTo>
                <a:cubicBezTo>
                  <a:pt x="11071" y="17182"/>
                  <a:pt x="11291" y="16962"/>
                  <a:pt x="11291" y="16691"/>
                </a:cubicBezTo>
                <a:lnTo>
                  <a:pt x="11291" y="15709"/>
                </a:lnTo>
                <a:cubicBezTo>
                  <a:pt x="11291" y="12727"/>
                  <a:pt x="8873" y="10309"/>
                  <a:pt x="5891" y="10309"/>
                </a:cubicBezTo>
                <a:moveTo>
                  <a:pt x="5891" y="7364"/>
                </a:moveTo>
                <a:lnTo>
                  <a:pt x="4909" y="7364"/>
                </a:lnTo>
                <a:cubicBezTo>
                  <a:pt x="4638" y="7364"/>
                  <a:pt x="4418" y="7583"/>
                  <a:pt x="4418" y="7855"/>
                </a:cubicBezTo>
                <a:cubicBezTo>
                  <a:pt x="4418" y="8126"/>
                  <a:pt x="4638" y="8345"/>
                  <a:pt x="4909" y="8345"/>
                </a:cubicBezTo>
                <a:lnTo>
                  <a:pt x="5891" y="8345"/>
                </a:lnTo>
                <a:cubicBezTo>
                  <a:pt x="9958" y="8345"/>
                  <a:pt x="13255" y="11642"/>
                  <a:pt x="13255" y="15709"/>
                </a:cubicBezTo>
                <a:lnTo>
                  <a:pt x="13255" y="16691"/>
                </a:lnTo>
                <a:cubicBezTo>
                  <a:pt x="13255" y="16962"/>
                  <a:pt x="13475" y="17182"/>
                  <a:pt x="13745" y="17182"/>
                </a:cubicBezTo>
                <a:cubicBezTo>
                  <a:pt x="14016" y="17182"/>
                  <a:pt x="14236" y="16962"/>
                  <a:pt x="14236" y="16691"/>
                </a:cubicBezTo>
                <a:lnTo>
                  <a:pt x="14236" y="15709"/>
                </a:lnTo>
                <a:cubicBezTo>
                  <a:pt x="14236" y="11100"/>
                  <a:pt x="10500" y="7364"/>
                  <a:pt x="5891" y="7364"/>
                </a:cubicBezTo>
                <a:moveTo>
                  <a:pt x="6382" y="16200"/>
                </a:moveTo>
                <a:cubicBezTo>
                  <a:pt x="5840" y="16200"/>
                  <a:pt x="5400" y="15761"/>
                  <a:pt x="5400" y="15218"/>
                </a:cubicBezTo>
                <a:cubicBezTo>
                  <a:pt x="5400" y="14676"/>
                  <a:pt x="5840" y="14236"/>
                  <a:pt x="6382" y="14236"/>
                </a:cubicBezTo>
                <a:cubicBezTo>
                  <a:pt x="6924" y="14236"/>
                  <a:pt x="7364" y="14676"/>
                  <a:pt x="7364" y="15218"/>
                </a:cubicBezTo>
                <a:cubicBezTo>
                  <a:pt x="7364" y="15761"/>
                  <a:pt x="6924" y="16200"/>
                  <a:pt x="6382" y="16200"/>
                </a:cubicBezTo>
                <a:moveTo>
                  <a:pt x="6382" y="13255"/>
                </a:moveTo>
                <a:cubicBezTo>
                  <a:pt x="5297" y="13255"/>
                  <a:pt x="4418" y="14134"/>
                  <a:pt x="4418" y="15218"/>
                </a:cubicBezTo>
                <a:cubicBezTo>
                  <a:pt x="4418" y="16303"/>
                  <a:pt x="5297" y="17182"/>
                  <a:pt x="6382" y="17182"/>
                </a:cubicBezTo>
                <a:cubicBezTo>
                  <a:pt x="7466" y="17182"/>
                  <a:pt x="8345" y="16303"/>
                  <a:pt x="8345" y="15218"/>
                </a:cubicBezTo>
                <a:cubicBezTo>
                  <a:pt x="8345" y="14134"/>
                  <a:pt x="7466" y="13255"/>
                  <a:pt x="6382" y="13255"/>
                </a:cubicBezTo>
                <a:moveTo>
                  <a:pt x="5891" y="4418"/>
                </a:moveTo>
                <a:lnTo>
                  <a:pt x="4909" y="4418"/>
                </a:lnTo>
                <a:cubicBezTo>
                  <a:pt x="4638" y="4418"/>
                  <a:pt x="4418" y="4638"/>
                  <a:pt x="4418" y="4909"/>
                </a:cubicBezTo>
                <a:cubicBezTo>
                  <a:pt x="4418" y="5180"/>
                  <a:pt x="4638" y="5400"/>
                  <a:pt x="4909" y="5400"/>
                </a:cubicBezTo>
                <a:lnTo>
                  <a:pt x="5891" y="5400"/>
                </a:lnTo>
                <a:cubicBezTo>
                  <a:pt x="11585" y="5400"/>
                  <a:pt x="16200" y="10016"/>
                  <a:pt x="16200" y="15709"/>
                </a:cubicBezTo>
                <a:lnTo>
                  <a:pt x="16200" y="16691"/>
                </a:lnTo>
                <a:cubicBezTo>
                  <a:pt x="16200" y="16962"/>
                  <a:pt x="16420" y="17182"/>
                  <a:pt x="16691" y="17182"/>
                </a:cubicBezTo>
                <a:cubicBezTo>
                  <a:pt x="16962" y="17182"/>
                  <a:pt x="17182" y="16962"/>
                  <a:pt x="17182" y="16691"/>
                </a:cubicBezTo>
                <a:lnTo>
                  <a:pt x="17182" y="15709"/>
                </a:lnTo>
                <a:cubicBezTo>
                  <a:pt x="17182" y="9473"/>
                  <a:pt x="12127" y="4418"/>
                  <a:pt x="5891" y="4418"/>
                </a:cubicBezTo>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6" name="Google Shape;896;p17"/>
          <p:cNvSpPr/>
          <p:nvPr/>
        </p:nvSpPr>
        <p:spPr>
          <a:xfrm>
            <a:off x="1426816" y="3588676"/>
            <a:ext cx="253935" cy="279328"/>
          </a:xfrm>
          <a:custGeom>
            <a:rect b="b" l="l" r="r" t="t"/>
            <a:pathLst>
              <a:path extrusionOk="0" h="21600" w="21600">
                <a:moveTo>
                  <a:pt x="14244" y="12617"/>
                </a:moveTo>
                <a:cubicBezTo>
                  <a:pt x="14459" y="12872"/>
                  <a:pt x="14634" y="13163"/>
                  <a:pt x="14771" y="13485"/>
                </a:cubicBezTo>
                <a:cubicBezTo>
                  <a:pt x="16295" y="12407"/>
                  <a:pt x="17280" y="10728"/>
                  <a:pt x="17280" y="8836"/>
                </a:cubicBezTo>
                <a:cubicBezTo>
                  <a:pt x="17280" y="5583"/>
                  <a:pt x="14379" y="2945"/>
                  <a:pt x="10800" y="2945"/>
                </a:cubicBezTo>
                <a:cubicBezTo>
                  <a:pt x="7221" y="2945"/>
                  <a:pt x="4320" y="5583"/>
                  <a:pt x="4320" y="8836"/>
                </a:cubicBezTo>
                <a:cubicBezTo>
                  <a:pt x="4320" y="10714"/>
                  <a:pt x="5289" y="12382"/>
                  <a:pt x="6794" y="13461"/>
                </a:cubicBezTo>
                <a:cubicBezTo>
                  <a:pt x="6928" y="13135"/>
                  <a:pt x="7106" y="12845"/>
                  <a:pt x="7323" y="12590"/>
                </a:cubicBezTo>
                <a:cubicBezTo>
                  <a:pt x="6148" y="11689"/>
                  <a:pt x="5400" y="10343"/>
                  <a:pt x="5400" y="8836"/>
                </a:cubicBezTo>
                <a:cubicBezTo>
                  <a:pt x="5400" y="6125"/>
                  <a:pt x="7818" y="3927"/>
                  <a:pt x="10800" y="3927"/>
                </a:cubicBezTo>
                <a:cubicBezTo>
                  <a:pt x="13782" y="3927"/>
                  <a:pt x="16200" y="6125"/>
                  <a:pt x="16200" y="8836"/>
                </a:cubicBezTo>
                <a:cubicBezTo>
                  <a:pt x="16200" y="10358"/>
                  <a:pt x="15439" y="11717"/>
                  <a:pt x="14244" y="12617"/>
                </a:cubicBezTo>
                <a:moveTo>
                  <a:pt x="10800" y="0"/>
                </a:moveTo>
                <a:cubicBezTo>
                  <a:pt x="4836" y="0"/>
                  <a:pt x="0" y="4396"/>
                  <a:pt x="0" y="9818"/>
                </a:cubicBezTo>
                <a:cubicBezTo>
                  <a:pt x="0" y="14007"/>
                  <a:pt x="2891" y="17573"/>
                  <a:pt x="6953" y="18983"/>
                </a:cubicBezTo>
                <a:cubicBezTo>
                  <a:pt x="6874" y="18609"/>
                  <a:pt x="6803" y="18223"/>
                  <a:pt x="6741" y="17840"/>
                </a:cubicBezTo>
                <a:cubicBezTo>
                  <a:pt x="3402" y="16441"/>
                  <a:pt x="1080" y="13379"/>
                  <a:pt x="1080" y="9818"/>
                </a:cubicBezTo>
                <a:cubicBezTo>
                  <a:pt x="1080" y="4938"/>
                  <a:pt x="5432" y="982"/>
                  <a:pt x="10800" y="982"/>
                </a:cubicBezTo>
                <a:cubicBezTo>
                  <a:pt x="16168" y="982"/>
                  <a:pt x="20520" y="4938"/>
                  <a:pt x="20520" y="9818"/>
                </a:cubicBezTo>
                <a:cubicBezTo>
                  <a:pt x="20520" y="13374"/>
                  <a:pt x="18204" y="16431"/>
                  <a:pt x="14874" y="17833"/>
                </a:cubicBezTo>
                <a:cubicBezTo>
                  <a:pt x="14812" y="18216"/>
                  <a:pt x="14740" y="18603"/>
                  <a:pt x="14660" y="18979"/>
                </a:cubicBezTo>
                <a:cubicBezTo>
                  <a:pt x="18716" y="17565"/>
                  <a:pt x="21600" y="14002"/>
                  <a:pt x="21600" y="9818"/>
                </a:cubicBezTo>
                <a:cubicBezTo>
                  <a:pt x="21600" y="4396"/>
                  <a:pt x="16765" y="0"/>
                  <a:pt x="10800" y="0"/>
                </a:cubicBezTo>
                <a:moveTo>
                  <a:pt x="10800" y="7364"/>
                </a:moveTo>
                <a:cubicBezTo>
                  <a:pt x="11695" y="7364"/>
                  <a:pt x="12420" y="8023"/>
                  <a:pt x="12420" y="8836"/>
                </a:cubicBezTo>
                <a:cubicBezTo>
                  <a:pt x="12420" y="9649"/>
                  <a:pt x="11695" y="10309"/>
                  <a:pt x="10800" y="10309"/>
                </a:cubicBezTo>
                <a:cubicBezTo>
                  <a:pt x="9905" y="10309"/>
                  <a:pt x="9180" y="9649"/>
                  <a:pt x="9180" y="8836"/>
                </a:cubicBezTo>
                <a:cubicBezTo>
                  <a:pt x="9180" y="8023"/>
                  <a:pt x="9905" y="7364"/>
                  <a:pt x="10800" y="7364"/>
                </a:cubicBezTo>
                <a:moveTo>
                  <a:pt x="10800" y="11291"/>
                </a:moveTo>
                <a:cubicBezTo>
                  <a:pt x="12292" y="11291"/>
                  <a:pt x="13500" y="10192"/>
                  <a:pt x="13500" y="8836"/>
                </a:cubicBezTo>
                <a:cubicBezTo>
                  <a:pt x="13500" y="7481"/>
                  <a:pt x="12292" y="6382"/>
                  <a:pt x="10800" y="6382"/>
                </a:cubicBezTo>
                <a:cubicBezTo>
                  <a:pt x="9309" y="6382"/>
                  <a:pt x="8100" y="7481"/>
                  <a:pt x="8100" y="8836"/>
                </a:cubicBezTo>
                <a:cubicBezTo>
                  <a:pt x="8100" y="10192"/>
                  <a:pt x="9309" y="11291"/>
                  <a:pt x="10800" y="11291"/>
                </a:cubicBezTo>
                <a:moveTo>
                  <a:pt x="11994" y="20179"/>
                </a:moveTo>
                <a:cubicBezTo>
                  <a:pt x="11855" y="20433"/>
                  <a:pt x="11737" y="20560"/>
                  <a:pt x="11673" y="20618"/>
                </a:cubicBezTo>
                <a:lnTo>
                  <a:pt x="9927" y="20618"/>
                </a:lnTo>
                <a:cubicBezTo>
                  <a:pt x="9862" y="20560"/>
                  <a:pt x="9745" y="20433"/>
                  <a:pt x="9606" y="20179"/>
                </a:cubicBezTo>
                <a:cubicBezTo>
                  <a:pt x="9182" y="19408"/>
                  <a:pt x="8640" y="16626"/>
                  <a:pt x="8640" y="15218"/>
                </a:cubicBezTo>
                <a:cubicBezTo>
                  <a:pt x="8640" y="13768"/>
                  <a:pt x="9205" y="13255"/>
                  <a:pt x="10800" y="13255"/>
                </a:cubicBezTo>
                <a:cubicBezTo>
                  <a:pt x="12395" y="13255"/>
                  <a:pt x="12960" y="13768"/>
                  <a:pt x="12960" y="15218"/>
                </a:cubicBezTo>
                <a:cubicBezTo>
                  <a:pt x="12960" y="16626"/>
                  <a:pt x="12418" y="19408"/>
                  <a:pt x="11994" y="20179"/>
                </a:cubicBezTo>
                <a:moveTo>
                  <a:pt x="10800" y="12273"/>
                </a:moveTo>
                <a:cubicBezTo>
                  <a:pt x="8100" y="12273"/>
                  <a:pt x="7560" y="13745"/>
                  <a:pt x="7560" y="15218"/>
                </a:cubicBezTo>
                <a:cubicBezTo>
                  <a:pt x="7560" y="16691"/>
                  <a:pt x="8100" y="19636"/>
                  <a:pt x="8640" y="20618"/>
                </a:cubicBezTo>
                <a:cubicBezTo>
                  <a:pt x="9180" y="21600"/>
                  <a:pt x="9720" y="21600"/>
                  <a:pt x="9720" y="21600"/>
                </a:cubicBezTo>
                <a:lnTo>
                  <a:pt x="11880" y="21600"/>
                </a:lnTo>
                <a:cubicBezTo>
                  <a:pt x="11880" y="21600"/>
                  <a:pt x="12420" y="21600"/>
                  <a:pt x="12960" y="20618"/>
                </a:cubicBezTo>
                <a:cubicBezTo>
                  <a:pt x="13500" y="19636"/>
                  <a:pt x="14040" y="16691"/>
                  <a:pt x="14040" y="15218"/>
                </a:cubicBezTo>
                <a:cubicBezTo>
                  <a:pt x="14040" y="13745"/>
                  <a:pt x="13500" y="12273"/>
                  <a:pt x="10800" y="122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7" name="Google Shape;897;p17"/>
          <p:cNvSpPr/>
          <p:nvPr/>
        </p:nvSpPr>
        <p:spPr>
          <a:xfrm>
            <a:off x="1972774" y="3588676"/>
            <a:ext cx="228541" cy="279328"/>
          </a:xfrm>
          <a:custGeom>
            <a:rect b="b" l="l" r="r" t="t"/>
            <a:pathLst>
              <a:path extrusionOk="0" h="21600" w="21600">
                <a:moveTo>
                  <a:pt x="9600" y="8836"/>
                </a:moveTo>
                <a:cubicBezTo>
                  <a:pt x="9600" y="8295"/>
                  <a:pt x="10138" y="7855"/>
                  <a:pt x="10800" y="7855"/>
                </a:cubicBezTo>
                <a:cubicBezTo>
                  <a:pt x="11462" y="7855"/>
                  <a:pt x="12000" y="8295"/>
                  <a:pt x="12000" y="8836"/>
                </a:cubicBezTo>
                <a:cubicBezTo>
                  <a:pt x="12000" y="9378"/>
                  <a:pt x="11462" y="9818"/>
                  <a:pt x="10800" y="9818"/>
                </a:cubicBezTo>
                <a:cubicBezTo>
                  <a:pt x="10138" y="9818"/>
                  <a:pt x="9600" y="9378"/>
                  <a:pt x="9600" y="8836"/>
                </a:cubicBezTo>
                <a:moveTo>
                  <a:pt x="13200" y="8836"/>
                </a:moveTo>
                <a:cubicBezTo>
                  <a:pt x="13200" y="7752"/>
                  <a:pt x="12125" y="6873"/>
                  <a:pt x="10800" y="6873"/>
                </a:cubicBezTo>
                <a:cubicBezTo>
                  <a:pt x="9475" y="6873"/>
                  <a:pt x="8400" y="7752"/>
                  <a:pt x="8400" y="8836"/>
                </a:cubicBezTo>
                <a:cubicBezTo>
                  <a:pt x="8400" y="9921"/>
                  <a:pt x="9475" y="10800"/>
                  <a:pt x="10800" y="10800"/>
                </a:cubicBezTo>
                <a:cubicBezTo>
                  <a:pt x="12125" y="10800"/>
                  <a:pt x="13200" y="9921"/>
                  <a:pt x="13200" y="8836"/>
                </a:cubicBezTo>
                <a:moveTo>
                  <a:pt x="17400" y="8836"/>
                </a:moveTo>
                <a:cubicBezTo>
                  <a:pt x="17400" y="5854"/>
                  <a:pt x="14445" y="3436"/>
                  <a:pt x="10800" y="3436"/>
                </a:cubicBezTo>
                <a:cubicBezTo>
                  <a:pt x="7155" y="3436"/>
                  <a:pt x="4200" y="5854"/>
                  <a:pt x="4200" y="8836"/>
                </a:cubicBezTo>
                <a:cubicBezTo>
                  <a:pt x="4200" y="10437"/>
                  <a:pt x="5056" y="11870"/>
                  <a:pt x="6408" y="12860"/>
                </a:cubicBezTo>
                <a:cubicBezTo>
                  <a:pt x="6570" y="12537"/>
                  <a:pt x="6778" y="12249"/>
                  <a:pt x="7035" y="12000"/>
                </a:cubicBezTo>
                <a:cubicBezTo>
                  <a:pt x="6028" y="11198"/>
                  <a:pt x="5400" y="10078"/>
                  <a:pt x="5400" y="8836"/>
                </a:cubicBezTo>
                <a:cubicBezTo>
                  <a:pt x="5400" y="6396"/>
                  <a:pt x="7818" y="4418"/>
                  <a:pt x="10800" y="4418"/>
                </a:cubicBezTo>
                <a:cubicBezTo>
                  <a:pt x="13783" y="4418"/>
                  <a:pt x="16200" y="6396"/>
                  <a:pt x="16200" y="8836"/>
                </a:cubicBezTo>
                <a:cubicBezTo>
                  <a:pt x="16200" y="10094"/>
                  <a:pt x="15555" y="11226"/>
                  <a:pt x="14524" y="12030"/>
                </a:cubicBezTo>
                <a:cubicBezTo>
                  <a:pt x="14780" y="12280"/>
                  <a:pt x="14989" y="12568"/>
                  <a:pt x="15154" y="12887"/>
                </a:cubicBezTo>
                <a:cubicBezTo>
                  <a:pt x="16528" y="11898"/>
                  <a:pt x="17400" y="10452"/>
                  <a:pt x="17400" y="8836"/>
                </a:cubicBezTo>
                <a:moveTo>
                  <a:pt x="10800" y="0"/>
                </a:moveTo>
                <a:cubicBezTo>
                  <a:pt x="4835" y="0"/>
                  <a:pt x="0" y="3957"/>
                  <a:pt x="0" y="8836"/>
                </a:cubicBezTo>
                <a:cubicBezTo>
                  <a:pt x="0" y="12363"/>
                  <a:pt x="2531" y="15397"/>
                  <a:pt x="6181" y="16815"/>
                </a:cubicBezTo>
                <a:cubicBezTo>
                  <a:pt x="6125" y="16401"/>
                  <a:pt x="6080" y="16009"/>
                  <a:pt x="6049" y="15656"/>
                </a:cubicBezTo>
                <a:cubicBezTo>
                  <a:pt x="3155" y="14303"/>
                  <a:pt x="1200" y="11759"/>
                  <a:pt x="1200" y="8836"/>
                </a:cubicBezTo>
                <a:cubicBezTo>
                  <a:pt x="1200" y="4499"/>
                  <a:pt x="5498" y="982"/>
                  <a:pt x="10800" y="982"/>
                </a:cubicBezTo>
                <a:cubicBezTo>
                  <a:pt x="16102" y="982"/>
                  <a:pt x="20400" y="4499"/>
                  <a:pt x="20400" y="8836"/>
                </a:cubicBezTo>
                <a:cubicBezTo>
                  <a:pt x="20400" y="11756"/>
                  <a:pt x="18449" y="14298"/>
                  <a:pt x="15560" y="15652"/>
                </a:cubicBezTo>
                <a:cubicBezTo>
                  <a:pt x="15532" y="16000"/>
                  <a:pt x="15490" y="16392"/>
                  <a:pt x="15433" y="16809"/>
                </a:cubicBezTo>
                <a:cubicBezTo>
                  <a:pt x="19076" y="15390"/>
                  <a:pt x="21600" y="12358"/>
                  <a:pt x="21600" y="8836"/>
                </a:cubicBezTo>
                <a:cubicBezTo>
                  <a:pt x="21600" y="3957"/>
                  <a:pt x="16765" y="0"/>
                  <a:pt x="10800" y="0"/>
                </a:cubicBezTo>
                <a:moveTo>
                  <a:pt x="12127" y="20179"/>
                </a:moveTo>
                <a:cubicBezTo>
                  <a:pt x="11972" y="20432"/>
                  <a:pt x="11842" y="20560"/>
                  <a:pt x="11770" y="20618"/>
                </a:cubicBezTo>
                <a:lnTo>
                  <a:pt x="9830" y="20618"/>
                </a:lnTo>
                <a:cubicBezTo>
                  <a:pt x="9758" y="20560"/>
                  <a:pt x="9628" y="20432"/>
                  <a:pt x="9473" y="20179"/>
                </a:cubicBezTo>
                <a:cubicBezTo>
                  <a:pt x="9032" y="19457"/>
                  <a:pt x="8400" y="16247"/>
                  <a:pt x="8400" y="14727"/>
                </a:cubicBezTo>
                <a:cubicBezTo>
                  <a:pt x="8400" y="13278"/>
                  <a:pt x="9028" y="12764"/>
                  <a:pt x="10800" y="12764"/>
                </a:cubicBezTo>
                <a:cubicBezTo>
                  <a:pt x="12572" y="12764"/>
                  <a:pt x="13200" y="13278"/>
                  <a:pt x="13200" y="14727"/>
                </a:cubicBezTo>
                <a:cubicBezTo>
                  <a:pt x="13200" y="16247"/>
                  <a:pt x="12568" y="19457"/>
                  <a:pt x="12127" y="20179"/>
                </a:cubicBezTo>
                <a:moveTo>
                  <a:pt x="10800" y="11782"/>
                </a:moveTo>
                <a:cubicBezTo>
                  <a:pt x="7800" y="11782"/>
                  <a:pt x="7200" y="13255"/>
                  <a:pt x="7200" y="14727"/>
                </a:cubicBezTo>
                <a:cubicBezTo>
                  <a:pt x="7200" y="16200"/>
                  <a:pt x="7800" y="19636"/>
                  <a:pt x="8400" y="20618"/>
                </a:cubicBezTo>
                <a:cubicBezTo>
                  <a:pt x="9000" y="21600"/>
                  <a:pt x="9600" y="21600"/>
                  <a:pt x="9600" y="21600"/>
                </a:cubicBezTo>
                <a:lnTo>
                  <a:pt x="12000" y="21600"/>
                </a:lnTo>
                <a:cubicBezTo>
                  <a:pt x="12000" y="21600"/>
                  <a:pt x="12600" y="21600"/>
                  <a:pt x="13200" y="20618"/>
                </a:cubicBezTo>
                <a:cubicBezTo>
                  <a:pt x="13800" y="19636"/>
                  <a:pt x="14400" y="16200"/>
                  <a:pt x="14400" y="14727"/>
                </a:cubicBezTo>
                <a:cubicBezTo>
                  <a:pt x="14400" y="13255"/>
                  <a:pt x="13800" y="11782"/>
                  <a:pt x="10800"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8" name="Google Shape;898;p17"/>
          <p:cNvSpPr/>
          <p:nvPr/>
        </p:nvSpPr>
        <p:spPr>
          <a:xfrm>
            <a:off x="2480641" y="3588676"/>
            <a:ext cx="279263" cy="279266"/>
          </a:xfrm>
          <a:custGeom>
            <a:rect b="b" l="l" r="r" t="t"/>
            <a:pathLst>
              <a:path extrusionOk="0" h="21600" w="21600">
                <a:moveTo>
                  <a:pt x="19152" y="3921"/>
                </a:moveTo>
                <a:cubicBezTo>
                  <a:pt x="18338" y="3921"/>
                  <a:pt x="17679" y="3262"/>
                  <a:pt x="17679" y="2448"/>
                </a:cubicBezTo>
                <a:cubicBezTo>
                  <a:pt x="17679" y="1634"/>
                  <a:pt x="18338" y="975"/>
                  <a:pt x="19152" y="975"/>
                </a:cubicBezTo>
                <a:cubicBezTo>
                  <a:pt x="19966" y="975"/>
                  <a:pt x="20625" y="1634"/>
                  <a:pt x="20625" y="2448"/>
                </a:cubicBezTo>
                <a:cubicBezTo>
                  <a:pt x="20625" y="3262"/>
                  <a:pt x="19966" y="3921"/>
                  <a:pt x="19152" y="3921"/>
                </a:cubicBezTo>
                <a:moveTo>
                  <a:pt x="10804" y="12269"/>
                </a:moveTo>
                <a:cubicBezTo>
                  <a:pt x="9991" y="12269"/>
                  <a:pt x="9331" y="11609"/>
                  <a:pt x="9331" y="10795"/>
                </a:cubicBezTo>
                <a:cubicBezTo>
                  <a:pt x="9331" y="9981"/>
                  <a:pt x="9991" y="9322"/>
                  <a:pt x="10804" y="9322"/>
                </a:cubicBezTo>
                <a:cubicBezTo>
                  <a:pt x="11618" y="9322"/>
                  <a:pt x="12278" y="9981"/>
                  <a:pt x="12278" y="10795"/>
                </a:cubicBezTo>
                <a:cubicBezTo>
                  <a:pt x="12278" y="11609"/>
                  <a:pt x="11618" y="12269"/>
                  <a:pt x="10804" y="12269"/>
                </a:cubicBezTo>
                <a:moveTo>
                  <a:pt x="3930" y="19143"/>
                </a:moveTo>
                <a:cubicBezTo>
                  <a:pt x="3930" y="19956"/>
                  <a:pt x="3271" y="20616"/>
                  <a:pt x="2457" y="20616"/>
                </a:cubicBezTo>
                <a:cubicBezTo>
                  <a:pt x="1643" y="20616"/>
                  <a:pt x="984" y="19956"/>
                  <a:pt x="984" y="19143"/>
                </a:cubicBezTo>
                <a:cubicBezTo>
                  <a:pt x="984" y="18329"/>
                  <a:pt x="1643" y="17669"/>
                  <a:pt x="2457" y="17669"/>
                </a:cubicBezTo>
                <a:cubicBezTo>
                  <a:pt x="3271" y="17669"/>
                  <a:pt x="3930" y="18329"/>
                  <a:pt x="3930" y="19143"/>
                </a:cubicBezTo>
                <a:moveTo>
                  <a:pt x="19148" y="0"/>
                </a:moveTo>
                <a:cubicBezTo>
                  <a:pt x="17793" y="0"/>
                  <a:pt x="16695" y="1098"/>
                  <a:pt x="16695" y="2452"/>
                </a:cubicBezTo>
                <a:cubicBezTo>
                  <a:pt x="16695" y="3640"/>
                  <a:pt x="17539" y="4630"/>
                  <a:pt x="18660" y="4856"/>
                </a:cubicBezTo>
                <a:lnTo>
                  <a:pt x="18660" y="10306"/>
                </a:lnTo>
                <a:lnTo>
                  <a:pt x="13203" y="10306"/>
                </a:lnTo>
                <a:cubicBezTo>
                  <a:pt x="12974" y="9187"/>
                  <a:pt x="11985" y="8347"/>
                  <a:pt x="10800" y="8347"/>
                </a:cubicBezTo>
                <a:cubicBezTo>
                  <a:pt x="9615" y="8347"/>
                  <a:pt x="8626" y="9187"/>
                  <a:pt x="8398" y="10306"/>
                </a:cubicBezTo>
                <a:lnTo>
                  <a:pt x="2456" y="10306"/>
                </a:lnTo>
                <a:cubicBezTo>
                  <a:pt x="2184" y="10306"/>
                  <a:pt x="1965" y="10525"/>
                  <a:pt x="1965" y="10796"/>
                </a:cubicBezTo>
                <a:lnTo>
                  <a:pt x="1965" y="16744"/>
                </a:lnTo>
                <a:cubicBezTo>
                  <a:pt x="844" y="16970"/>
                  <a:pt x="0" y="17960"/>
                  <a:pt x="0" y="19147"/>
                </a:cubicBezTo>
                <a:cubicBezTo>
                  <a:pt x="0" y="20502"/>
                  <a:pt x="1098" y="21600"/>
                  <a:pt x="2453" y="21600"/>
                </a:cubicBezTo>
                <a:cubicBezTo>
                  <a:pt x="3807" y="21600"/>
                  <a:pt x="4905" y="20502"/>
                  <a:pt x="4905" y="19147"/>
                </a:cubicBezTo>
                <a:cubicBezTo>
                  <a:pt x="4905" y="17961"/>
                  <a:pt x="4065" y="16973"/>
                  <a:pt x="2947" y="16744"/>
                </a:cubicBezTo>
                <a:lnTo>
                  <a:pt x="2947" y="11287"/>
                </a:lnTo>
                <a:lnTo>
                  <a:pt x="8397" y="11287"/>
                </a:lnTo>
                <a:cubicBezTo>
                  <a:pt x="8623" y="12408"/>
                  <a:pt x="9613" y="13253"/>
                  <a:pt x="10800" y="13253"/>
                </a:cubicBezTo>
                <a:cubicBezTo>
                  <a:pt x="11988" y="13253"/>
                  <a:pt x="12978" y="12408"/>
                  <a:pt x="13203" y="11287"/>
                </a:cubicBezTo>
                <a:lnTo>
                  <a:pt x="19151" y="11287"/>
                </a:lnTo>
                <a:cubicBezTo>
                  <a:pt x="19422" y="11287"/>
                  <a:pt x="19642" y="11068"/>
                  <a:pt x="19642" y="10796"/>
                </a:cubicBezTo>
                <a:lnTo>
                  <a:pt x="19642" y="4855"/>
                </a:lnTo>
                <a:cubicBezTo>
                  <a:pt x="20759" y="4626"/>
                  <a:pt x="21600" y="3638"/>
                  <a:pt x="21600" y="2452"/>
                </a:cubicBezTo>
                <a:cubicBezTo>
                  <a:pt x="21600" y="1098"/>
                  <a:pt x="20502" y="0"/>
                  <a:pt x="19148"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899" name="Google Shape;899;p17"/>
          <p:cNvSpPr/>
          <p:nvPr/>
        </p:nvSpPr>
        <p:spPr>
          <a:xfrm>
            <a:off x="3026599" y="3588676"/>
            <a:ext cx="253869" cy="279266"/>
          </a:xfrm>
          <a:custGeom>
            <a:rect b="b" l="l" r="r" t="t"/>
            <a:pathLst>
              <a:path extrusionOk="0" h="21600" w="21600">
                <a:moveTo>
                  <a:pt x="18907" y="20616"/>
                </a:moveTo>
                <a:cubicBezTo>
                  <a:pt x="18012" y="20616"/>
                  <a:pt x="17287" y="19956"/>
                  <a:pt x="17287" y="19143"/>
                </a:cubicBezTo>
                <a:cubicBezTo>
                  <a:pt x="17287" y="18329"/>
                  <a:pt x="18012" y="17669"/>
                  <a:pt x="18907" y="17669"/>
                </a:cubicBezTo>
                <a:cubicBezTo>
                  <a:pt x="19802" y="17669"/>
                  <a:pt x="20527" y="18329"/>
                  <a:pt x="20527" y="19143"/>
                </a:cubicBezTo>
                <a:cubicBezTo>
                  <a:pt x="20527" y="19956"/>
                  <a:pt x="19802" y="20616"/>
                  <a:pt x="18907" y="20616"/>
                </a:cubicBezTo>
                <a:moveTo>
                  <a:pt x="2703" y="12269"/>
                </a:moveTo>
                <a:cubicBezTo>
                  <a:pt x="1808" y="12269"/>
                  <a:pt x="1082" y="11609"/>
                  <a:pt x="1082" y="10795"/>
                </a:cubicBezTo>
                <a:cubicBezTo>
                  <a:pt x="1082" y="9981"/>
                  <a:pt x="1808" y="9322"/>
                  <a:pt x="2703" y="9322"/>
                </a:cubicBezTo>
                <a:cubicBezTo>
                  <a:pt x="3598" y="9322"/>
                  <a:pt x="4323" y="9981"/>
                  <a:pt x="4323" y="10795"/>
                </a:cubicBezTo>
                <a:cubicBezTo>
                  <a:pt x="4323" y="11609"/>
                  <a:pt x="3598" y="12269"/>
                  <a:pt x="2703" y="12269"/>
                </a:cubicBezTo>
                <a:moveTo>
                  <a:pt x="18907" y="975"/>
                </a:moveTo>
                <a:cubicBezTo>
                  <a:pt x="19802" y="975"/>
                  <a:pt x="20527" y="1634"/>
                  <a:pt x="20527" y="2448"/>
                </a:cubicBezTo>
                <a:cubicBezTo>
                  <a:pt x="20527" y="3262"/>
                  <a:pt x="19802" y="3921"/>
                  <a:pt x="18907" y="3921"/>
                </a:cubicBezTo>
                <a:cubicBezTo>
                  <a:pt x="18012" y="3921"/>
                  <a:pt x="17287" y="3262"/>
                  <a:pt x="17287" y="2448"/>
                </a:cubicBezTo>
                <a:cubicBezTo>
                  <a:pt x="17287" y="1634"/>
                  <a:pt x="18012" y="975"/>
                  <a:pt x="18907" y="975"/>
                </a:cubicBezTo>
                <a:moveTo>
                  <a:pt x="18902" y="16695"/>
                </a:moveTo>
                <a:cubicBezTo>
                  <a:pt x="18092" y="16695"/>
                  <a:pt x="17374" y="17026"/>
                  <a:pt x="16879" y="17540"/>
                </a:cubicBezTo>
                <a:lnTo>
                  <a:pt x="5253" y="11551"/>
                </a:lnTo>
                <a:cubicBezTo>
                  <a:pt x="5338" y="11314"/>
                  <a:pt x="5396" y="11064"/>
                  <a:pt x="5396" y="10800"/>
                </a:cubicBezTo>
                <a:cubicBezTo>
                  <a:pt x="5396" y="10536"/>
                  <a:pt x="5338" y="10286"/>
                  <a:pt x="5253" y="10048"/>
                </a:cubicBezTo>
                <a:lnTo>
                  <a:pt x="16879" y="4059"/>
                </a:lnTo>
                <a:cubicBezTo>
                  <a:pt x="17373" y="4574"/>
                  <a:pt x="18092" y="4905"/>
                  <a:pt x="18902" y="4905"/>
                </a:cubicBezTo>
                <a:cubicBezTo>
                  <a:pt x="20392" y="4905"/>
                  <a:pt x="21600" y="3807"/>
                  <a:pt x="21600" y="2452"/>
                </a:cubicBezTo>
                <a:cubicBezTo>
                  <a:pt x="21600" y="1098"/>
                  <a:pt x="20392" y="0"/>
                  <a:pt x="18902" y="0"/>
                </a:cubicBezTo>
                <a:cubicBezTo>
                  <a:pt x="17412" y="0"/>
                  <a:pt x="16204" y="1098"/>
                  <a:pt x="16204" y="2452"/>
                </a:cubicBezTo>
                <a:cubicBezTo>
                  <a:pt x="16204" y="2716"/>
                  <a:pt x="16262" y="2966"/>
                  <a:pt x="16347" y="3204"/>
                </a:cubicBezTo>
                <a:lnTo>
                  <a:pt x="4722" y="9193"/>
                </a:lnTo>
                <a:cubicBezTo>
                  <a:pt x="4227" y="8679"/>
                  <a:pt x="3509" y="8347"/>
                  <a:pt x="2698" y="8347"/>
                </a:cubicBezTo>
                <a:cubicBezTo>
                  <a:pt x="1208" y="8347"/>
                  <a:pt x="0" y="9445"/>
                  <a:pt x="0" y="10800"/>
                </a:cubicBezTo>
                <a:cubicBezTo>
                  <a:pt x="0" y="12155"/>
                  <a:pt x="1208" y="13253"/>
                  <a:pt x="2698" y="13253"/>
                </a:cubicBezTo>
                <a:cubicBezTo>
                  <a:pt x="3509" y="13253"/>
                  <a:pt x="4227" y="12921"/>
                  <a:pt x="4722" y="12406"/>
                </a:cubicBezTo>
                <a:lnTo>
                  <a:pt x="16347" y="18395"/>
                </a:lnTo>
                <a:cubicBezTo>
                  <a:pt x="16262" y="18633"/>
                  <a:pt x="16204" y="18883"/>
                  <a:pt x="16204" y="19147"/>
                </a:cubicBezTo>
                <a:cubicBezTo>
                  <a:pt x="16204" y="20502"/>
                  <a:pt x="17412" y="21600"/>
                  <a:pt x="18902" y="21600"/>
                </a:cubicBezTo>
                <a:cubicBezTo>
                  <a:pt x="20392" y="21600"/>
                  <a:pt x="21600" y="20502"/>
                  <a:pt x="21600" y="19147"/>
                </a:cubicBezTo>
                <a:cubicBezTo>
                  <a:pt x="21600" y="17792"/>
                  <a:pt x="20392" y="16695"/>
                  <a:pt x="18902" y="1669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0" name="Google Shape;900;p17"/>
          <p:cNvSpPr/>
          <p:nvPr/>
        </p:nvSpPr>
        <p:spPr>
          <a:xfrm>
            <a:off x="3547164" y="3588676"/>
            <a:ext cx="279464" cy="279353"/>
          </a:xfrm>
          <a:custGeom>
            <a:rect b="b" l="l" r="r" t="t"/>
            <a:pathLst>
              <a:path extrusionOk="0" h="21600" w="2160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1" name="Google Shape;901;p17"/>
          <p:cNvSpPr/>
          <p:nvPr/>
        </p:nvSpPr>
        <p:spPr>
          <a:xfrm>
            <a:off x="4080425" y="3588676"/>
            <a:ext cx="279328" cy="279328"/>
          </a:xfrm>
          <a:custGeom>
            <a:rect b="b" l="l" r="r" t="t"/>
            <a:pathLst>
              <a:path extrusionOk="0" h="21600" w="21600">
                <a:moveTo>
                  <a:pt x="18429" y="14128"/>
                </a:moveTo>
                <a:cubicBezTo>
                  <a:pt x="17041" y="13430"/>
                  <a:pt x="15777" y="12523"/>
                  <a:pt x="14684" y="11440"/>
                </a:cubicBezTo>
                <a:cubicBezTo>
                  <a:pt x="15214" y="10618"/>
                  <a:pt x="15664" y="9739"/>
                  <a:pt x="16034" y="8820"/>
                </a:cubicBezTo>
                <a:cubicBezTo>
                  <a:pt x="16089" y="8826"/>
                  <a:pt x="16143" y="8836"/>
                  <a:pt x="16200" y="8836"/>
                </a:cubicBezTo>
                <a:cubicBezTo>
                  <a:pt x="17013" y="8836"/>
                  <a:pt x="17673" y="8177"/>
                  <a:pt x="17673" y="7364"/>
                </a:cubicBezTo>
                <a:cubicBezTo>
                  <a:pt x="17673" y="6787"/>
                  <a:pt x="17339" y="6294"/>
                  <a:pt x="16856" y="6052"/>
                </a:cubicBezTo>
                <a:cubicBezTo>
                  <a:pt x="17033" y="5170"/>
                  <a:pt x="17144" y="4264"/>
                  <a:pt x="17167" y="3336"/>
                </a:cubicBezTo>
                <a:cubicBezTo>
                  <a:pt x="19277" y="5136"/>
                  <a:pt x="20618" y="7809"/>
                  <a:pt x="20618" y="10800"/>
                </a:cubicBezTo>
                <a:cubicBezTo>
                  <a:pt x="20618" y="11764"/>
                  <a:pt x="20469" y="12689"/>
                  <a:pt x="20209" y="13568"/>
                </a:cubicBezTo>
                <a:cubicBezTo>
                  <a:pt x="19628" y="13783"/>
                  <a:pt x="19034" y="13971"/>
                  <a:pt x="18429" y="14128"/>
                </a:cubicBezTo>
                <a:moveTo>
                  <a:pt x="10800" y="20618"/>
                </a:moveTo>
                <a:cubicBezTo>
                  <a:pt x="8406" y="20618"/>
                  <a:pt x="6213" y="19759"/>
                  <a:pt x="4509" y="18335"/>
                </a:cubicBezTo>
                <a:cubicBezTo>
                  <a:pt x="6552" y="17934"/>
                  <a:pt x="8450" y="17135"/>
                  <a:pt x="10128" y="16031"/>
                </a:cubicBezTo>
                <a:cubicBezTo>
                  <a:pt x="10330" y="16135"/>
                  <a:pt x="10556" y="16200"/>
                  <a:pt x="10800" y="16200"/>
                </a:cubicBezTo>
                <a:cubicBezTo>
                  <a:pt x="11273" y="16200"/>
                  <a:pt x="11689" y="15973"/>
                  <a:pt x="11959" y="15627"/>
                </a:cubicBezTo>
                <a:cubicBezTo>
                  <a:pt x="12547" y="15680"/>
                  <a:pt x="13142" y="15709"/>
                  <a:pt x="13745" y="15709"/>
                </a:cubicBezTo>
                <a:cubicBezTo>
                  <a:pt x="15323" y="15709"/>
                  <a:pt x="16852" y="15508"/>
                  <a:pt x="18322" y="15156"/>
                </a:cubicBezTo>
                <a:cubicBezTo>
                  <a:pt x="18660" y="15317"/>
                  <a:pt x="18998" y="15480"/>
                  <a:pt x="19350" y="15618"/>
                </a:cubicBezTo>
                <a:cubicBezTo>
                  <a:pt x="17665" y="18601"/>
                  <a:pt x="14470" y="20618"/>
                  <a:pt x="10800" y="20618"/>
                </a:cubicBezTo>
                <a:moveTo>
                  <a:pt x="3539" y="17392"/>
                </a:moveTo>
                <a:cubicBezTo>
                  <a:pt x="3476" y="16840"/>
                  <a:pt x="3436" y="16279"/>
                  <a:pt x="3436" y="15709"/>
                </a:cubicBezTo>
                <a:cubicBezTo>
                  <a:pt x="3436" y="14763"/>
                  <a:pt x="3536" y="13842"/>
                  <a:pt x="3707" y="12946"/>
                </a:cubicBezTo>
                <a:cubicBezTo>
                  <a:pt x="5455" y="13988"/>
                  <a:pt x="7377" y="14767"/>
                  <a:pt x="9421" y="15226"/>
                </a:cubicBezTo>
                <a:cubicBezTo>
                  <a:pt x="9431" y="15253"/>
                  <a:pt x="9436" y="15282"/>
                  <a:pt x="9447" y="15308"/>
                </a:cubicBezTo>
                <a:cubicBezTo>
                  <a:pt x="7724" y="16421"/>
                  <a:pt x="5761" y="17193"/>
                  <a:pt x="3643" y="17506"/>
                </a:cubicBezTo>
                <a:cubicBezTo>
                  <a:pt x="3608" y="17469"/>
                  <a:pt x="3573" y="17430"/>
                  <a:pt x="3539" y="17392"/>
                </a:cubicBezTo>
                <a:moveTo>
                  <a:pt x="3075" y="11369"/>
                </a:moveTo>
                <a:cubicBezTo>
                  <a:pt x="2361" y="10869"/>
                  <a:pt x="1683" y="10321"/>
                  <a:pt x="1046" y="9729"/>
                </a:cubicBezTo>
                <a:cubicBezTo>
                  <a:pt x="1528" y="5299"/>
                  <a:pt x="4955" y="1762"/>
                  <a:pt x="9331" y="1104"/>
                </a:cubicBezTo>
                <a:cubicBezTo>
                  <a:pt x="9335" y="1629"/>
                  <a:pt x="9363" y="2148"/>
                  <a:pt x="9417" y="2660"/>
                </a:cubicBezTo>
                <a:cubicBezTo>
                  <a:pt x="8572" y="3227"/>
                  <a:pt x="7787" y="3879"/>
                  <a:pt x="7069" y="4596"/>
                </a:cubicBezTo>
                <a:cubicBezTo>
                  <a:pt x="6863" y="4486"/>
                  <a:pt x="6632" y="4418"/>
                  <a:pt x="6382" y="4418"/>
                </a:cubicBezTo>
                <a:cubicBezTo>
                  <a:pt x="5569" y="4418"/>
                  <a:pt x="4909" y="5078"/>
                  <a:pt x="4909" y="5891"/>
                </a:cubicBezTo>
                <a:cubicBezTo>
                  <a:pt x="4909" y="6236"/>
                  <a:pt x="5033" y="6549"/>
                  <a:pt x="5231" y="6800"/>
                </a:cubicBezTo>
                <a:cubicBezTo>
                  <a:pt x="4279" y="8179"/>
                  <a:pt x="3550" y="9719"/>
                  <a:pt x="3075" y="11369"/>
                </a:cubicBezTo>
                <a:moveTo>
                  <a:pt x="2466" y="15973"/>
                </a:moveTo>
                <a:cubicBezTo>
                  <a:pt x="1563" y="14521"/>
                  <a:pt x="1025" y="12821"/>
                  <a:pt x="989" y="10995"/>
                </a:cubicBezTo>
                <a:cubicBezTo>
                  <a:pt x="1570" y="11492"/>
                  <a:pt x="2180" y="11955"/>
                  <a:pt x="2817" y="12383"/>
                </a:cubicBezTo>
                <a:cubicBezTo>
                  <a:pt x="2585" y="13456"/>
                  <a:pt x="2455" y="14567"/>
                  <a:pt x="2455" y="15709"/>
                </a:cubicBezTo>
                <a:cubicBezTo>
                  <a:pt x="2455" y="15798"/>
                  <a:pt x="2464" y="15885"/>
                  <a:pt x="2466" y="15973"/>
                </a:cubicBezTo>
                <a:moveTo>
                  <a:pt x="13428" y="11540"/>
                </a:moveTo>
                <a:cubicBezTo>
                  <a:pt x="12907" y="12264"/>
                  <a:pt x="12315" y="12931"/>
                  <a:pt x="11674" y="13548"/>
                </a:cubicBezTo>
                <a:cubicBezTo>
                  <a:pt x="11429" y="13366"/>
                  <a:pt x="11129" y="13255"/>
                  <a:pt x="10800" y="13255"/>
                </a:cubicBezTo>
                <a:cubicBezTo>
                  <a:pt x="10166" y="13255"/>
                  <a:pt x="9631" y="13657"/>
                  <a:pt x="9423" y="14218"/>
                </a:cubicBezTo>
                <a:cubicBezTo>
                  <a:pt x="7455" y="13751"/>
                  <a:pt x="5607" y="12973"/>
                  <a:pt x="3936" y="11937"/>
                </a:cubicBezTo>
                <a:cubicBezTo>
                  <a:pt x="4379" y="10266"/>
                  <a:pt x="5100" y="8708"/>
                  <a:pt x="6060" y="7326"/>
                </a:cubicBezTo>
                <a:cubicBezTo>
                  <a:pt x="6164" y="7349"/>
                  <a:pt x="6271" y="7364"/>
                  <a:pt x="6382" y="7364"/>
                </a:cubicBezTo>
                <a:cubicBezTo>
                  <a:pt x="7195" y="7364"/>
                  <a:pt x="7855" y="6704"/>
                  <a:pt x="7855" y="5891"/>
                </a:cubicBezTo>
                <a:cubicBezTo>
                  <a:pt x="7855" y="5688"/>
                  <a:pt x="7813" y="5493"/>
                  <a:pt x="7739" y="5317"/>
                </a:cubicBezTo>
                <a:cubicBezTo>
                  <a:pt x="8307" y="4747"/>
                  <a:pt x="8920" y="4221"/>
                  <a:pt x="9575" y="3749"/>
                </a:cubicBezTo>
                <a:cubicBezTo>
                  <a:pt x="10104" y="6723"/>
                  <a:pt x="11479" y="9397"/>
                  <a:pt x="13428" y="11540"/>
                </a:cubicBezTo>
                <a:moveTo>
                  <a:pt x="10800" y="982"/>
                </a:moveTo>
                <a:cubicBezTo>
                  <a:pt x="11347" y="982"/>
                  <a:pt x="11881" y="1038"/>
                  <a:pt x="12403" y="1125"/>
                </a:cubicBezTo>
                <a:cubicBezTo>
                  <a:pt x="11696" y="1400"/>
                  <a:pt x="11005" y="1707"/>
                  <a:pt x="10354" y="2081"/>
                </a:cubicBezTo>
                <a:cubicBezTo>
                  <a:pt x="10328" y="1726"/>
                  <a:pt x="10311" y="1368"/>
                  <a:pt x="10310" y="1007"/>
                </a:cubicBezTo>
                <a:cubicBezTo>
                  <a:pt x="10474" y="999"/>
                  <a:pt x="10635" y="982"/>
                  <a:pt x="10800" y="982"/>
                </a:cubicBezTo>
                <a:moveTo>
                  <a:pt x="14120" y="12262"/>
                </a:moveTo>
                <a:cubicBezTo>
                  <a:pt x="14982" y="13097"/>
                  <a:pt x="15950" y="13819"/>
                  <a:pt x="16986" y="14440"/>
                </a:cubicBezTo>
                <a:cubicBezTo>
                  <a:pt x="15933" y="14626"/>
                  <a:pt x="14852" y="14727"/>
                  <a:pt x="13745" y="14727"/>
                </a:cubicBezTo>
                <a:cubicBezTo>
                  <a:pt x="13246" y="14727"/>
                  <a:pt x="12754" y="14702"/>
                  <a:pt x="12265" y="14664"/>
                </a:cubicBezTo>
                <a:cubicBezTo>
                  <a:pt x="12259" y="14569"/>
                  <a:pt x="12250" y="14475"/>
                  <a:pt x="12229" y="14385"/>
                </a:cubicBezTo>
                <a:cubicBezTo>
                  <a:pt x="12921" y="13737"/>
                  <a:pt x="13555" y="13027"/>
                  <a:pt x="14120" y="12262"/>
                </a:cubicBezTo>
                <a:moveTo>
                  <a:pt x="16188" y="2597"/>
                </a:moveTo>
                <a:cubicBezTo>
                  <a:pt x="16191" y="2713"/>
                  <a:pt x="16200" y="2828"/>
                  <a:pt x="16200" y="2945"/>
                </a:cubicBezTo>
                <a:cubicBezTo>
                  <a:pt x="16200" y="3967"/>
                  <a:pt x="16092" y="4962"/>
                  <a:pt x="15894" y="5924"/>
                </a:cubicBezTo>
                <a:cubicBezTo>
                  <a:pt x="15227" y="6065"/>
                  <a:pt x="14727" y="6656"/>
                  <a:pt x="14727" y="7364"/>
                </a:cubicBezTo>
                <a:cubicBezTo>
                  <a:pt x="14727" y="7765"/>
                  <a:pt x="14888" y="8127"/>
                  <a:pt x="15149" y="8393"/>
                </a:cubicBezTo>
                <a:cubicBezTo>
                  <a:pt x="14827" y="9199"/>
                  <a:pt x="14443" y="9973"/>
                  <a:pt x="13991" y="10701"/>
                </a:cubicBezTo>
                <a:cubicBezTo>
                  <a:pt x="12159" y="8620"/>
                  <a:pt x="10894" y="6025"/>
                  <a:pt x="10469" y="3152"/>
                </a:cubicBezTo>
                <a:cubicBezTo>
                  <a:pt x="11590" y="2463"/>
                  <a:pt x="12813" y="1934"/>
                  <a:pt x="14106" y="1565"/>
                </a:cubicBezTo>
                <a:cubicBezTo>
                  <a:pt x="14844" y="1829"/>
                  <a:pt x="15544" y="2173"/>
                  <a:pt x="16188" y="2597"/>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2" name="Google Shape;902;p17"/>
          <p:cNvSpPr/>
          <p:nvPr/>
        </p:nvSpPr>
        <p:spPr>
          <a:xfrm>
            <a:off x="4639079" y="3588676"/>
            <a:ext cx="228541" cy="279328"/>
          </a:xfrm>
          <a:custGeom>
            <a:rect b="b" l="l" r="r" t="t"/>
            <a:pathLst>
              <a:path extrusionOk="0" h="21600" w="21600">
                <a:moveTo>
                  <a:pt x="10800" y="4909"/>
                </a:moveTo>
                <a:cubicBezTo>
                  <a:pt x="5498" y="4909"/>
                  <a:pt x="1200" y="4030"/>
                  <a:pt x="1200" y="2945"/>
                </a:cubicBezTo>
                <a:cubicBezTo>
                  <a:pt x="1200" y="1861"/>
                  <a:pt x="5498" y="982"/>
                  <a:pt x="10800" y="982"/>
                </a:cubicBezTo>
                <a:cubicBezTo>
                  <a:pt x="16102" y="982"/>
                  <a:pt x="20400" y="1861"/>
                  <a:pt x="20400" y="2945"/>
                </a:cubicBezTo>
                <a:cubicBezTo>
                  <a:pt x="20400" y="4030"/>
                  <a:pt x="16102" y="4909"/>
                  <a:pt x="10800" y="4909"/>
                </a:cubicBezTo>
                <a:moveTo>
                  <a:pt x="20400" y="6873"/>
                </a:moveTo>
                <a:cubicBezTo>
                  <a:pt x="20400" y="7957"/>
                  <a:pt x="16102" y="8836"/>
                  <a:pt x="10800" y="8836"/>
                </a:cubicBezTo>
                <a:cubicBezTo>
                  <a:pt x="5498" y="8836"/>
                  <a:pt x="1200" y="7957"/>
                  <a:pt x="1200" y="6873"/>
                </a:cubicBezTo>
                <a:lnTo>
                  <a:pt x="1200" y="4291"/>
                </a:lnTo>
                <a:cubicBezTo>
                  <a:pt x="2993" y="5240"/>
                  <a:pt x="6615" y="5891"/>
                  <a:pt x="10800" y="5891"/>
                </a:cubicBezTo>
                <a:cubicBezTo>
                  <a:pt x="14986" y="5891"/>
                  <a:pt x="18607" y="5240"/>
                  <a:pt x="20400" y="4291"/>
                </a:cubicBezTo>
                <a:cubicBezTo>
                  <a:pt x="20400" y="4291"/>
                  <a:pt x="20400" y="6873"/>
                  <a:pt x="20400" y="6873"/>
                </a:cubicBezTo>
                <a:close/>
                <a:moveTo>
                  <a:pt x="10800" y="10800"/>
                </a:moveTo>
                <a:cubicBezTo>
                  <a:pt x="5498" y="10800"/>
                  <a:pt x="1200" y="9921"/>
                  <a:pt x="1200" y="8836"/>
                </a:cubicBezTo>
                <a:cubicBezTo>
                  <a:pt x="1200" y="8672"/>
                  <a:pt x="1309" y="8514"/>
                  <a:pt x="1494" y="8362"/>
                </a:cubicBezTo>
                <a:cubicBezTo>
                  <a:pt x="3370" y="9232"/>
                  <a:pt x="6830" y="9818"/>
                  <a:pt x="10800" y="9818"/>
                </a:cubicBezTo>
                <a:cubicBezTo>
                  <a:pt x="14770" y="9818"/>
                  <a:pt x="18230" y="9232"/>
                  <a:pt x="20106" y="8362"/>
                </a:cubicBezTo>
                <a:cubicBezTo>
                  <a:pt x="20291" y="8514"/>
                  <a:pt x="20400" y="8672"/>
                  <a:pt x="20400" y="8836"/>
                </a:cubicBezTo>
                <a:cubicBezTo>
                  <a:pt x="20400" y="9921"/>
                  <a:pt x="16102" y="10800"/>
                  <a:pt x="10800" y="10800"/>
                </a:cubicBezTo>
                <a:moveTo>
                  <a:pt x="20400" y="12764"/>
                </a:moveTo>
                <a:cubicBezTo>
                  <a:pt x="20400" y="13848"/>
                  <a:pt x="16102" y="14727"/>
                  <a:pt x="10800" y="14727"/>
                </a:cubicBezTo>
                <a:cubicBezTo>
                  <a:pt x="5498" y="14727"/>
                  <a:pt x="1200" y="13848"/>
                  <a:pt x="1200" y="12764"/>
                </a:cubicBezTo>
                <a:lnTo>
                  <a:pt x="1200" y="10182"/>
                </a:lnTo>
                <a:cubicBezTo>
                  <a:pt x="2993" y="11131"/>
                  <a:pt x="6615" y="11782"/>
                  <a:pt x="10800" y="11782"/>
                </a:cubicBezTo>
                <a:cubicBezTo>
                  <a:pt x="14986" y="11782"/>
                  <a:pt x="18607" y="11131"/>
                  <a:pt x="20400" y="10182"/>
                </a:cubicBezTo>
                <a:cubicBezTo>
                  <a:pt x="20400" y="10182"/>
                  <a:pt x="20400" y="12764"/>
                  <a:pt x="20400" y="12764"/>
                </a:cubicBezTo>
                <a:close/>
                <a:moveTo>
                  <a:pt x="10800" y="16691"/>
                </a:moveTo>
                <a:cubicBezTo>
                  <a:pt x="5498" y="16691"/>
                  <a:pt x="1200" y="15812"/>
                  <a:pt x="1200" y="14727"/>
                </a:cubicBezTo>
                <a:cubicBezTo>
                  <a:pt x="1200" y="14563"/>
                  <a:pt x="1309" y="14405"/>
                  <a:pt x="1494" y="14253"/>
                </a:cubicBezTo>
                <a:cubicBezTo>
                  <a:pt x="3370" y="15123"/>
                  <a:pt x="6830" y="15709"/>
                  <a:pt x="10800" y="15709"/>
                </a:cubicBezTo>
                <a:cubicBezTo>
                  <a:pt x="14770" y="15709"/>
                  <a:pt x="18230" y="15123"/>
                  <a:pt x="20106" y="14253"/>
                </a:cubicBezTo>
                <a:cubicBezTo>
                  <a:pt x="20291" y="14405"/>
                  <a:pt x="20400" y="14563"/>
                  <a:pt x="20400" y="14727"/>
                </a:cubicBezTo>
                <a:cubicBezTo>
                  <a:pt x="20400" y="15812"/>
                  <a:pt x="16102" y="16691"/>
                  <a:pt x="10800" y="16691"/>
                </a:cubicBezTo>
                <a:moveTo>
                  <a:pt x="20400" y="18655"/>
                </a:moveTo>
                <a:cubicBezTo>
                  <a:pt x="20400" y="19739"/>
                  <a:pt x="16102" y="20618"/>
                  <a:pt x="10800" y="20618"/>
                </a:cubicBezTo>
                <a:cubicBezTo>
                  <a:pt x="5498" y="20618"/>
                  <a:pt x="1200" y="19739"/>
                  <a:pt x="1200" y="18655"/>
                </a:cubicBezTo>
                <a:lnTo>
                  <a:pt x="1200" y="16073"/>
                </a:lnTo>
                <a:cubicBezTo>
                  <a:pt x="2993" y="17022"/>
                  <a:pt x="6615" y="17673"/>
                  <a:pt x="10800" y="17673"/>
                </a:cubicBezTo>
                <a:cubicBezTo>
                  <a:pt x="14986" y="17673"/>
                  <a:pt x="18607" y="17022"/>
                  <a:pt x="20400" y="16073"/>
                </a:cubicBezTo>
                <a:cubicBezTo>
                  <a:pt x="20400" y="16073"/>
                  <a:pt x="20400" y="18655"/>
                  <a:pt x="20400" y="18655"/>
                </a:cubicBezTo>
                <a:close/>
                <a:moveTo>
                  <a:pt x="21600" y="2945"/>
                </a:moveTo>
                <a:cubicBezTo>
                  <a:pt x="21600" y="1319"/>
                  <a:pt x="16765" y="0"/>
                  <a:pt x="10800" y="0"/>
                </a:cubicBezTo>
                <a:cubicBezTo>
                  <a:pt x="4835" y="0"/>
                  <a:pt x="0" y="1319"/>
                  <a:pt x="0" y="2945"/>
                </a:cubicBezTo>
                <a:lnTo>
                  <a:pt x="0" y="6873"/>
                </a:lnTo>
                <a:cubicBezTo>
                  <a:pt x="0" y="7218"/>
                  <a:pt x="229" y="7547"/>
                  <a:pt x="628" y="7855"/>
                </a:cubicBezTo>
                <a:cubicBezTo>
                  <a:pt x="229" y="8162"/>
                  <a:pt x="0" y="8492"/>
                  <a:pt x="0" y="8836"/>
                </a:cubicBezTo>
                <a:lnTo>
                  <a:pt x="0" y="12764"/>
                </a:lnTo>
                <a:cubicBezTo>
                  <a:pt x="0" y="13109"/>
                  <a:pt x="229" y="13438"/>
                  <a:pt x="628" y="13745"/>
                </a:cubicBezTo>
                <a:cubicBezTo>
                  <a:pt x="229" y="14053"/>
                  <a:pt x="0" y="14383"/>
                  <a:pt x="0" y="14727"/>
                </a:cubicBezTo>
                <a:lnTo>
                  <a:pt x="0" y="18655"/>
                </a:lnTo>
                <a:cubicBezTo>
                  <a:pt x="0" y="20281"/>
                  <a:pt x="4835" y="21600"/>
                  <a:pt x="10800" y="21600"/>
                </a:cubicBezTo>
                <a:cubicBezTo>
                  <a:pt x="16765" y="21600"/>
                  <a:pt x="21600" y="20281"/>
                  <a:pt x="21600" y="18655"/>
                </a:cubicBezTo>
                <a:lnTo>
                  <a:pt x="21600" y="14727"/>
                </a:lnTo>
                <a:cubicBezTo>
                  <a:pt x="21600" y="14383"/>
                  <a:pt x="21371" y="14053"/>
                  <a:pt x="20972" y="13745"/>
                </a:cubicBezTo>
                <a:cubicBezTo>
                  <a:pt x="21371" y="13438"/>
                  <a:pt x="21600" y="13109"/>
                  <a:pt x="21600" y="12764"/>
                </a:cubicBezTo>
                <a:lnTo>
                  <a:pt x="21600" y="8836"/>
                </a:lnTo>
                <a:cubicBezTo>
                  <a:pt x="21600" y="8492"/>
                  <a:pt x="21371" y="8162"/>
                  <a:pt x="20972" y="7855"/>
                </a:cubicBezTo>
                <a:cubicBezTo>
                  <a:pt x="21371" y="7547"/>
                  <a:pt x="21600" y="7218"/>
                  <a:pt x="21600" y="6873"/>
                </a:cubicBezTo>
                <a:cubicBezTo>
                  <a:pt x="21600" y="6873"/>
                  <a:pt x="21600" y="2945"/>
                  <a:pt x="21600" y="294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3" name="Google Shape;903;p17"/>
          <p:cNvSpPr/>
          <p:nvPr/>
        </p:nvSpPr>
        <p:spPr>
          <a:xfrm>
            <a:off x="5146947" y="3588676"/>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4" name="Google Shape;904;p17"/>
          <p:cNvSpPr/>
          <p:nvPr/>
        </p:nvSpPr>
        <p:spPr>
          <a:xfrm>
            <a:off x="5680208" y="3588676"/>
            <a:ext cx="279328" cy="279328"/>
          </a:xfrm>
          <a:custGeom>
            <a:rect b="b" l="l" r="r" t="t"/>
            <a:pathLst>
              <a:path extrusionOk="0" h="21600" w="2160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5" name="Google Shape;905;p17"/>
          <p:cNvSpPr/>
          <p:nvPr/>
        </p:nvSpPr>
        <p:spPr>
          <a:xfrm>
            <a:off x="6251560" y="2522154"/>
            <a:ext cx="279328" cy="279328"/>
          </a:xfrm>
          <a:custGeom>
            <a:rect b="b" l="l" r="r" t="t"/>
            <a:pathLst>
              <a:path extrusionOk="0" h="21600" w="21600">
                <a:moveTo>
                  <a:pt x="14324" y="12090"/>
                </a:moveTo>
                <a:cubicBezTo>
                  <a:pt x="14019" y="12090"/>
                  <a:pt x="14019" y="12428"/>
                  <a:pt x="14019" y="12428"/>
                </a:cubicBezTo>
                <a:lnTo>
                  <a:pt x="14019" y="12863"/>
                </a:lnTo>
                <a:lnTo>
                  <a:pt x="14628" y="12863"/>
                </a:lnTo>
                <a:lnTo>
                  <a:pt x="14628" y="12428"/>
                </a:lnTo>
                <a:cubicBezTo>
                  <a:pt x="14628" y="12428"/>
                  <a:pt x="14628" y="12090"/>
                  <a:pt x="14324" y="12090"/>
                </a:cubicBezTo>
                <a:moveTo>
                  <a:pt x="15287" y="12380"/>
                </a:moveTo>
                <a:lnTo>
                  <a:pt x="15287" y="13348"/>
                </a:lnTo>
                <a:lnTo>
                  <a:pt x="14019" y="13348"/>
                </a:lnTo>
                <a:lnTo>
                  <a:pt x="14019" y="14072"/>
                </a:lnTo>
                <a:cubicBezTo>
                  <a:pt x="14019" y="14072"/>
                  <a:pt x="14019" y="14411"/>
                  <a:pt x="14324" y="14411"/>
                </a:cubicBezTo>
                <a:cubicBezTo>
                  <a:pt x="14628" y="14411"/>
                  <a:pt x="14628" y="14072"/>
                  <a:pt x="14628" y="14072"/>
                </a:cubicBezTo>
                <a:lnTo>
                  <a:pt x="14628" y="13734"/>
                </a:lnTo>
                <a:lnTo>
                  <a:pt x="15287" y="13734"/>
                </a:lnTo>
                <a:lnTo>
                  <a:pt x="15287" y="14266"/>
                </a:lnTo>
                <a:cubicBezTo>
                  <a:pt x="15287" y="14266"/>
                  <a:pt x="15186" y="14943"/>
                  <a:pt x="14375" y="14943"/>
                </a:cubicBezTo>
                <a:cubicBezTo>
                  <a:pt x="13564" y="14943"/>
                  <a:pt x="13411" y="14266"/>
                  <a:pt x="13411" y="14266"/>
                </a:cubicBezTo>
                <a:lnTo>
                  <a:pt x="13411" y="12380"/>
                </a:lnTo>
                <a:cubicBezTo>
                  <a:pt x="13411" y="12380"/>
                  <a:pt x="13411" y="11558"/>
                  <a:pt x="14375" y="11558"/>
                </a:cubicBezTo>
                <a:cubicBezTo>
                  <a:pt x="15338" y="11558"/>
                  <a:pt x="15287" y="12380"/>
                  <a:pt x="15287" y="12380"/>
                </a:cubicBezTo>
                <a:moveTo>
                  <a:pt x="12904" y="14169"/>
                </a:moveTo>
                <a:cubicBezTo>
                  <a:pt x="12904" y="14169"/>
                  <a:pt x="12904" y="14943"/>
                  <a:pt x="12347" y="14943"/>
                </a:cubicBezTo>
                <a:cubicBezTo>
                  <a:pt x="12005" y="14943"/>
                  <a:pt x="11798" y="14762"/>
                  <a:pt x="11687" y="14621"/>
                </a:cubicBezTo>
                <a:lnTo>
                  <a:pt x="11687" y="14895"/>
                </a:lnTo>
                <a:lnTo>
                  <a:pt x="11028" y="14895"/>
                </a:lnTo>
                <a:lnTo>
                  <a:pt x="11028" y="10446"/>
                </a:lnTo>
                <a:lnTo>
                  <a:pt x="11687" y="10446"/>
                </a:lnTo>
                <a:lnTo>
                  <a:pt x="11687" y="11888"/>
                </a:lnTo>
                <a:cubicBezTo>
                  <a:pt x="11788" y="11782"/>
                  <a:pt x="12036" y="11558"/>
                  <a:pt x="12347" y="11558"/>
                </a:cubicBezTo>
                <a:cubicBezTo>
                  <a:pt x="12752" y="11558"/>
                  <a:pt x="12904" y="11896"/>
                  <a:pt x="12904" y="12332"/>
                </a:cubicBezTo>
                <a:cubicBezTo>
                  <a:pt x="12904" y="12332"/>
                  <a:pt x="12904" y="14169"/>
                  <a:pt x="12904"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3" y="11074"/>
                </a:lnTo>
                <a:lnTo>
                  <a:pt x="6363" y="10446"/>
                </a:lnTo>
                <a:lnTo>
                  <a:pt x="8595" y="10446"/>
                </a:lnTo>
                <a:cubicBezTo>
                  <a:pt x="8595" y="10446"/>
                  <a:pt x="8595" y="11074"/>
                  <a:pt x="8595" y="11074"/>
                </a:cubicBezTo>
                <a:close/>
                <a:moveTo>
                  <a:pt x="14527" y="9430"/>
                </a:moveTo>
                <a:cubicBezTo>
                  <a:pt x="14527" y="9430"/>
                  <a:pt x="12667" y="9334"/>
                  <a:pt x="10800" y="9334"/>
                </a:cubicBezTo>
                <a:cubicBezTo>
                  <a:pt x="8940" y="9334"/>
                  <a:pt x="7074" y="9430"/>
                  <a:pt x="7074" y="9430"/>
                </a:cubicBezTo>
                <a:cubicBezTo>
                  <a:pt x="6233" y="9430"/>
                  <a:pt x="5552" y="10080"/>
                  <a:pt x="5552" y="10881"/>
                </a:cubicBezTo>
                <a:cubicBezTo>
                  <a:pt x="5552" y="10881"/>
                  <a:pt x="5400" y="11822"/>
                  <a:pt x="5400" y="12767"/>
                </a:cubicBezTo>
                <a:cubicBezTo>
                  <a:pt x="5400" y="13708"/>
                  <a:pt x="5552" y="14652"/>
                  <a:pt x="5552" y="14652"/>
                </a:cubicBezTo>
                <a:cubicBezTo>
                  <a:pt x="5552" y="15454"/>
                  <a:pt x="6233" y="16103"/>
                  <a:pt x="7074" y="16103"/>
                </a:cubicBezTo>
                <a:cubicBezTo>
                  <a:pt x="7074" y="16103"/>
                  <a:pt x="8905" y="16200"/>
                  <a:pt x="10800" y="16200"/>
                </a:cubicBezTo>
                <a:cubicBezTo>
                  <a:pt x="12630" y="16200"/>
                  <a:pt x="14527" y="16103"/>
                  <a:pt x="14527" y="16103"/>
                </a:cubicBezTo>
                <a:cubicBezTo>
                  <a:pt x="15367" y="16103"/>
                  <a:pt x="16048" y="15454"/>
                  <a:pt x="16048" y="14652"/>
                </a:cubicBezTo>
                <a:cubicBezTo>
                  <a:pt x="16048" y="14652"/>
                  <a:pt x="16200" y="13700"/>
                  <a:pt x="16200" y="12767"/>
                </a:cubicBezTo>
                <a:cubicBezTo>
                  <a:pt x="16200" y="11814"/>
                  <a:pt x="16048" y="10881"/>
                  <a:pt x="16048" y="10881"/>
                </a:cubicBezTo>
                <a:cubicBezTo>
                  <a:pt x="16048" y="10080"/>
                  <a:pt x="15367" y="9430"/>
                  <a:pt x="14527" y="9430"/>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992" y="12090"/>
                </a:moveTo>
                <a:cubicBezTo>
                  <a:pt x="11860" y="12090"/>
                  <a:pt x="11757" y="12168"/>
                  <a:pt x="11687" y="12243"/>
                </a:cubicBezTo>
                <a:lnTo>
                  <a:pt x="11687" y="14276"/>
                </a:lnTo>
                <a:cubicBezTo>
                  <a:pt x="11751" y="14345"/>
                  <a:pt x="11847" y="14411"/>
                  <a:pt x="11992" y="14411"/>
                </a:cubicBezTo>
                <a:cubicBezTo>
                  <a:pt x="12296" y="14411"/>
                  <a:pt x="12296" y="14072"/>
                  <a:pt x="12296" y="14072"/>
                </a:cubicBezTo>
                <a:lnTo>
                  <a:pt x="12296" y="12428"/>
                </a:lnTo>
                <a:cubicBezTo>
                  <a:pt x="12296" y="12428"/>
                  <a:pt x="12245" y="12090"/>
                  <a:pt x="11992" y="1209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2397" y="8801"/>
                </a:moveTo>
                <a:cubicBezTo>
                  <a:pt x="12802" y="8801"/>
                  <a:pt x="13158" y="8449"/>
                  <a:pt x="13158" y="8449"/>
                </a:cubicBezTo>
                <a:lnTo>
                  <a:pt x="13158" y="8751"/>
                </a:lnTo>
                <a:lnTo>
                  <a:pt x="13766" y="8751"/>
                </a:lnTo>
                <a:lnTo>
                  <a:pt x="13766" y="5878"/>
                </a:lnTo>
                <a:lnTo>
                  <a:pt x="13158" y="5878"/>
                </a:lnTo>
                <a:lnTo>
                  <a:pt x="13158" y="8096"/>
                </a:lnTo>
                <a:cubicBezTo>
                  <a:pt x="13158" y="8096"/>
                  <a:pt x="12955" y="8348"/>
                  <a:pt x="12752" y="8348"/>
                </a:cubicBezTo>
                <a:cubicBezTo>
                  <a:pt x="12549" y="8348"/>
                  <a:pt x="12549" y="8196"/>
                  <a:pt x="12549" y="8196"/>
                </a:cubicBezTo>
                <a:lnTo>
                  <a:pt x="12549" y="5878"/>
                </a:lnTo>
                <a:lnTo>
                  <a:pt x="11941" y="5878"/>
                </a:lnTo>
                <a:lnTo>
                  <a:pt x="11941" y="8398"/>
                </a:lnTo>
                <a:cubicBezTo>
                  <a:pt x="11941" y="8398"/>
                  <a:pt x="11992" y="8801"/>
                  <a:pt x="12397" y="8801"/>
                </a:cubicBezTo>
                <a:moveTo>
                  <a:pt x="10166" y="6634"/>
                </a:moveTo>
                <a:cubicBezTo>
                  <a:pt x="10166" y="6467"/>
                  <a:pt x="10302" y="6332"/>
                  <a:pt x="10470" y="6332"/>
                </a:cubicBezTo>
                <a:cubicBezTo>
                  <a:pt x="10639" y="6332"/>
                  <a:pt x="10775" y="6467"/>
                  <a:pt x="10775" y="6634"/>
                </a:cubicBezTo>
                <a:lnTo>
                  <a:pt x="10775" y="8045"/>
                </a:lnTo>
                <a:cubicBezTo>
                  <a:pt x="10775" y="8212"/>
                  <a:pt x="10639" y="8348"/>
                  <a:pt x="10470" y="8348"/>
                </a:cubicBezTo>
                <a:cubicBezTo>
                  <a:pt x="10302"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8"/>
                  <a:pt x="10572" y="5878"/>
                </a:cubicBezTo>
                <a:lnTo>
                  <a:pt x="10369" y="5878"/>
                </a:lnTo>
                <a:cubicBezTo>
                  <a:pt x="9921" y="5878"/>
                  <a:pt x="9558" y="6239"/>
                  <a:pt x="9558" y="6684"/>
                </a:cubicBezTo>
                <a:lnTo>
                  <a:pt x="9558" y="7995"/>
                </a:lnTo>
                <a:cubicBezTo>
                  <a:pt x="9558" y="8440"/>
                  <a:pt x="9921" y="8801"/>
                  <a:pt x="10369" y="880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6" name="Google Shape;906;p17"/>
          <p:cNvSpPr/>
          <p:nvPr/>
        </p:nvSpPr>
        <p:spPr>
          <a:xfrm>
            <a:off x="6784821" y="2522154"/>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0672" y="6382"/>
                </a:moveTo>
                <a:cubicBezTo>
                  <a:pt x="10464"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9" y="11643"/>
                </a:cubicBezTo>
                <a:cubicBezTo>
                  <a:pt x="8462" y="11568"/>
                  <a:pt x="8536" y="11425"/>
                  <a:pt x="8519" y="11330"/>
                </a:cubicBezTo>
                <a:cubicBezTo>
                  <a:pt x="8490" y="11170"/>
                  <a:pt x="8318" y="11068"/>
                  <a:pt x="8246" y="10939"/>
                </a:cubicBezTo>
                <a:cubicBezTo>
                  <a:pt x="8099" y="10677"/>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7"/>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7" y="10569"/>
                  <a:pt x="9347" y="10878"/>
                  <a:pt x="9322" y="10986"/>
                </a:cubicBezTo>
                <a:cubicBezTo>
                  <a:pt x="9213" y="11462"/>
                  <a:pt x="9088" y="11974"/>
                  <a:pt x="8953" y="12442"/>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7" y="15815"/>
                  <a:pt x="8502" y="15978"/>
                  <a:pt x="8567" y="16074"/>
                </a:cubicBezTo>
                <a:cubicBezTo>
                  <a:pt x="8568" y="16144"/>
                  <a:pt x="8577" y="16160"/>
                  <a:pt x="8599" y="16200"/>
                </a:cubicBezTo>
                <a:cubicBezTo>
                  <a:pt x="8800" y="16194"/>
                  <a:pt x="9078"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1"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7" name="Google Shape;907;p17"/>
          <p:cNvSpPr/>
          <p:nvPr/>
        </p:nvSpPr>
        <p:spPr>
          <a:xfrm>
            <a:off x="7318082" y="2522154"/>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281" y="6871"/>
                </a:moveTo>
                <a:cubicBezTo>
                  <a:pt x="12915" y="6830"/>
                  <a:pt x="11990" y="7537"/>
                  <a:pt x="11505" y="8992"/>
                </a:cubicBezTo>
                <a:cubicBezTo>
                  <a:pt x="11755" y="8897"/>
                  <a:pt x="11997" y="8849"/>
                  <a:pt x="12232" y="8849"/>
                </a:cubicBezTo>
                <a:cubicBezTo>
                  <a:pt x="12732" y="8849"/>
                  <a:pt x="12952" y="9108"/>
                  <a:pt x="12893" y="9624"/>
                </a:cubicBezTo>
                <a:cubicBezTo>
                  <a:pt x="12864" y="9937"/>
                  <a:pt x="12643" y="10393"/>
                  <a:pt x="12232" y="10991"/>
                </a:cubicBezTo>
                <a:cubicBezTo>
                  <a:pt x="11821" y="11589"/>
                  <a:pt x="11513" y="11888"/>
                  <a:pt x="11307" y="11888"/>
                </a:cubicBezTo>
                <a:cubicBezTo>
                  <a:pt x="11043" y="11888"/>
                  <a:pt x="10800" y="11426"/>
                  <a:pt x="10580" y="10502"/>
                </a:cubicBezTo>
                <a:cubicBezTo>
                  <a:pt x="10506" y="10230"/>
                  <a:pt x="10374" y="9536"/>
                  <a:pt x="10183" y="8421"/>
                </a:cubicBezTo>
                <a:cubicBezTo>
                  <a:pt x="10007" y="7388"/>
                  <a:pt x="9537" y="6905"/>
                  <a:pt x="8774" y="6973"/>
                </a:cubicBezTo>
                <a:cubicBezTo>
                  <a:pt x="8450" y="7000"/>
                  <a:pt x="7966" y="7272"/>
                  <a:pt x="7320" y="7789"/>
                </a:cubicBezTo>
                <a:cubicBezTo>
                  <a:pt x="6849" y="8183"/>
                  <a:pt x="6372" y="8577"/>
                  <a:pt x="5888" y="8972"/>
                </a:cubicBezTo>
                <a:lnTo>
                  <a:pt x="6350" y="9522"/>
                </a:lnTo>
                <a:cubicBezTo>
                  <a:pt x="6790" y="9237"/>
                  <a:pt x="7047" y="9094"/>
                  <a:pt x="7121" y="9094"/>
                </a:cubicBezTo>
                <a:cubicBezTo>
                  <a:pt x="7459" y="9094"/>
                  <a:pt x="7774" y="9583"/>
                  <a:pt x="8068" y="10562"/>
                </a:cubicBezTo>
                <a:cubicBezTo>
                  <a:pt x="8333" y="11460"/>
                  <a:pt x="8597" y="12358"/>
                  <a:pt x="8861" y="13255"/>
                </a:cubicBezTo>
                <a:cubicBezTo>
                  <a:pt x="9258" y="14234"/>
                  <a:pt x="9743" y="14723"/>
                  <a:pt x="10316" y="14723"/>
                </a:cubicBezTo>
                <a:cubicBezTo>
                  <a:pt x="11241" y="14723"/>
                  <a:pt x="12372" y="13921"/>
                  <a:pt x="13709" y="12317"/>
                </a:cubicBezTo>
                <a:cubicBezTo>
                  <a:pt x="15001" y="10780"/>
                  <a:pt x="15669" y="9570"/>
                  <a:pt x="15713" y="8686"/>
                </a:cubicBezTo>
                <a:cubicBezTo>
                  <a:pt x="15772" y="7503"/>
                  <a:pt x="15295" y="6898"/>
                  <a:pt x="14281" y="687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8" name="Google Shape;908;p17"/>
          <p:cNvSpPr/>
          <p:nvPr/>
        </p:nvSpPr>
        <p:spPr>
          <a:xfrm>
            <a:off x="7851343" y="2522154"/>
            <a:ext cx="279328" cy="279328"/>
          </a:xfrm>
          <a:custGeom>
            <a:rect b="b" l="l" r="r" t="t"/>
            <a:pathLst>
              <a:path extrusionOk="0" h="21600" w="21600">
                <a:moveTo>
                  <a:pt x="14725" y="7359"/>
                </a:moveTo>
                <a:lnTo>
                  <a:pt x="13743" y="7359"/>
                </a:lnTo>
                <a:lnTo>
                  <a:pt x="13743" y="8833"/>
                </a:lnTo>
                <a:lnTo>
                  <a:pt x="12265" y="8833"/>
                </a:lnTo>
                <a:lnTo>
                  <a:pt x="12265" y="9816"/>
                </a:lnTo>
                <a:lnTo>
                  <a:pt x="13743" y="9816"/>
                </a:lnTo>
                <a:lnTo>
                  <a:pt x="13743" y="11283"/>
                </a:lnTo>
                <a:lnTo>
                  <a:pt x="14725" y="11283"/>
                </a:lnTo>
                <a:lnTo>
                  <a:pt x="14725" y="9816"/>
                </a:lnTo>
                <a:lnTo>
                  <a:pt x="16205" y="9816"/>
                </a:lnTo>
                <a:lnTo>
                  <a:pt x="16205" y="8833"/>
                </a:lnTo>
                <a:lnTo>
                  <a:pt x="14725" y="8833"/>
                </a:lnTo>
                <a:cubicBezTo>
                  <a:pt x="14725" y="8833"/>
                  <a:pt x="14725" y="7359"/>
                  <a:pt x="14725" y="7359"/>
                </a:cubicBezTo>
                <a:close/>
                <a:moveTo>
                  <a:pt x="9321" y="13946"/>
                </a:moveTo>
                <a:cubicBezTo>
                  <a:pt x="8620" y="13946"/>
                  <a:pt x="8071" y="13495"/>
                  <a:pt x="8071" y="12919"/>
                </a:cubicBezTo>
                <a:cubicBezTo>
                  <a:pt x="8071" y="12392"/>
                  <a:pt x="8713" y="11929"/>
                  <a:pt x="9446" y="11929"/>
                </a:cubicBezTo>
                <a:lnTo>
                  <a:pt x="9446" y="11723"/>
                </a:lnTo>
                <a:lnTo>
                  <a:pt x="9447" y="11723"/>
                </a:lnTo>
                <a:lnTo>
                  <a:pt x="9465" y="11929"/>
                </a:lnTo>
                <a:cubicBezTo>
                  <a:pt x="9624" y="11930"/>
                  <a:pt x="9777" y="11954"/>
                  <a:pt x="9922" y="12000"/>
                </a:cubicBezTo>
                <a:lnTo>
                  <a:pt x="10067" y="12104"/>
                </a:lnTo>
                <a:cubicBezTo>
                  <a:pt x="10440" y="12371"/>
                  <a:pt x="10637" y="12521"/>
                  <a:pt x="10695" y="12764"/>
                </a:cubicBezTo>
                <a:cubicBezTo>
                  <a:pt x="10710" y="12827"/>
                  <a:pt x="10717" y="12891"/>
                  <a:pt x="10717" y="12954"/>
                </a:cubicBezTo>
                <a:cubicBezTo>
                  <a:pt x="10717" y="13612"/>
                  <a:pt x="10247" y="13946"/>
                  <a:pt x="9321" y="13946"/>
                </a:cubicBezTo>
                <a:moveTo>
                  <a:pt x="8542" y="8739"/>
                </a:moveTo>
                <a:cubicBezTo>
                  <a:pt x="8495" y="8362"/>
                  <a:pt x="8574" y="8014"/>
                  <a:pt x="8754" y="7806"/>
                </a:cubicBezTo>
                <a:cubicBezTo>
                  <a:pt x="8864" y="7680"/>
                  <a:pt x="9006" y="7613"/>
                  <a:pt x="9164" y="7613"/>
                </a:cubicBezTo>
                <a:lnTo>
                  <a:pt x="9164" y="7409"/>
                </a:lnTo>
                <a:lnTo>
                  <a:pt x="9182" y="7613"/>
                </a:lnTo>
                <a:cubicBezTo>
                  <a:pt x="9653" y="7628"/>
                  <a:pt x="10105" y="8185"/>
                  <a:pt x="10189" y="8855"/>
                </a:cubicBezTo>
                <a:cubicBezTo>
                  <a:pt x="10237" y="9239"/>
                  <a:pt x="10155" y="9596"/>
                  <a:pt x="9970" y="9809"/>
                </a:cubicBezTo>
                <a:cubicBezTo>
                  <a:pt x="9860" y="9935"/>
                  <a:pt x="9722" y="10002"/>
                  <a:pt x="9550" y="10001"/>
                </a:cubicBezTo>
                <a:lnTo>
                  <a:pt x="9549" y="10001"/>
                </a:lnTo>
                <a:cubicBezTo>
                  <a:pt x="9087" y="9988"/>
                  <a:pt x="8626" y="9409"/>
                  <a:pt x="8542" y="8739"/>
                </a:cubicBezTo>
                <a:moveTo>
                  <a:pt x="10838" y="11196"/>
                </a:moveTo>
                <a:cubicBezTo>
                  <a:pt x="10586" y="11009"/>
                  <a:pt x="10351" y="10732"/>
                  <a:pt x="10342" y="10646"/>
                </a:cubicBezTo>
                <a:cubicBezTo>
                  <a:pt x="10342" y="10499"/>
                  <a:pt x="10342" y="10431"/>
                  <a:pt x="10689" y="10148"/>
                </a:cubicBezTo>
                <a:cubicBezTo>
                  <a:pt x="11138" y="9780"/>
                  <a:pt x="11386" y="9295"/>
                  <a:pt x="11386" y="8784"/>
                </a:cubicBezTo>
                <a:cubicBezTo>
                  <a:pt x="11386" y="8342"/>
                  <a:pt x="11262" y="7947"/>
                  <a:pt x="11050" y="7659"/>
                </a:cubicBezTo>
                <a:lnTo>
                  <a:pt x="11238" y="7659"/>
                </a:lnTo>
                <a:lnTo>
                  <a:pt x="12276" y="6873"/>
                </a:lnTo>
                <a:lnTo>
                  <a:pt x="9463" y="6873"/>
                </a:lnTo>
                <a:cubicBezTo>
                  <a:pt x="8335" y="6873"/>
                  <a:pt x="7345" y="7759"/>
                  <a:pt x="7345" y="8769"/>
                </a:cubicBezTo>
                <a:cubicBezTo>
                  <a:pt x="7345" y="9812"/>
                  <a:pt x="8109" y="10605"/>
                  <a:pt x="9137" y="10648"/>
                </a:cubicBezTo>
                <a:cubicBezTo>
                  <a:pt x="9121" y="10722"/>
                  <a:pt x="9113" y="10795"/>
                  <a:pt x="9113" y="10868"/>
                </a:cubicBezTo>
                <a:cubicBezTo>
                  <a:pt x="9113" y="11018"/>
                  <a:pt x="9147" y="11162"/>
                  <a:pt x="9216" y="11300"/>
                </a:cubicBezTo>
                <a:cubicBezTo>
                  <a:pt x="7943" y="11309"/>
                  <a:pt x="6870" y="12161"/>
                  <a:pt x="6870" y="13167"/>
                </a:cubicBezTo>
                <a:cubicBezTo>
                  <a:pt x="6870" y="14071"/>
                  <a:pt x="7903" y="14727"/>
                  <a:pt x="9325" y="14727"/>
                </a:cubicBezTo>
                <a:cubicBezTo>
                  <a:pt x="10861" y="14727"/>
                  <a:pt x="11690" y="13766"/>
                  <a:pt x="11690" y="12860"/>
                </a:cubicBezTo>
                <a:cubicBezTo>
                  <a:pt x="11690" y="12108"/>
                  <a:pt x="11459" y="11656"/>
                  <a:pt x="10838" y="11196"/>
                </a:cubicBezTo>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5" y="21600"/>
                  <a:pt x="21600" y="16765"/>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09" name="Google Shape;909;p17"/>
          <p:cNvSpPr/>
          <p:nvPr/>
        </p:nvSpPr>
        <p:spPr>
          <a:xfrm>
            <a:off x="8384604" y="2522154"/>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0" name="Google Shape;910;p17"/>
          <p:cNvSpPr/>
          <p:nvPr/>
        </p:nvSpPr>
        <p:spPr>
          <a:xfrm>
            <a:off x="8917865" y="2522154"/>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591" y="13291"/>
                </a:moveTo>
                <a:cubicBezTo>
                  <a:pt x="11452" y="13214"/>
                  <a:pt x="11342" y="13108"/>
                  <a:pt x="11291" y="12978"/>
                </a:cubicBezTo>
                <a:cubicBezTo>
                  <a:pt x="11284" y="12956"/>
                  <a:pt x="11290" y="10299"/>
                  <a:pt x="11290" y="10299"/>
                </a:cubicBezTo>
                <a:lnTo>
                  <a:pt x="13256" y="10299"/>
                </a:lnTo>
                <a:lnTo>
                  <a:pt x="13256" y="8836"/>
                </a:lnTo>
                <a:lnTo>
                  <a:pt x="11292" y="8836"/>
                </a:lnTo>
                <a:lnTo>
                  <a:pt x="11292" y="6873"/>
                </a:lnTo>
                <a:lnTo>
                  <a:pt x="10042" y="6879"/>
                </a:lnTo>
                <a:cubicBezTo>
                  <a:pt x="9988" y="7284"/>
                  <a:pt x="9891" y="7618"/>
                  <a:pt x="9750" y="7879"/>
                </a:cubicBezTo>
                <a:cubicBezTo>
                  <a:pt x="9608" y="8142"/>
                  <a:pt x="9420" y="8366"/>
                  <a:pt x="9187" y="8553"/>
                </a:cubicBezTo>
                <a:cubicBezTo>
                  <a:pt x="8953" y="8740"/>
                  <a:pt x="8672" y="8883"/>
                  <a:pt x="8344" y="8984"/>
                </a:cubicBezTo>
                <a:lnTo>
                  <a:pt x="8345" y="10309"/>
                </a:lnTo>
                <a:lnTo>
                  <a:pt x="9328" y="10299"/>
                </a:lnTo>
                <a:lnTo>
                  <a:pt x="9328" y="12846"/>
                </a:lnTo>
                <a:cubicBezTo>
                  <a:pt x="9328" y="13204"/>
                  <a:pt x="9369" y="13478"/>
                  <a:pt x="9448" y="13667"/>
                </a:cubicBezTo>
                <a:cubicBezTo>
                  <a:pt x="9528" y="13856"/>
                  <a:pt x="9671" y="14034"/>
                  <a:pt x="9879" y="14202"/>
                </a:cubicBezTo>
                <a:cubicBezTo>
                  <a:pt x="10086" y="14370"/>
                  <a:pt x="10336" y="14498"/>
                  <a:pt x="10629" y="14589"/>
                </a:cubicBezTo>
                <a:cubicBezTo>
                  <a:pt x="10922" y="14679"/>
                  <a:pt x="11238" y="14727"/>
                  <a:pt x="11620" y="14727"/>
                </a:cubicBezTo>
                <a:cubicBezTo>
                  <a:pt x="11955" y="14727"/>
                  <a:pt x="12228" y="14693"/>
                  <a:pt x="12517" y="14629"/>
                </a:cubicBezTo>
                <a:cubicBezTo>
                  <a:pt x="12806" y="14566"/>
                  <a:pt x="13221" y="14455"/>
                  <a:pt x="13578" y="14297"/>
                </a:cubicBezTo>
                <a:lnTo>
                  <a:pt x="13583" y="13091"/>
                </a:lnTo>
                <a:cubicBezTo>
                  <a:pt x="13165" y="13349"/>
                  <a:pt x="12648" y="13447"/>
                  <a:pt x="12225" y="13447"/>
                </a:cubicBezTo>
                <a:cubicBezTo>
                  <a:pt x="11987" y="13447"/>
                  <a:pt x="11776" y="13395"/>
                  <a:pt x="11591" y="132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1" name="Google Shape;911;p17"/>
          <p:cNvSpPr/>
          <p:nvPr/>
        </p:nvSpPr>
        <p:spPr>
          <a:xfrm>
            <a:off x="9451126" y="2522154"/>
            <a:ext cx="279328" cy="279328"/>
          </a:xfrm>
          <a:custGeom>
            <a:rect b="b" l="l" r="r" t="t"/>
            <a:pathLst>
              <a:path extrusionOk="0" h="21600" w="21600">
                <a:moveTo>
                  <a:pt x="14291" y="6986"/>
                </a:moveTo>
                <a:cubicBezTo>
                  <a:pt x="14241" y="6976"/>
                  <a:pt x="14187" y="6971"/>
                  <a:pt x="14134" y="6971"/>
                </a:cubicBezTo>
                <a:cubicBezTo>
                  <a:pt x="13808" y="6971"/>
                  <a:pt x="13598" y="7166"/>
                  <a:pt x="13572" y="7494"/>
                </a:cubicBezTo>
                <a:cubicBezTo>
                  <a:pt x="13242" y="11704"/>
                  <a:pt x="13044" y="12909"/>
                  <a:pt x="13042" y="12921"/>
                </a:cubicBezTo>
                <a:lnTo>
                  <a:pt x="13046" y="13020"/>
                </a:lnTo>
                <a:lnTo>
                  <a:pt x="13142" y="13032"/>
                </a:lnTo>
                <a:lnTo>
                  <a:pt x="13172" y="13032"/>
                </a:lnTo>
                <a:cubicBezTo>
                  <a:pt x="13281" y="13032"/>
                  <a:pt x="13386" y="13050"/>
                  <a:pt x="13473" y="13085"/>
                </a:cubicBezTo>
                <a:lnTo>
                  <a:pt x="13579" y="13126"/>
                </a:lnTo>
                <a:lnTo>
                  <a:pt x="13598" y="13012"/>
                </a:lnTo>
                <a:cubicBezTo>
                  <a:pt x="13837" y="11522"/>
                  <a:pt x="14296" y="9525"/>
                  <a:pt x="14542" y="8453"/>
                </a:cubicBezTo>
                <a:cubicBezTo>
                  <a:pt x="14618" y="8121"/>
                  <a:pt x="14675" y="7877"/>
                  <a:pt x="14698" y="7763"/>
                </a:cubicBezTo>
                <a:cubicBezTo>
                  <a:pt x="14745" y="7530"/>
                  <a:pt x="14724" y="7343"/>
                  <a:pt x="14637" y="7206"/>
                </a:cubicBezTo>
                <a:cubicBezTo>
                  <a:pt x="14563" y="7092"/>
                  <a:pt x="14447" y="7018"/>
                  <a:pt x="14291" y="6986"/>
                </a:cubicBezTo>
                <a:moveTo>
                  <a:pt x="13280" y="13606"/>
                </a:moveTo>
                <a:cubicBezTo>
                  <a:pt x="12921" y="13524"/>
                  <a:pt x="12660" y="13682"/>
                  <a:pt x="12569" y="14030"/>
                </a:cubicBezTo>
                <a:cubicBezTo>
                  <a:pt x="12528" y="14187"/>
                  <a:pt x="12550" y="14335"/>
                  <a:pt x="12631" y="14459"/>
                </a:cubicBezTo>
                <a:cubicBezTo>
                  <a:pt x="12706" y="14574"/>
                  <a:pt x="12831" y="14661"/>
                  <a:pt x="12982" y="14701"/>
                </a:cubicBezTo>
                <a:cubicBezTo>
                  <a:pt x="13045" y="14719"/>
                  <a:pt x="13109" y="14728"/>
                  <a:pt x="13172" y="14728"/>
                </a:cubicBezTo>
                <a:cubicBezTo>
                  <a:pt x="13438" y="14728"/>
                  <a:pt x="13639" y="14578"/>
                  <a:pt x="13698" y="14338"/>
                </a:cubicBezTo>
                <a:cubicBezTo>
                  <a:pt x="13741" y="14156"/>
                  <a:pt x="13722" y="13990"/>
                  <a:pt x="13643" y="13857"/>
                </a:cubicBezTo>
                <a:cubicBezTo>
                  <a:pt x="13567" y="13732"/>
                  <a:pt x="13439" y="13644"/>
                  <a:pt x="13280" y="13606"/>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098" y="6884"/>
                </a:moveTo>
                <a:lnTo>
                  <a:pt x="12930" y="6884"/>
                </a:lnTo>
                <a:lnTo>
                  <a:pt x="12906" y="6887"/>
                </a:lnTo>
                <a:cubicBezTo>
                  <a:pt x="12646" y="6961"/>
                  <a:pt x="12244" y="6961"/>
                  <a:pt x="11983" y="6887"/>
                </a:cubicBezTo>
                <a:lnTo>
                  <a:pt x="11902" y="6884"/>
                </a:lnTo>
                <a:lnTo>
                  <a:pt x="9988" y="10156"/>
                </a:lnTo>
                <a:lnTo>
                  <a:pt x="8067" y="6873"/>
                </a:lnTo>
                <a:lnTo>
                  <a:pt x="8000" y="6891"/>
                </a:lnTo>
                <a:cubicBezTo>
                  <a:pt x="7739" y="6962"/>
                  <a:pt x="7347" y="6960"/>
                  <a:pt x="7088" y="6887"/>
                </a:cubicBezTo>
                <a:lnTo>
                  <a:pt x="6878" y="6884"/>
                </a:lnTo>
                <a:lnTo>
                  <a:pt x="9482" y="11392"/>
                </a:lnTo>
                <a:lnTo>
                  <a:pt x="9404" y="14626"/>
                </a:lnTo>
                <a:lnTo>
                  <a:pt x="9407" y="14722"/>
                </a:lnTo>
                <a:lnTo>
                  <a:pt x="9502" y="14722"/>
                </a:lnTo>
                <a:lnTo>
                  <a:pt x="9526" y="14719"/>
                </a:lnTo>
                <a:cubicBezTo>
                  <a:pt x="9786" y="14646"/>
                  <a:pt x="10190" y="14646"/>
                  <a:pt x="10449" y="14719"/>
                </a:cubicBezTo>
                <a:lnTo>
                  <a:pt x="10573" y="14722"/>
                </a:lnTo>
                <a:lnTo>
                  <a:pt x="10512" y="11391"/>
                </a:lnTo>
                <a:cubicBezTo>
                  <a:pt x="10600" y="11229"/>
                  <a:pt x="11150" y="10205"/>
                  <a:pt x="11738" y="9180"/>
                </a:cubicBezTo>
                <a:cubicBezTo>
                  <a:pt x="12342" y="8126"/>
                  <a:pt x="13008" y="7040"/>
                  <a:pt x="13015" y="7029"/>
                </a:cubicBezTo>
                <a:cubicBezTo>
                  <a:pt x="13015" y="7029"/>
                  <a:pt x="13098" y="6884"/>
                  <a:pt x="13098" y="6884"/>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2" name="Google Shape;912;p17"/>
          <p:cNvSpPr/>
          <p:nvPr/>
        </p:nvSpPr>
        <p:spPr>
          <a:xfrm>
            <a:off x="9984387" y="2522154"/>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062" y="5890"/>
                </a:moveTo>
                <a:lnTo>
                  <a:pt x="10786" y="7776"/>
                </a:lnTo>
                <a:lnTo>
                  <a:pt x="13925" y="9725"/>
                </a:lnTo>
                <a:lnTo>
                  <a:pt x="16200" y="7926"/>
                </a:lnTo>
                <a:cubicBezTo>
                  <a:pt x="16200" y="7926"/>
                  <a:pt x="13062" y="5890"/>
                  <a:pt x="13062" y="5890"/>
                </a:cubicBezTo>
                <a:close/>
                <a:moveTo>
                  <a:pt x="5400" y="8027"/>
                </a:moveTo>
                <a:lnTo>
                  <a:pt x="7647" y="9763"/>
                </a:lnTo>
                <a:lnTo>
                  <a:pt x="10786" y="7776"/>
                </a:lnTo>
                <a:lnTo>
                  <a:pt x="8630" y="5891"/>
                </a:lnTo>
                <a:cubicBezTo>
                  <a:pt x="8630" y="5891"/>
                  <a:pt x="5400" y="8027"/>
                  <a:pt x="5400" y="8027"/>
                </a:cubicBezTo>
                <a:close/>
                <a:moveTo>
                  <a:pt x="12965" y="14699"/>
                </a:moveTo>
                <a:lnTo>
                  <a:pt x="12958" y="14707"/>
                </a:lnTo>
                <a:lnTo>
                  <a:pt x="10801" y="13100"/>
                </a:lnTo>
                <a:lnTo>
                  <a:pt x="8731" y="14685"/>
                </a:lnTo>
                <a:lnTo>
                  <a:pt x="8712" y="14715"/>
                </a:lnTo>
                <a:lnTo>
                  <a:pt x="7571" y="14025"/>
                </a:lnTo>
                <a:lnTo>
                  <a:pt x="7571" y="14627"/>
                </a:lnTo>
                <a:lnTo>
                  <a:pt x="10799" y="16692"/>
                </a:lnTo>
                <a:lnTo>
                  <a:pt x="14000" y="14627"/>
                </a:lnTo>
                <a:lnTo>
                  <a:pt x="14000" y="14067"/>
                </a:lnTo>
                <a:lnTo>
                  <a:pt x="12965" y="14699"/>
                </a:lnTo>
                <a:cubicBezTo>
                  <a:pt x="12965" y="14699"/>
                  <a:pt x="12965" y="14699"/>
                  <a:pt x="12965" y="14699"/>
                </a:cubicBezTo>
                <a:close/>
                <a:moveTo>
                  <a:pt x="7642" y="9766"/>
                </a:moveTo>
                <a:lnTo>
                  <a:pt x="5404" y="11577"/>
                </a:lnTo>
                <a:lnTo>
                  <a:pt x="7350" y="12746"/>
                </a:lnTo>
                <a:lnTo>
                  <a:pt x="7351" y="12745"/>
                </a:lnTo>
                <a:lnTo>
                  <a:pt x="7775" y="13002"/>
                </a:lnTo>
                <a:lnTo>
                  <a:pt x="8631" y="13516"/>
                </a:lnTo>
                <a:lnTo>
                  <a:pt x="10063" y="12429"/>
                </a:lnTo>
                <a:lnTo>
                  <a:pt x="10780" y="11880"/>
                </a:lnTo>
                <a:lnTo>
                  <a:pt x="10782" y="11882"/>
                </a:lnTo>
                <a:lnTo>
                  <a:pt x="10786" y="11880"/>
                </a:lnTo>
                <a:lnTo>
                  <a:pt x="10798" y="11888"/>
                </a:lnTo>
                <a:lnTo>
                  <a:pt x="10805" y="11880"/>
                </a:lnTo>
                <a:lnTo>
                  <a:pt x="12509" y="13148"/>
                </a:lnTo>
                <a:lnTo>
                  <a:pt x="13007" y="13515"/>
                </a:lnTo>
                <a:lnTo>
                  <a:pt x="16198" y="11575"/>
                </a:lnTo>
                <a:lnTo>
                  <a:pt x="13925" y="9727"/>
                </a:lnTo>
                <a:lnTo>
                  <a:pt x="10788" y="11715"/>
                </a:lnTo>
                <a:cubicBezTo>
                  <a:pt x="10788" y="11715"/>
                  <a:pt x="7642" y="9766"/>
                  <a:pt x="7642" y="9766"/>
                </a:cubicBezTo>
                <a:close/>
                <a:moveTo>
                  <a:pt x="13925" y="9727"/>
                </a:moveTo>
                <a:lnTo>
                  <a:pt x="13925" y="9725"/>
                </a:lnTo>
                <a:lnTo>
                  <a:pt x="13925" y="9725"/>
                </a:lnTo>
                <a:lnTo>
                  <a:pt x="13924" y="9725"/>
                </a:lnTo>
                <a:cubicBezTo>
                  <a:pt x="13924" y="9725"/>
                  <a:pt x="13925" y="9727"/>
                  <a:pt x="13925" y="9727"/>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3" name="Google Shape;913;p17"/>
          <p:cNvSpPr/>
          <p:nvPr/>
        </p:nvSpPr>
        <p:spPr>
          <a:xfrm>
            <a:off x="10517648" y="2522154"/>
            <a:ext cx="279328" cy="279328"/>
          </a:xfrm>
          <a:custGeom>
            <a:rect b="b" l="l" r="r" t="t"/>
            <a:pathLst>
              <a:path extrusionOk="0" h="21600" w="2160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4" name="Google Shape;914;p17"/>
          <p:cNvSpPr/>
          <p:nvPr/>
        </p:nvSpPr>
        <p:spPr>
          <a:xfrm>
            <a:off x="11050909" y="2522154"/>
            <a:ext cx="279328" cy="279328"/>
          </a:xfrm>
          <a:custGeom>
            <a:rect b="b" l="l" r="r" t="t"/>
            <a:pathLst>
              <a:path extrusionOk="0" h="21600" w="21600">
                <a:moveTo>
                  <a:pt x="15709" y="10800"/>
                </a:moveTo>
                <a:cubicBezTo>
                  <a:pt x="15709" y="12575"/>
                  <a:pt x="14764" y="14125"/>
                  <a:pt x="13353" y="14987"/>
                </a:cubicBezTo>
                <a:lnTo>
                  <a:pt x="14834" y="10707"/>
                </a:lnTo>
                <a:cubicBezTo>
                  <a:pt x="15118" y="9995"/>
                  <a:pt x="15213" y="9425"/>
                  <a:pt x="15213" y="8919"/>
                </a:cubicBezTo>
                <a:cubicBezTo>
                  <a:pt x="15213" y="8812"/>
                  <a:pt x="15201" y="8718"/>
                  <a:pt x="15194" y="8620"/>
                </a:cubicBezTo>
                <a:cubicBezTo>
                  <a:pt x="15521" y="9277"/>
                  <a:pt x="15709" y="10016"/>
                  <a:pt x="15709" y="10800"/>
                </a:cubicBezTo>
                <a:moveTo>
                  <a:pt x="11487" y="8460"/>
                </a:moveTo>
                <a:cubicBezTo>
                  <a:pt x="11788" y="8444"/>
                  <a:pt x="12059" y="8413"/>
                  <a:pt x="12059" y="8413"/>
                </a:cubicBezTo>
                <a:cubicBezTo>
                  <a:pt x="12328" y="8380"/>
                  <a:pt x="12296" y="7986"/>
                  <a:pt x="12027" y="8001"/>
                </a:cubicBezTo>
                <a:cubicBezTo>
                  <a:pt x="12027" y="8001"/>
                  <a:pt x="11219" y="8065"/>
                  <a:pt x="10697" y="8065"/>
                </a:cubicBezTo>
                <a:cubicBezTo>
                  <a:pt x="10206" y="8065"/>
                  <a:pt x="9382" y="8001"/>
                  <a:pt x="9382" y="8001"/>
                </a:cubicBezTo>
                <a:cubicBezTo>
                  <a:pt x="9113" y="7986"/>
                  <a:pt x="9082" y="8396"/>
                  <a:pt x="9351" y="8413"/>
                </a:cubicBezTo>
                <a:cubicBezTo>
                  <a:pt x="9351" y="8413"/>
                  <a:pt x="9605" y="8444"/>
                  <a:pt x="9874" y="8460"/>
                </a:cubicBezTo>
                <a:lnTo>
                  <a:pt x="10651" y="10590"/>
                </a:lnTo>
                <a:lnTo>
                  <a:pt x="9559" y="13866"/>
                </a:lnTo>
                <a:lnTo>
                  <a:pt x="7742" y="8460"/>
                </a:lnTo>
                <a:cubicBezTo>
                  <a:pt x="8042" y="8444"/>
                  <a:pt x="8313" y="8413"/>
                  <a:pt x="8313" y="8413"/>
                </a:cubicBezTo>
                <a:cubicBezTo>
                  <a:pt x="8581" y="8380"/>
                  <a:pt x="8550" y="7986"/>
                  <a:pt x="8281" y="8001"/>
                </a:cubicBezTo>
                <a:cubicBezTo>
                  <a:pt x="8281" y="8001"/>
                  <a:pt x="7473" y="8065"/>
                  <a:pt x="6951" y="8065"/>
                </a:cubicBezTo>
                <a:cubicBezTo>
                  <a:pt x="6885" y="8065"/>
                  <a:pt x="6805" y="8063"/>
                  <a:pt x="6726" y="8060"/>
                </a:cubicBezTo>
                <a:cubicBezTo>
                  <a:pt x="7608" y="6752"/>
                  <a:pt x="9103" y="5891"/>
                  <a:pt x="10800" y="5891"/>
                </a:cubicBezTo>
                <a:cubicBezTo>
                  <a:pt x="12045" y="5891"/>
                  <a:pt x="13178" y="6358"/>
                  <a:pt x="14044" y="7122"/>
                </a:cubicBezTo>
                <a:cubicBezTo>
                  <a:pt x="13590" y="7157"/>
                  <a:pt x="13299" y="7563"/>
                  <a:pt x="13299" y="8001"/>
                </a:cubicBezTo>
                <a:cubicBezTo>
                  <a:pt x="13299" y="8413"/>
                  <a:pt x="13505" y="8761"/>
                  <a:pt x="13758" y="9172"/>
                </a:cubicBezTo>
                <a:cubicBezTo>
                  <a:pt x="13948" y="9504"/>
                  <a:pt x="14169" y="9931"/>
                  <a:pt x="14169" y="10548"/>
                </a:cubicBezTo>
                <a:cubicBezTo>
                  <a:pt x="14169" y="10975"/>
                  <a:pt x="14005" y="11471"/>
                  <a:pt x="13790" y="12162"/>
                </a:cubicBezTo>
                <a:lnTo>
                  <a:pt x="13291" y="13825"/>
                </a:lnTo>
                <a:cubicBezTo>
                  <a:pt x="13291" y="13825"/>
                  <a:pt x="11487" y="8460"/>
                  <a:pt x="11487" y="8460"/>
                </a:cubicBezTo>
                <a:close/>
                <a:moveTo>
                  <a:pt x="10800" y="15709"/>
                </a:moveTo>
                <a:cubicBezTo>
                  <a:pt x="10320" y="15709"/>
                  <a:pt x="9857" y="15637"/>
                  <a:pt x="9417" y="15508"/>
                </a:cubicBezTo>
                <a:lnTo>
                  <a:pt x="10887" y="11237"/>
                </a:lnTo>
                <a:cubicBezTo>
                  <a:pt x="10887" y="11237"/>
                  <a:pt x="12211" y="14864"/>
                  <a:pt x="12426" y="15428"/>
                </a:cubicBezTo>
                <a:cubicBezTo>
                  <a:pt x="11916" y="15607"/>
                  <a:pt x="11370" y="15709"/>
                  <a:pt x="10800" y="15709"/>
                </a:cubicBezTo>
                <a:moveTo>
                  <a:pt x="5891" y="10800"/>
                </a:moveTo>
                <a:cubicBezTo>
                  <a:pt x="5891" y="10118"/>
                  <a:pt x="6030" y="9470"/>
                  <a:pt x="6281" y="8880"/>
                </a:cubicBezTo>
                <a:lnTo>
                  <a:pt x="8578" y="15174"/>
                </a:lnTo>
                <a:cubicBezTo>
                  <a:pt x="6985" y="14362"/>
                  <a:pt x="5891" y="12711"/>
                  <a:pt x="5891" y="10800"/>
                </a:cubicBezTo>
                <a:moveTo>
                  <a:pt x="10800" y="4909"/>
                </a:moveTo>
                <a:cubicBezTo>
                  <a:pt x="7547" y="4909"/>
                  <a:pt x="4909" y="7547"/>
                  <a:pt x="4909" y="10800"/>
                </a:cubicBezTo>
                <a:cubicBezTo>
                  <a:pt x="4909" y="14054"/>
                  <a:pt x="7547" y="16691"/>
                  <a:pt x="10800" y="16691"/>
                </a:cubicBezTo>
                <a:cubicBezTo>
                  <a:pt x="14054" y="16691"/>
                  <a:pt x="16691" y="14054"/>
                  <a:pt x="16691" y="10800"/>
                </a:cubicBezTo>
                <a:cubicBezTo>
                  <a:pt x="16691" y="7547"/>
                  <a:pt x="14054" y="4909"/>
                  <a:pt x="10800" y="4909"/>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5" name="Google Shape;915;p17"/>
          <p:cNvSpPr/>
          <p:nvPr/>
        </p:nvSpPr>
        <p:spPr>
          <a:xfrm>
            <a:off x="6251560" y="3055415"/>
            <a:ext cx="279328" cy="279328"/>
          </a:xfrm>
          <a:custGeom>
            <a:rect b="b" l="l" r="r" t="t"/>
            <a:pathLst>
              <a:path extrusionOk="0" h="21600" w="2160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4236" y="10309"/>
                </a:moveTo>
                <a:cubicBezTo>
                  <a:pt x="13552" y="10309"/>
                  <a:pt x="12889" y="10401"/>
                  <a:pt x="12252" y="10556"/>
                </a:cubicBezTo>
                <a:cubicBezTo>
                  <a:pt x="12104" y="10191"/>
                  <a:pt x="11941" y="9834"/>
                  <a:pt x="11763" y="9484"/>
                </a:cubicBezTo>
                <a:cubicBezTo>
                  <a:pt x="12783" y="9001"/>
                  <a:pt x="13728" y="8390"/>
                  <a:pt x="14592" y="7682"/>
                </a:cubicBezTo>
                <a:cubicBezTo>
                  <a:pt x="15222" y="8448"/>
                  <a:pt x="15619" y="9407"/>
                  <a:pt x="15692" y="10457"/>
                </a:cubicBezTo>
                <a:cubicBezTo>
                  <a:pt x="15218" y="10370"/>
                  <a:pt x="14736" y="10309"/>
                  <a:pt x="14236" y="10309"/>
                </a:cubicBezTo>
                <a:moveTo>
                  <a:pt x="13226" y="15065"/>
                </a:moveTo>
                <a:cubicBezTo>
                  <a:pt x="13168" y="13821"/>
                  <a:pt x="12957" y="12618"/>
                  <a:pt x="12590" y="11483"/>
                </a:cubicBezTo>
                <a:cubicBezTo>
                  <a:pt x="13120" y="11361"/>
                  <a:pt x="13669" y="11291"/>
                  <a:pt x="14236" y="11291"/>
                </a:cubicBezTo>
                <a:cubicBezTo>
                  <a:pt x="14726" y="11291"/>
                  <a:pt x="15199" y="11358"/>
                  <a:pt x="15661" y="11451"/>
                </a:cubicBezTo>
                <a:cubicBezTo>
                  <a:pt x="15455" y="13001"/>
                  <a:pt x="14529" y="14322"/>
                  <a:pt x="13226" y="15065"/>
                </a:cubicBezTo>
                <a:moveTo>
                  <a:pt x="10800" y="15709"/>
                </a:moveTo>
                <a:cubicBezTo>
                  <a:pt x="9746" y="15709"/>
                  <a:pt x="8772" y="15374"/>
                  <a:pt x="7971" y="14808"/>
                </a:cubicBezTo>
                <a:cubicBezTo>
                  <a:pt x="8822" y="13429"/>
                  <a:pt x="10108" y="12348"/>
                  <a:pt x="11646" y="11769"/>
                </a:cubicBezTo>
                <a:cubicBezTo>
                  <a:pt x="12027" y="12943"/>
                  <a:pt x="12241" y="14191"/>
                  <a:pt x="12264" y="15487"/>
                </a:cubicBezTo>
                <a:cubicBezTo>
                  <a:pt x="11801" y="15631"/>
                  <a:pt x="11310" y="15709"/>
                  <a:pt x="10800" y="15709"/>
                </a:cubicBezTo>
                <a:moveTo>
                  <a:pt x="5891" y="10800"/>
                </a:moveTo>
                <a:cubicBezTo>
                  <a:pt x="7641" y="10800"/>
                  <a:pt x="9313" y="10470"/>
                  <a:pt x="10852" y="9873"/>
                </a:cubicBezTo>
                <a:cubicBezTo>
                  <a:pt x="11016" y="10192"/>
                  <a:pt x="11171" y="10515"/>
                  <a:pt x="11309" y="10848"/>
                </a:cubicBezTo>
                <a:cubicBezTo>
                  <a:pt x="9614" y="11484"/>
                  <a:pt x="8190" y="12658"/>
                  <a:pt x="7225" y="14157"/>
                </a:cubicBezTo>
                <a:cubicBezTo>
                  <a:pt x="6400" y="13279"/>
                  <a:pt x="5891" y="12100"/>
                  <a:pt x="5891" y="10800"/>
                </a:cubicBezTo>
                <a:moveTo>
                  <a:pt x="8358" y="6546"/>
                </a:moveTo>
                <a:cubicBezTo>
                  <a:pt x="9117" y="7279"/>
                  <a:pt x="9793" y="8099"/>
                  <a:pt x="10353" y="9000"/>
                </a:cubicBezTo>
                <a:cubicBezTo>
                  <a:pt x="8991" y="9509"/>
                  <a:pt x="7526" y="9801"/>
                  <a:pt x="5990" y="9813"/>
                </a:cubicBezTo>
                <a:cubicBezTo>
                  <a:pt x="6276" y="8414"/>
                  <a:pt x="7158" y="7236"/>
                  <a:pt x="8358" y="6546"/>
                </a:cubicBezTo>
                <a:moveTo>
                  <a:pt x="10800" y="5891"/>
                </a:moveTo>
                <a:cubicBezTo>
                  <a:pt x="11968" y="5891"/>
                  <a:pt x="13040" y="6300"/>
                  <a:pt x="13882" y="6982"/>
                </a:cubicBezTo>
                <a:cubicBezTo>
                  <a:pt x="13087" y="7622"/>
                  <a:pt x="12217" y="8174"/>
                  <a:pt x="11282" y="8612"/>
                </a:cubicBezTo>
                <a:cubicBezTo>
                  <a:pt x="10732" y="7702"/>
                  <a:pt x="10073" y="6869"/>
                  <a:pt x="9333" y="6114"/>
                </a:cubicBezTo>
                <a:cubicBezTo>
                  <a:pt x="9797" y="5970"/>
                  <a:pt x="10289" y="5891"/>
                  <a:pt x="10800" y="5891"/>
                </a:cubicBezTo>
                <a:moveTo>
                  <a:pt x="10800" y="4909"/>
                </a:moveTo>
                <a:cubicBezTo>
                  <a:pt x="7547" y="4909"/>
                  <a:pt x="4909" y="7547"/>
                  <a:pt x="4909" y="10800"/>
                </a:cubicBezTo>
                <a:cubicBezTo>
                  <a:pt x="4909" y="14053"/>
                  <a:pt x="7547" y="16691"/>
                  <a:pt x="10800" y="16691"/>
                </a:cubicBezTo>
                <a:cubicBezTo>
                  <a:pt x="14053" y="16691"/>
                  <a:pt x="16691" y="14053"/>
                  <a:pt x="16691" y="10800"/>
                </a:cubicBezTo>
                <a:cubicBezTo>
                  <a:pt x="16691" y="7547"/>
                  <a:pt x="14053" y="4909"/>
                  <a:pt x="10800" y="49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6" name="Google Shape;916;p17"/>
          <p:cNvSpPr/>
          <p:nvPr/>
        </p:nvSpPr>
        <p:spPr>
          <a:xfrm>
            <a:off x="6784821" y="3055415"/>
            <a:ext cx="279328" cy="279328"/>
          </a:xfrm>
          <a:custGeom>
            <a:rect b="b" l="l" r="r" t="t"/>
            <a:pathLst>
              <a:path extrusionOk="0" h="21600" w="2160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7" name="Google Shape;917;p17"/>
          <p:cNvSpPr/>
          <p:nvPr/>
        </p:nvSpPr>
        <p:spPr>
          <a:xfrm>
            <a:off x="7318082" y="3055415"/>
            <a:ext cx="279328" cy="279328"/>
          </a:xfrm>
          <a:custGeom>
            <a:rect b="b" l="l" r="r" t="t"/>
            <a:pathLst>
              <a:path extrusionOk="0" h="21600" w="2160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8" name="Google Shape;918;p17"/>
          <p:cNvSpPr/>
          <p:nvPr/>
        </p:nvSpPr>
        <p:spPr>
          <a:xfrm>
            <a:off x="7851343" y="3055415"/>
            <a:ext cx="279328" cy="279328"/>
          </a:xfrm>
          <a:custGeom>
            <a:rect b="b" l="l" r="r" t="t"/>
            <a:pathLst>
              <a:path extrusionOk="0" h="21600" w="21600">
                <a:moveTo>
                  <a:pt x="14324" y="12090"/>
                </a:moveTo>
                <a:cubicBezTo>
                  <a:pt x="14020" y="12090"/>
                  <a:pt x="14020" y="12429"/>
                  <a:pt x="14020" y="12429"/>
                </a:cubicBezTo>
                <a:lnTo>
                  <a:pt x="14020" y="12863"/>
                </a:lnTo>
                <a:lnTo>
                  <a:pt x="14629" y="12863"/>
                </a:lnTo>
                <a:lnTo>
                  <a:pt x="14629" y="12429"/>
                </a:lnTo>
                <a:cubicBezTo>
                  <a:pt x="14629" y="12429"/>
                  <a:pt x="14629" y="12090"/>
                  <a:pt x="14324" y="12090"/>
                </a:cubicBezTo>
                <a:moveTo>
                  <a:pt x="15287" y="12380"/>
                </a:moveTo>
                <a:lnTo>
                  <a:pt x="15287" y="13348"/>
                </a:lnTo>
                <a:lnTo>
                  <a:pt x="14020" y="13348"/>
                </a:lnTo>
                <a:lnTo>
                  <a:pt x="14020" y="14072"/>
                </a:lnTo>
                <a:cubicBezTo>
                  <a:pt x="14020" y="14072"/>
                  <a:pt x="14020" y="14411"/>
                  <a:pt x="14324" y="14411"/>
                </a:cubicBezTo>
                <a:cubicBezTo>
                  <a:pt x="14629" y="14411"/>
                  <a:pt x="14629" y="14072"/>
                  <a:pt x="14629" y="14072"/>
                </a:cubicBezTo>
                <a:lnTo>
                  <a:pt x="14629" y="13734"/>
                </a:lnTo>
                <a:lnTo>
                  <a:pt x="15287" y="13734"/>
                </a:lnTo>
                <a:lnTo>
                  <a:pt x="15287" y="14266"/>
                </a:lnTo>
                <a:cubicBezTo>
                  <a:pt x="15287" y="14266"/>
                  <a:pt x="15186" y="14943"/>
                  <a:pt x="14375" y="14943"/>
                </a:cubicBezTo>
                <a:cubicBezTo>
                  <a:pt x="13564" y="14943"/>
                  <a:pt x="13412" y="14266"/>
                  <a:pt x="13412" y="14266"/>
                </a:cubicBezTo>
                <a:lnTo>
                  <a:pt x="13412" y="12380"/>
                </a:lnTo>
                <a:cubicBezTo>
                  <a:pt x="13412" y="12380"/>
                  <a:pt x="13412" y="11558"/>
                  <a:pt x="14375" y="11558"/>
                </a:cubicBezTo>
                <a:cubicBezTo>
                  <a:pt x="15338" y="11558"/>
                  <a:pt x="15287" y="12380"/>
                  <a:pt x="15287" y="12380"/>
                </a:cubicBezTo>
                <a:moveTo>
                  <a:pt x="12905" y="14169"/>
                </a:moveTo>
                <a:cubicBezTo>
                  <a:pt x="12905" y="14169"/>
                  <a:pt x="12905" y="14943"/>
                  <a:pt x="12347" y="14943"/>
                </a:cubicBezTo>
                <a:cubicBezTo>
                  <a:pt x="12005" y="14943"/>
                  <a:pt x="11798" y="14762"/>
                  <a:pt x="11688" y="14621"/>
                </a:cubicBezTo>
                <a:lnTo>
                  <a:pt x="11688" y="14895"/>
                </a:lnTo>
                <a:lnTo>
                  <a:pt x="11028" y="14895"/>
                </a:lnTo>
                <a:lnTo>
                  <a:pt x="11028" y="10446"/>
                </a:lnTo>
                <a:lnTo>
                  <a:pt x="11688" y="10446"/>
                </a:lnTo>
                <a:lnTo>
                  <a:pt x="11688" y="11888"/>
                </a:lnTo>
                <a:cubicBezTo>
                  <a:pt x="11788" y="11782"/>
                  <a:pt x="12037" y="11558"/>
                  <a:pt x="12347" y="11558"/>
                </a:cubicBezTo>
                <a:cubicBezTo>
                  <a:pt x="12752" y="11558"/>
                  <a:pt x="12905" y="11896"/>
                  <a:pt x="12905" y="12332"/>
                </a:cubicBezTo>
                <a:cubicBezTo>
                  <a:pt x="12905" y="12332"/>
                  <a:pt x="12905" y="14169"/>
                  <a:pt x="12905"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4" y="11074"/>
                </a:lnTo>
                <a:lnTo>
                  <a:pt x="6364" y="10446"/>
                </a:lnTo>
                <a:lnTo>
                  <a:pt x="8595" y="10446"/>
                </a:lnTo>
                <a:cubicBezTo>
                  <a:pt x="8595" y="10446"/>
                  <a:pt x="8595" y="11074"/>
                  <a:pt x="8595" y="11074"/>
                </a:cubicBezTo>
                <a:close/>
                <a:moveTo>
                  <a:pt x="14527" y="9430"/>
                </a:moveTo>
                <a:cubicBezTo>
                  <a:pt x="14527" y="9430"/>
                  <a:pt x="12667" y="9334"/>
                  <a:pt x="10800" y="9334"/>
                </a:cubicBezTo>
                <a:cubicBezTo>
                  <a:pt x="8941" y="9334"/>
                  <a:pt x="7074" y="9430"/>
                  <a:pt x="7074" y="9430"/>
                </a:cubicBezTo>
                <a:cubicBezTo>
                  <a:pt x="6234" y="9430"/>
                  <a:pt x="5552" y="10080"/>
                  <a:pt x="5552" y="10881"/>
                </a:cubicBezTo>
                <a:cubicBezTo>
                  <a:pt x="5552" y="10881"/>
                  <a:pt x="5400" y="11822"/>
                  <a:pt x="5400" y="12767"/>
                </a:cubicBezTo>
                <a:cubicBezTo>
                  <a:pt x="5400" y="13708"/>
                  <a:pt x="5552" y="14652"/>
                  <a:pt x="5552" y="14652"/>
                </a:cubicBezTo>
                <a:cubicBezTo>
                  <a:pt x="5552" y="15454"/>
                  <a:pt x="6234" y="16104"/>
                  <a:pt x="7074" y="16104"/>
                </a:cubicBezTo>
                <a:cubicBezTo>
                  <a:pt x="7074" y="16104"/>
                  <a:pt x="8905" y="16200"/>
                  <a:pt x="10800" y="16200"/>
                </a:cubicBezTo>
                <a:cubicBezTo>
                  <a:pt x="12631" y="16200"/>
                  <a:pt x="14527" y="16104"/>
                  <a:pt x="14527" y="16104"/>
                </a:cubicBezTo>
                <a:cubicBezTo>
                  <a:pt x="15367" y="16104"/>
                  <a:pt x="16049" y="15454"/>
                  <a:pt x="16049" y="14652"/>
                </a:cubicBezTo>
                <a:cubicBezTo>
                  <a:pt x="16049" y="14652"/>
                  <a:pt x="16200" y="13700"/>
                  <a:pt x="16200" y="12767"/>
                </a:cubicBezTo>
                <a:cubicBezTo>
                  <a:pt x="16200" y="11814"/>
                  <a:pt x="16049" y="10881"/>
                  <a:pt x="16049" y="10881"/>
                </a:cubicBezTo>
                <a:cubicBezTo>
                  <a:pt x="16049" y="10080"/>
                  <a:pt x="15367" y="9430"/>
                  <a:pt x="14527" y="9430"/>
                </a:cubicBezTo>
                <a:moveTo>
                  <a:pt x="11992" y="12090"/>
                </a:moveTo>
                <a:cubicBezTo>
                  <a:pt x="11860" y="12090"/>
                  <a:pt x="11757" y="12167"/>
                  <a:pt x="11688" y="12243"/>
                </a:cubicBezTo>
                <a:lnTo>
                  <a:pt x="11688" y="14276"/>
                </a:lnTo>
                <a:cubicBezTo>
                  <a:pt x="11751" y="14345"/>
                  <a:pt x="11848" y="14411"/>
                  <a:pt x="11992" y="14411"/>
                </a:cubicBezTo>
                <a:cubicBezTo>
                  <a:pt x="12296" y="14411"/>
                  <a:pt x="12296" y="14072"/>
                  <a:pt x="12296" y="14072"/>
                </a:cubicBezTo>
                <a:lnTo>
                  <a:pt x="12296" y="12429"/>
                </a:lnTo>
                <a:cubicBezTo>
                  <a:pt x="12296" y="12429"/>
                  <a:pt x="12245" y="12090"/>
                  <a:pt x="11992" y="12090"/>
                </a:cubicBezTo>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0166" y="6634"/>
                </a:moveTo>
                <a:cubicBezTo>
                  <a:pt x="10166" y="6467"/>
                  <a:pt x="10303" y="6332"/>
                  <a:pt x="10471" y="6332"/>
                </a:cubicBezTo>
                <a:cubicBezTo>
                  <a:pt x="10639" y="6332"/>
                  <a:pt x="10775" y="6467"/>
                  <a:pt x="10775" y="6634"/>
                </a:cubicBezTo>
                <a:lnTo>
                  <a:pt x="10775" y="8045"/>
                </a:lnTo>
                <a:cubicBezTo>
                  <a:pt x="10775" y="8212"/>
                  <a:pt x="10639" y="8348"/>
                  <a:pt x="10471" y="8348"/>
                </a:cubicBezTo>
                <a:cubicBezTo>
                  <a:pt x="10303"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7"/>
                  <a:pt x="10572" y="5877"/>
                </a:cubicBezTo>
                <a:lnTo>
                  <a:pt x="10369" y="5877"/>
                </a:lnTo>
                <a:cubicBezTo>
                  <a:pt x="9921" y="5877"/>
                  <a:pt x="9558" y="6239"/>
                  <a:pt x="9558" y="6684"/>
                </a:cubicBezTo>
                <a:lnTo>
                  <a:pt x="9558" y="7995"/>
                </a:lnTo>
                <a:cubicBezTo>
                  <a:pt x="9558" y="8440"/>
                  <a:pt x="9921" y="8801"/>
                  <a:pt x="10369" y="8801"/>
                </a:cubicBezTo>
                <a:moveTo>
                  <a:pt x="12398" y="8801"/>
                </a:moveTo>
                <a:cubicBezTo>
                  <a:pt x="12803" y="8801"/>
                  <a:pt x="13158" y="8449"/>
                  <a:pt x="13158" y="8449"/>
                </a:cubicBezTo>
                <a:lnTo>
                  <a:pt x="13158" y="8751"/>
                </a:lnTo>
                <a:lnTo>
                  <a:pt x="13767" y="8751"/>
                </a:lnTo>
                <a:lnTo>
                  <a:pt x="13767" y="5877"/>
                </a:lnTo>
                <a:lnTo>
                  <a:pt x="13158" y="5877"/>
                </a:lnTo>
                <a:lnTo>
                  <a:pt x="13158" y="8096"/>
                </a:lnTo>
                <a:cubicBezTo>
                  <a:pt x="13158" y="8096"/>
                  <a:pt x="12955" y="8348"/>
                  <a:pt x="12752" y="8348"/>
                </a:cubicBezTo>
                <a:cubicBezTo>
                  <a:pt x="12550" y="8348"/>
                  <a:pt x="12550" y="8197"/>
                  <a:pt x="12550" y="8197"/>
                </a:cubicBezTo>
                <a:lnTo>
                  <a:pt x="12550" y="5877"/>
                </a:lnTo>
                <a:lnTo>
                  <a:pt x="11941" y="5877"/>
                </a:lnTo>
                <a:lnTo>
                  <a:pt x="11941" y="8398"/>
                </a:lnTo>
                <a:cubicBezTo>
                  <a:pt x="11941" y="8398"/>
                  <a:pt x="11992" y="8801"/>
                  <a:pt x="12398" y="880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19" name="Google Shape;919;p17"/>
          <p:cNvSpPr/>
          <p:nvPr/>
        </p:nvSpPr>
        <p:spPr>
          <a:xfrm>
            <a:off x="8384604" y="3055415"/>
            <a:ext cx="279328" cy="279328"/>
          </a:xfrm>
          <a:custGeom>
            <a:rect b="b" l="l" r="r" t="t"/>
            <a:pathLst>
              <a:path extrusionOk="0" h="21600" w="2160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0672" y="6382"/>
                </a:moveTo>
                <a:cubicBezTo>
                  <a:pt x="10463" y="6409"/>
                  <a:pt x="10255" y="6435"/>
                  <a:pt x="10045" y="6460"/>
                </a:cubicBezTo>
                <a:cubicBezTo>
                  <a:pt x="9652" y="6558"/>
                  <a:pt x="9223" y="6650"/>
                  <a:pt x="8905" y="6836"/>
                </a:cubicBezTo>
                <a:cubicBezTo>
                  <a:pt x="8055" y="7333"/>
                  <a:pt x="7467" y="7913"/>
                  <a:pt x="7073" y="8856"/>
                </a:cubicBezTo>
                <a:cubicBezTo>
                  <a:pt x="7009" y="9009"/>
                  <a:pt x="7007" y="9157"/>
                  <a:pt x="6960" y="9326"/>
                </a:cubicBezTo>
                <a:cubicBezTo>
                  <a:pt x="6658" y="10425"/>
                  <a:pt x="7194" y="11563"/>
                  <a:pt x="7844" y="11956"/>
                </a:cubicBezTo>
                <a:cubicBezTo>
                  <a:pt x="7969" y="12032"/>
                  <a:pt x="8254" y="12166"/>
                  <a:pt x="8358" y="11987"/>
                </a:cubicBezTo>
                <a:cubicBezTo>
                  <a:pt x="8416" y="11889"/>
                  <a:pt x="8403" y="11758"/>
                  <a:pt x="8438" y="11643"/>
                </a:cubicBezTo>
                <a:cubicBezTo>
                  <a:pt x="8462" y="11568"/>
                  <a:pt x="8536" y="11424"/>
                  <a:pt x="8519" y="11330"/>
                </a:cubicBezTo>
                <a:cubicBezTo>
                  <a:pt x="8490" y="11170"/>
                  <a:pt x="8318" y="11068"/>
                  <a:pt x="8246" y="10939"/>
                </a:cubicBezTo>
                <a:cubicBezTo>
                  <a:pt x="8099" y="10676"/>
                  <a:pt x="8092" y="10444"/>
                  <a:pt x="8020" y="10093"/>
                </a:cubicBezTo>
                <a:cubicBezTo>
                  <a:pt x="8026" y="10046"/>
                  <a:pt x="8031" y="9999"/>
                  <a:pt x="8037" y="9952"/>
                </a:cubicBezTo>
                <a:cubicBezTo>
                  <a:pt x="8058" y="9559"/>
                  <a:pt x="8124" y="9276"/>
                  <a:pt x="8246" y="8997"/>
                </a:cubicBezTo>
                <a:cubicBezTo>
                  <a:pt x="8601" y="8177"/>
                  <a:pt x="9172" y="7720"/>
                  <a:pt x="10094" y="7447"/>
                </a:cubicBezTo>
                <a:cubicBezTo>
                  <a:pt x="10300" y="7386"/>
                  <a:pt x="10882" y="7288"/>
                  <a:pt x="11187" y="7353"/>
                </a:cubicBezTo>
                <a:cubicBezTo>
                  <a:pt x="11369" y="7385"/>
                  <a:pt x="11551" y="7415"/>
                  <a:pt x="11733" y="7447"/>
                </a:cubicBezTo>
                <a:cubicBezTo>
                  <a:pt x="12393" y="7655"/>
                  <a:pt x="12874" y="8038"/>
                  <a:pt x="13131" y="8637"/>
                </a:cubicBezTo>
                <a:cubicBezTo>
                  <a:pt x="13292" y="9010"/>
                  <a:pt x="13339" y="9724"/>
                  <a:pt x="13227" y="10203"/>
                </a:cubicBezTo>
                <a:cubicBezTo>
                  <a:pt x="13174" y="10429"/>
                  <a:pt x="13183" y="10624"/>
                  <a:pt x="13115" y="10829"/>
                </a:cubicBezTo>
                <a:cubicBezTo>
                  <a:pt x="12865" y="11589"/>
                  <a:pt x="12498" y="12293"/>
                  <a:pt x="11668" y="12488"/>
                </a:cubicBezTo>
                <a:cubicBezTo>
                  <a:pt x="11121" y="12618"/>
                  <a:pt x="10711" y="12284"/>
                  <a:pt x="10576" y="11941"/>
                </a:cubicBezTo>
                <a:cubicBezTo>
                  <a:pt x="10538" y="11846"/>
                  <a:pt x="10474" y="11676"/>
                  <a:pt x="10512" y="11518"/>
                </a:cubicBezTo>
                <a:cubicBezTo>
                  <a:pt x="10656" y="10901"/>
                  <a:pt x="10865" y="10349"/>
                  <a:pt x="11026" y="9733"/>
                </a:cubicBezTo>
                <a:cubicBezTo>
                  <a:pt x="11179" y="9146"/>
                  <a:pt x="10888" y="8683"/>
                  <a:pt x="10431" y="8575"/>
                </a:cubicBezTo>
                <a:cubicBezTo>
                  <a:pt x="9863" y="8439"/>
                  <a:pt x="9424" y="8966"/>
                  <a:pt x="9274" y="9310"/>
                </a:cubicBezTo>
                <a:cubicBezTo>
                  <a:pt x="9155" y="9584"/>
                  <a:pt x="9083" y="10089"/>
                  <a:pt x="9177" y="10453"/>
                </a:cubicBezTo>
                <a:cubicBezTo>
                  <a:pt x="9208" y="10569"/>
                  <a:pt x="9347" y="10878"/>
                  <a:pt x="9322" y="10986"/>
                </a:cubicBezTo>
                <a:cubicBezTo>
                  <a:pt x="9213" y="11462"/>
                  <a:pt x="9088" y="11974"/>
                  <a:pt x="8953" y="12441"/>
                </a:cubicBezTo>
                <a:cubicBezTo>
                  <a:pt x="8812" y="12929"/>
                  <a:pt x="8736" y="13427"/>
                  <a:pt x="8599" y="13898"/>
                </a:cubicBezTo>
                <a:cubicBezTo>
                  <a:pt x="8536" y="14114"/>
                  <a:pt x="8539" y="14346"/>
                  <a:pt x="8487" y="14571"/>
                </a:cubicBezTo>
                <a:lnTo>
                  <a:pt x="8487" y="14900"/>
                </a:lnTo>
                <a:cubicBezTo>
                  <a:pt x="8440" y="15108"/>
                  <a:pt x="8475" y="15478"/>
                  <a:pt x="8519" y="15683"/>
                </a:cubicBezTo>
                <a:cubicBezTo>
                  <a:pt x="8548" y="15815"/>
                  <a:pt x="8502" y="15978"/>
                  <a:pt x="8567" y="16074"/>
                </a:cubicBezTo>
                <a:cubicBezTo>
                  <a:pt x="8568" y="16144"/>
                  <a:pt x="8577" y="16160"/>
                  <a:pt x="8599" y="16200"/>
                </a:cubicBezTo>
                <a:cubicBezTo>
                  <a:pt x="8800" y="16194"/>
                  <a:pt x="9078" y="15665"/>
                  <a:pt x="9177" y="15511"/>
                </a:cubicBezTo>
                <a:cubicBezTo>
                  <a:pt x="9369" y="15216"/>
                  <a:pt x="9546" y="14901"/>
                  <a:pt x="9692" y="14556"/>
                </a:cubicBezTo>
                <a:cubicBezTo>
                  <a:pt x="9823" y="14245"/>
                  <a:pt x="9844" y="13901"/>
                  <a:pt x="9949" y="13569"/>
                </a:cubicBezTo>
                <a:cubicBezTo>
                  <a:pt x="10025" y="13329"/>
                  <a:pt x="10133" y="13049"/>
                  <a:pt x="10158" y="12786"/>
                </a:cubicBezTo>
                <a:lnTo>
                  <a:pt x="10174" y="12786"/>
                </a:lnTo>
                <a:cubicBezTo>
                  <a:pt x="10216" y="12930"/>
                  <a:pt x="10367" y="13035"/>
                  <a:pt x="10480" y="13115"/>
                </a:cubicBezTo>
                <a:cubicBezTo>
                  <a:pt x="10833" y="13367"/>
                  <a:pt x="11442" y="13600"/>
                  <a:pt x="12102" y="13444"/>
                </a:cubicBezTo>
                <a:cubicBezTo>
                  <a:pt x="12850" y="13267"/>
                  <a:pt x="13446" y="12916"/>
                  <a:pt x="13838" y="12394"/>
                </a:cubicBezTo>
                <a:cubicBezTo>
                  <a:pt x="14127" y="12011"/>
                  <a:pt x="14345" y="11567"/>
                  <a:pt x="14513" y="11064"/>
                </a:cubicBezTo>
                <a:cubicBezTo>
                  <a:pt x="14596" y="10817"/>
                  <a:pt x="14613" y="10543"/>
                  <a:pt x="14674" y="10281"/>
                </a:cubicBezTo>
                <a:cubicBezTo>
                  <a:pt x="14827" y="9624"/>
                  <a:pt x="14623" y="8833"/>
                  <a:pt x="14433" y="8402"/>
                </a:cubicBezTo>
                <a:cubicBezTo>
                  <a:pt x="13856" y="7098"/>
                  <a:pt x="12630" y="6354"/>
                  <a:pt x="10672" y="63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0" name="Google Shape;920;p17"/>
          <p:cNvSpPr/>
          <p:nvPr/>
        </p:nvSpPr>
        <p:spPr>
          <a:xfrm>
            <a:off x="8917865" y="3055415"/>
            <a:ext cx="279328" cy="279328"/>
          </a:xfrm>
          <a:custGeom>
            <a:rect b="b" l="l" r="r" t="t"/>
            <a:pathLst>
              <a:path extrusionOk="0" h="21600" w="21600">
                <a:moveTo>
                  <a:pt x="14281" y="6871"/>
                </a:moveTo>
                <a:cubicBezTo>
                  <a:pt x="12915" y="6830"/>
                  <a:pt x="11990" y="7537"/>
                  <a:pt x="11505" y="8992"/>
                </a:cubicBezTo>
                <a:cubicBezTo>
                  <a:pt x="11754" y="8897"/>
                  <a:pt x="11998" y="8849"/>
                  <a:pt x="12232" y="8849"/>
                </a:cubicBezTo>
                <a:cubicBezTo>
                  <a:pt x="12732" y="8849"/>
                  <a:pt x="12952" y="9108"/>
                  <a:pt x="12893" y="9624"/>
                </a:cubicBezTo>
                <a:cubicBezTo>
                  <a:pt x="12863" y="9937"/>
                  <a:pt x="12643" y="10393"/>
                  <a:pt x="12232" y="10991"/>
                </a:cubicBezTo>
                <a:cubicBezTo>
                  <a:pt x="11821" y="11589"/>
                  <a:pt x="11512" y="11888"/>
                  <a:pt x="11307" y="11888"/>
                </a:cubicBezTo>
                <a:cubicBezTo>
                  <a:pt x="11043" y="11888"/>
                  <a:pt x="10800" y="11426"/>
                  <a:pt x="10580" y="10502"/>
                </a:cubicBezTo>
                <a:cubicBezTo>
                  <a:pt x="10506" y="10230"/>
                  <a:pt x="10374" y="9536"/>
                  <a:pt x="10183" y="8421"/>
                </a:cubicBezTo>
                <a:cubicBezTo>
                  <a:pt x="10007" y="7388"/>
                  <a:pt x="9537" y="6904"/>
                  <a:pt x="8773" y="6972"/>
                </a:cubicBezTo>
                <a:cubicBezTo>
                  <a:pt x="8450" y="7000"/>
                  <a:pt x="7966" y="7272"/>
                  <a:pt x="7320" y="7788"/>
                </a:cubicBezTo>
                <a:cubicBezTo>
                  <a:pt x="6849" y="8183"/>
                  <a:pt x="6372" y="8577"/>
                  <a:pt x="5887" y="8972"/>
                </a:cubicBezTo>
                <a:lnTo>
                  <a:pt x="6350" y="9522"/>
                </a:lnTo>
                <a:cubicBezTo>
                  <a:pt x="6790" y="9237"/>
                  <a:pt x="7047" y="9094"/>
                  <a:pt x="7121" y="9094"/>
                </a:cubicBezTo>
                <a:cubicBezTo>
                  <a:pt x="7459" y="9094"/>
                  <a:pt x="7774" y="9583"/>
                  <a:pt x="8068" y="10563"/>
                </a:cubicBezTo>
                <a:cubicBezTo>
                  <a:pt x="8333" y="11461"/>
                  <a:pt x="8597" y="12358"/>
                  <a:pt x="8861" y="13255"/>
                </a:cubicBezTo>
                <a:cubicBezTo>
                  <a:pt x="9258" y="14234"/>
                  <a:pt x="9743" y="14723"/>
                  <a:pt x="10316" y="14723"/>
                </a:cubicBezTo>
                <a:cubicBezTo>
                  <a:pt x="11241" y="14723"/>
                  <a:pt x="12371" y="13921"/>
                  <a:pt x="13709" y="12317"/>
                </a:cubicBezTo>
                <a:cubicBezTo>
                  <a:pt x="15001" y="10780"/>
                  <a:pt x="15669" y="9570"/>
                  <a:pt x="15713" y="8686"/>
                </a:cubicBezTo>
                <a:cubicBezTo>
                  <a:pt x="15772" y="7503"/>
                  <a:pt x="15295" y="6899"/>
                  <a:pt x="14281" y="6871"/>
                </a:cubicBezTo>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1" name="Google Shape;921;p17"/>
          <p:cNvSpPr/>
          <p:nvPr/>
        </p:nvSpPr>
        <p:spPr>
          <a:xfrm>
            <a:off x="9451126" y="3055415"/>
            <a:ext cx="279328" cy="279328"/>
          </a:xfrm>
          <a:custGeom>
            <a:rect b="b" l="l" r="r" t="t"/>
            <a:pathLst>
              <a:path extrusionOk="0" h="21600" w="2160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2" name="Google Shape;922;p17"/>
          <p:cNvSpPr/>
          <p:nvPr/>
        </p:nvSpPr>
        <p:spPr>
          <a:xfrm>
            <a:off x="9984387" y="3055415"/>
            <a:ext cx="279328" cy="279328"/>
          </a:xfrm>
          <a:custGeom>
            <a:rect b="b" l="l" r="r" t="t"/>
            <a:pathLst>
              <a:path extrusionOk="0" h="21600" w="21600">
                <a:moveTo>
                  <a:pt x="13430" y="9321"/>
                </a:moveTo>
                <a:cubicBezTo>
                  <a:pt x="11975" y="9321"/>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1"/>
                  <a:pt x="13430" y="9321"/>
                </a:cubicBezTo>
                <a:moveTo>
                  <a:pt x="6873" y="14727"/>
                </a:moveTo>
                <a:lnTo>
                  <a:pt x="8829" y="14727"/>
                </a:lnTo>
                <a:lnTo>
                  <a:pt x="8829" y="9321"/>
                </a:lnTo>
                <a:lnTo>
                  <a:pt x="6873" y="9321"/>
                </a:lnTo>
                <a:cubicBezTo>
                  <a:pt x="6873" y="9321"/>
                  <a:pt x="6873" y="14727"/>
                  <a:pt x="6873" y="14727"/>
                </a:cubicBezTo>
                <a:close/>
                <a:moveTo>
                  <a:pt x="20618" y="19636"/>
                </a:moveTo>
                <a:cubicBezTo>
                  <a:pt x="20618" y="20179"/>
                  <a:pt x="20179" y="20618"/>
                  <a:pt x="19636" y="20618"/>
                </a:cubicBezTo>
                <a:lnTo>
                  <a:pt x="1964" y="20618"/>
                </a:lnTo>
                <a:cubicBezTo>
                  <a:pt x="1421" y="20618"/>
                  <a:pt x="982" y="20179"/>
                  <a:pt x="982" y="19636"/>
                </a:cubicBezTo>
                <a:lnTo>
                  <a:pt x="982" y="1964"/>
                </a:lnTo>
                <a:cubicBezTo>
                  <a:pt x="982" y="1421"/>
                  <a:pt x="1421"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3" name="Google Shape;923;p17"/>
          <p:cNvSpPr/>
          <p:nvPr/>
        </p:nvSpPr>
        <p:spPr>
          <a:xfrm>
            <a:off x="10517648" y="3055415"/>
            <a:ext cx="279328" cy="279328"/>
          </a:xfrm>
          <a:custGeom>
            <a:rect b="b" l="l" r="r" t="t"/>
            <a:pathLst>
              <a:path extrusionOk="0" h="21600" w="2160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1592" y="13291"/>
                </a:moveTo>
                <a:cubicBezTo>
                  <a:pt x="11452" y="13213"/>
                  <a:pt x="11342" y="13108"/>
                  <a:pt x="11291" y="12978"/>
                </a:cubicBezTo>
                <a:cubicBezTo>
                  <a:pt x="11284" y="12956"/>
                  <a:pt x="11290" y="10299"/>
                  <a:pt x="11290" y="10299"/>
                </a:cubicBezTo>
                <a:lnTo>
                  <a:pt x="13256" y="10299"/>
                </a:lnTo>
                <a:lnTo>
                  <a:pt x="13256" y="8836"/>
                </a:lnTo>
                <a:lnTo>
                  <a:pt x="11292" y="8836"/>
                </a:lnTo>
                <a:lnTo>
                  <a:pt x="11292" y="6873"/>
                </a:lnTo>
                <a:lnTo>
                  <a:pt x="10042" y="6879"/>
                </a:lnTo>
                <a:cubicBezTo>
                  <a:pt x="9988" y="7284"/>
                  <a:pt x="9891" y="7618"/>
                  <a:pt x="9750" y="7879"/>
                </a:cubicBezTo>
                <a:cubicBezTo>
                  <a:pt x="9608" y="8142"/>
                  <a:pt x="9420" y="8366"/>
                  <a:pt x="9187" y="8553"/>
                </a:cubicBezTo>
                <a:cubicBezTo>
                  <a:pt x="8953" y="8740"/>
                  <a:pt x="8672" y="8883"/>
                  <a:pt x="8344" y="8984"/>
                </a:cubicBezTo>
                <a:lnTo>
                  <a:pt x="8345" y="10309"/>
                </a:lnTo>
                <a:lnTo>
                  <a:pt x="9328" y="10299"/>
                </a:lnTo>
                <a:lnTo>
                  <a:pt x="9328" y="12846"/>
                </a:lnTo>
                <a:cubicBezTo>
                  <a:pt x="9328" y="13204"/>
                  <a:pt x="9368" y="13478"/>
                  <a:pt x="9448" y="13666"/>
                </a:cubicBezTo>
                <a:cubicBezTo>
                  <a:pt x="9528" y="13856"/>
                  <a:pt x="9671" y="14034"/>
                  <a:pt x="9879" y="14202"/>
                </a:cubicBezTo>
                <a:cubicBezTo>
                  <a:pt x="10086" y="14370"/>
                  <a:pt x="10336" y="14498"/>
                  <a:pt x="10629" y="14589"/>
                </a:cubicBezTo>
                <a:cubicBezTo>
                  <a:pt x="10922" y="14679"/>
                  <a:pt x="11238" y="14727"/>
                  <a:pt x="11619" y="14727"/>
                </a:cubicBezTo>
                <a:cubicBezTo>
                  <a:pt x="11955" y="14727"/>
                  <a:pt x="12228" y="14693"/>
                  <a:pt x="12517" y="14629"/>
                </a:cubicBezTo>
                <a:cubicBezTo>
                  <a:pt x="12806" y="14565"/>
                  <a:pt x="13221" y="14455"/>
                  <a:pt x="13578" y="14297"/>
                </a:cubicBezTo>
                <a:lnTo>
                  <a:pt x="13583" y="13091"/>
                </a:lnTo>
                <a:cubicBezTo>
                  <a:pt x="13165" y="13349"/>
                  <a:pt x="12648" y="13447"/>
                  <a:pt x="12225" y="13447"/>
                </a:cubicBezTo>
                <a:cubicBezTo>
                  <a:pt x="11987" y="13447"/>
                  <a:pt x="11776" y="13395"/>
                  <a:pt x="11592" y="132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4" name="Google Shape;924;p17"/>
          <p:cNvSpPr/>
          <p:nvPr/>
        </p:nvSpPr>
        <p:spPr>
          <a:xfrm>
            <a:off x="11050909" y="3055415"/>
            <a:ext cx="279328" cy="279328"/>
          </a:xfrm>
          <a:custGeom>
            <a:rect b="b" l="l" r="r" t="t"/>
            <a:pathLst>
              <a:path extrusionOk="0" h="21600" w="2160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291" y="6986"/>
                </a:moveTo>
                <a:cubicBezTo>
                  <a:pt x="14241" y="6976"/>
                  <a:pt x="14187" y="6971"/>
                  <a:pt x="14134" y="6971"/>
                </a:cubicBezTo>
                <a:cubicBezTo>
                  <a:pt x="13808" y="6971"/>
                  <a:pt x="13598" y="7166"/>
                  <a:pt x="13572" y="7494"/>
                </a:cubicBezTo>
                <a:cubicBezTo>
                  <a:pt x="13242" y="11704"/>
                  <a:pt x="13044" y="12909"/>
                  <a:pt x="13042" y="12921"/>
                </a:cubicBezTo>
                <a:lnTo>
                  <a:pt x="13046" y="13020"/>
                </a:lnTo>
                <a:lnTo>
                  <a:pt x="13142" y="13032"/>
                </a:lnTo>
                <a:lnTo>
                  <a:pt x="13172" y="13031"/>
                </a:lnTo>
                <a:cubicBezTo>
                  <a:pt x="13281" y="13031"/>
                  <a:pt x="13386" y="13050"/>
                  <a:pt x="13473" y="13084"/>
                </a:cubicBezTo>
                <a:lnTo>
                  <a:pt x="13579" y="13126"/>
                </a:lnTo>
                <a:lnTo>
                  <a:pt x="13598" y="13012"/>
                </a:lnTo>
                <a:cubicBezTo>
                  <a:pt x="13837" y="11522"/>
                  <a:pt x="14296" y="9525"/>
                  <a:pt x="14542" y="8453"/>
                </a:cubicBezTo>
                <a:cubicBezTo>
                  <a:pt x="14618" y="8121"/>
                  <a:pt x="14675" y="7877"/>
                  <a:pt x="14698" y="7763"/>
                </a:cubicBezTo>
                <a:cubicBezTo>
                  <a:pt x="14745" y="7530"/>
                  <a:pt x="14724" y="7343"/>
                  <a:pt x="14636" y="7206"/>
                </a:cubicBezTo>
                <a:cubicBezTo>
                  <a:pt x="14563" y="7092"/>
                  <a:pt x="14447" y="7018"/>
                  <a:pt x="14291" y="6986"/>
                </a:cubicBezTo>
                <a:moveTo>
                  <a:pt x="13280" y="13606"/>
                </a:moveTo>
                <a:cubicBezTo>
                  <a:pt x="12921" y="13524"/>
                  <a:pt x="12660" y="13682"/>
                  <a:pt x="12569" y="14030"/>
                </a:cubicBezTo>
                <a:cubicBezTo>
                  <a:pt x="12529" y="14187"/>
                  <a:pt x="12549" y="14335"/>
                  <a:pt x="12630" y="14459"/>
                </a:cubicBezTo>
                <a:cubicBezTo>
                  <a:pt x="12706" y="14574"/>
                  <a:pt x="12831" y="14660"/>
                  <a:pt x="12982" y="14701"/>
                </a:cubicBezTo>
                <a:cubicBezTo>
                  <a:pt x="13045" y="14719"/>
                  <a:pt x="13109" y="14728"/>
                  <a:pt x="13172" y="14728"/>
                </a:cubicBezTo>
                <a:cubicBezTo>
                  <a:pt x="13438" y="14728"/>
                  <a:pt x="13639" y="14578"/>
                  <a:pt x="13698" y="14338"/>
                </a:cubicBezTo>
                <a:cubicBezTo>
                  <a:pt x="13741" y="14155"/>
                  <a:pt x="13722" y="13989"/>
                  <a:pt x="13642" y="13858"/>
                </a:cubicBezTo>
                <a:cubicBezTo>
                  <a:pt x="13567" y="13733"/>
                  <a:pt x="13439" y="13643"/>
                  <a:pt x="13280" y="13606"/>
                </a:cubicBezTo>
                <a:moveTo>
                  <a:pt x="13014" y="7028"/>
                </a:moveTo>
                <a:lnTo>
                  <a:pt x="13098" y="6884"/>
                </a:lnTo>
                <a:lnTo>
                  <a:pt x="12931" y="6884"/>
                </a:lnTo>
                <a:lnTo>
                  <a:pt x="12906" y="6887"/>
                </a:lnTo>
                <a:cubicBezTo>
                  <a:pt x="12646" y="6961"/>
                  <a:pt x="12244" y="6961"/>
                  <a:pt x="11983" y="6887"/>
                </a:cubicBezTo>
                <a:lnTo>
                  <a:pt x="11901" y="6884"/>
                </a:lnTo>
                <a:lnTo>
                  <a:pt x="9988" y="10156"/>
                </a:lnTo>
                <a:lnTo>
                  <a:pt x="8067" y="6872"/>
                </a:lnTo>
                <a:lnTo>
                  <a:pt x="8000" y="6890"/>
                </a:lnTo>
                <a:cubicBezTo>
                  <a:pt x="7739" y="6962"/>
                  <a:pt x="7347" y="6961"/>
                  <a:pt x="7088" y="6887"/>
                </a:cubicBezTo>
                <a:lnTo>
                  <a:pt x="6878" y="6884"/>
                </a:lnTo>
                <a:lnTo>
                  <a:pt x="9482" y="11392"/>
                </a:lnTo>
                <a:lnTo>
                  <a:pt x="9404" y="14626"/>
                </a:lnTo>
                <a:lnTo>
                  <a:pt x="9407" y="14722"/>
                </a:lnTo>
                <a:lnTo>
                  <a:pt x="9502" y="14722"/>
                </a:lnTo>
                <a:lnTo>
                  <a:pt x="9526" y="14719"/>
                </a:lnTo>
                <a:cubicBezTo>
                  <a:pt x="9786" y="14645"/>
                  <a:pt x="10190" y="14645"/>
                  <a:pt x="10449" y="14719"/>
                </a:cubicBezTo>
                <a:lnTo>
                  <a:pt x="10573" y="14722"/>
                </a:lnTo>
                <a:lnTo>
                  <a:pt x="10512" y="11390"/>
                </a:lnTo>
                <a:cubicBezTo>
                  <a:pt x="10600" y="11229"/>
                  <a:pt x="11150" y="10205"/>
                  <a:pt x="11738" y="9180"/>
                </a:cubicBezTo>
                <a:cubicBezTo>
                  <a:pt x="12342" y="8126"/>
                  <a:pt x="13008" y="7040"/>
                  <a:pt x="13014" y="702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5" name="Google Shape;925;p17"/>
          <p:cNvSpPr/>
          <p:nvPr/>
        </p:nvSpPr>
        <p:spPr>
          <a:xfrm>
            <a:off x="6251560" y="3588676"/>
            <a:ext cx="279328" cy="279328"/>
          </a:xfrm>
          <a:custGeom>
            <a:rect b="b" l="l" r="r" t="t"/>
            <a:pathLst>
              <a:path extrusionOk="0" h="21600" w="21600">
                <a:moveTo>
                  <a:pt x="13062" y="5890"/>
                </a:moveTo>
                <a:lnTo>
                  <a:pt x="10786" y="7776"/>
                </a:lnTo>
                <a:lnTo>
                  <a:pt x="13925" y="9725"/>
                </a:lnTo>
                <a:lnTo>
                  <a:pt x="16200" y="7926"/>
                </a:lnTo>
                <a:cubicBezTo>
                  <a:pt x="16200" y="7926"/>
                  <a:pt x="13062" y="5890"/>
                  <a:pt x="13062" y="5890"/>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5400" y="8027"/>
                </a:moveTo>
                <a:lnTo>
                  <a:pt x="7647" y="9763"/>
                </a:lnTo>
                <a:lnTo>
                  <a:pt x="10786" y="7776"/>
                </a:lnTo>
                <a:lnTo>
                  <a:pt x="8630" y="5891"/>
                </a:lnTo>
                <a:cubicBezTo>
                  <a:pt x="8630" y="5891"/>
                  <a:pt x="5400" y="8027"/>
                  <a:pt x="5400" y="8027"/>
                </a:cubicBezTo>
                <a:close/>
                <a:moveTo>
                  <a:pt x="13925" y="9726"/>
                </a:moveTo>
                <a:lnTo>
                  <a:pt x="13925" y="9725"/>
                </a:lnTo>
                <a:lnTo>
                  <a:pt x="13925" y="9725"/>
                </a:lnTo>
                <a:lnTo>
                  <a:pt x="13924" y="9725"/>
                </a:lnTo>
                <a:cubicBezTo>
                  <a:pt x="13924" y="9725"/>
                  <a:pt x="13925" y="9726"/>
                  <a:pt x="13925" y="9726"/>
                </a:cubicBezTo>
                <a:close/>
                <a:moveTo>
                  <a:pt x="12965" y="14699"/>
                </a:moveTo>
                <a:lnTo>
                  <a:pt x="12959" y="14707"/>
                </a:lnTo>
                <a:lnTo>
                  <a:pt x="10801" y="13101"/>
                </a:lnTo>
                <a:lnTo>
                  <a:pt x="8731" y="14685"/>
                </a:lnTo>
                <a:lnTo>
                  <a:pt x="8712" y="14715"/>
                </a:lnTo>
                <a:lnTo>
                  <a:pt x="7571" y="14025"/>
                </a:lnTo>
                <a:lnTo>
                  <a:pt x="7571" y="14627"/>
                </a:lnTo>
                <a:lnTo>
                  <a:pt x="10799" y="16692"/>
                </a:lnTo>
                <a:lnTo>
                  <a:pt x="14001" y="14627"/>
                </a:lnTo>
                <a:lnTo>
                  <a:pt x="14001" y="14067"/>
                </a:lnTo>
                <a:lnTo>
                  <a:pt x="12965" y="14699"/>
                </a:lnTo>
                <a:cubicBezTo>
                  <a:pt x="12965" y="14699"/>
                  <a:pt x="12965" y="14699"/>
                  <a:pt x="12965" y="14699"/>
                </a:cubicBezTo>
                <a:close/>
                <a:moveTo>
                  <a:pt x="7641" y="9766"/>
                </a:moveTo>
                <a:lnTo>
                  <a:pt x="5404" y="11577"/>
                </a:lnTo>
                <a:lnTo>
                  <a:pt x="7350" y="12746"/>
                </a:lnTo>
                <a:lnTo>
                  <a:pt x="7351" y="12745"/>
                </a:lnTo>
                <a:lnTo>
                  <a:pt x="7742" y="12982"/>
                </a:lnTo>
                <a:lnTo>
                  <a:pt x="8631" y="13516"/>
                </a:lnTo>
                <a:lnTo>
                  <a:pt x="10060" y="12431"/>
                </a:lnTo>
                <a:lnTo>
                  <a:pt x="10780" y="11879"/>
                </a:lnTo>
                <a:lnTo>
                  <a:pt x="10783" y="11882"/>
                </a:lnTo>
                <a:lnTo>
                  <a:pt x="10786" y="11880"/>
                </a:lnTo>
                <a:lnTo>
                  <a:pt x="10798" y="11888"/>
                </a:lnTo>
                <a:lnTo>
                  <a:pt x="10804" y="11879"/>
                </a:lnTo>
                <a:lnTo>
                  <a:pt x="12515" y="13153"/>
                </a:lnTo>
                <a:lnTo>
                  <a:pt x="13007" y="13515"/>
                </a:lnTo>
                <a:lnTo>
                  <a:pt x="16199" y="11575"/>
                </a:lnTo>
                <a:lnTo>
                  <a:pt x="13925" y="9726"/>
                </a:lnTo>
                <a:lnTo>
                  <a:pt x="10787" y="11715"/>
                </a:lnTo>
                <a:cubicBezTo>
                  <a:pt x="10787" y="11715"/>
                  <a:pt x="7641" y="9766"/>
                  <a:pt x="7641" y="976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6" name="Google Shape;926;p17"/>
          <p:cNvSpPr/>
          <p:nvPr/>
        </p:nvSpPr>
        <p:spPr>
          <a:xfrm>
            <a:off x="6784821" y="3588676"/>
            <a:ext cx="279328" cy="279328"/>
          </a:xfrm>
          <a:custGeom>
            <a:rect b="b" l="l" r="r" t="t"/>
            <a:pathLst>
              <a:path extrusionOk="0" h="21600" w="21600">
                <a:moveTo>
                  <a:pt x="14727" y="13745"/>
                </a:moveTo>
                <a:cubicBezTo>
                  <a:pt x="14727" y="14288"/>
                  <a:pt x="14287" y="14727"/>
                  <a:pt x="13745" y="14727"/>
                </a:cubicBezTo>
                <a:lnTo>
                  <a:pt x="7855" y="14727"/>
                </a:lnTo>
                <a:cubicBezTo>
                  <a:pt x="7313" y="14727"/>
                  <a:pt x="6873" y="14288"/>
                  <a:pt x="6873" y="13745"/>
                </a:cubicBezTo>
                <a:lnTo>
                  <a:pt x="6873" y="10309"/>
                </a:lnTo>
                <a:lnTo>
                  <a:pt x="7904" y="10309"/>
                </a:lnTo>
                <a:cubicBezTo>
                  <a:pt x="7877" y="10470"/>
                  <a:pt x="7855" y="10632"/>
                  <a:pt x="7855" y="10800"/>
                </a:cubicBezTo>
                <a:cubicBezTo>
                  <a:pt x="7855" y="12427"/>
                  <a:pt x="9173" y="13745"/>
                  <a:pt x="10800" y="13745"/>
                </a:cubicBezTo>
                <a:cubicBezTo>
                  <a:pt x="12427"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7" name="Google Shape;927;p17"/>
          <p:cNvSpPr/>
          <p:nvPr/>
        </p:nvSpPr>
        <p:spPr>
          <a:xfrm>
            <a:off x="7318082" y="3588676"/>
            <a:ext cx="279328" cy="279328"/>
          </a:xfrm>
          <a:custGeom>
            <a:rect b="b" l="l" r="r" t="t"/>
            <a:pathLst>
              <a:path extrusionOk="0" h="21600" w="21600">
                <a:moveTo>
                  <a:pt x="15709" y="10800"/>
                </a:moveTo>
                <a:cubicBezTo>
                  <a:pt x="15709" y="12575"/>
                  <a:pt x="14764" y="14125"/>
                  <a:pt x="13353" y="14987"/>
                </a:cubicBezTo>
                <a:lnTo>
                  <a:pt x="14834" y="10706"/>
                </a:lnTo>
                <a:cubicBezTo>
                  <a:pt x="15118" y="9994"/>
                  <a:pt x="15213" y="9425"/>
                  <a:pt x="15213" y="8918"/>
                </a:cubicBezTo>
                <a:cubicBezTo>
                  <a:pt x="15213" y="8811"/>
                  <a:pt x="15201" y="8718"/>
                  <a:pt x="15194" y="8620"/>
                </a:cubicBezTo>
                <a:cubicBezTo>
                  <a:pt x="15521" y="9277"/>
                  <a:pt x="15709" y="10016"/>
                  <a:pt x="15709" y="10800"/>
                </a:cubicBezTo>
                <a:moveTo>
                  <a:pt x="11488" y="8460"/>
                </a:moveTo>
                <a:cubicBezTo>
                  <a:pt x="11788" y="8444"/>
                  <a:pt x="12059" y="8413"/>
                  <a:pt x="12059" y="8413"/>
                </a:cubicBezTo>
                <a:cubicBezTo>
                  <a:pt x="12328" y="8380"/>
                  <a:pt x="12296" y="7986"/>
                  <a:pt x="12027" y="8001"/>
                </a:cubicBezTo>
                <a:cubicBezTo>
                  <a:pt x="12027" y="8001"/>
                  <a:pt x="11219" y="8065"/>
                  <a:pt x="10697" y="8065"/>
                </a:cubicBezTo>
                <a:cubicBezTo>
                  <a:pt x="10206" y="8065"/>
                  <a:pt x="9382" y="8001"/>
                  <a:pt x="9382" y="8001"/>
                </a:cubicBezTo>
                <a:cubicBezTo>
                  <a:pt x="9113" y="7986"/>
                  <a:pt x="9082" y="8396"/>
                  <a:pt x="9350" y="8413"/>
                </a:cubicBezTo>
                <a:cubicBezTo>
                  <a:pt x="9350" y="8413"/>
                  <a:pt x="9605" y="8444"/>
                  <a:pt x="9874" y="8460"/>
                </a:cubicBezTo>
                <a:lnTo>
                  <a:pt x="10652" y="10591"/>
                </a:lnTo>
                <a:lnTo>
                  <a:pt x="9560" y="13866"/>
                </a:lnTo>
                <a:lnTo>
                  <a:pt x="7742" y="8460"/>
                </a:lnTo>
                <a:cubicBezTo>
                  <a:pt x="8042" y="8444"/>
                  <a:pt x="8313" y="8413"/>
                  <a:pt x="8313" y="8413"/>
                </a:cubicBezTo>
                <a:cubicBezTo>
                  <a:pt x="8582" y="8380"/>
                  <a:pt x="8550" y="7986"/>
                  <a:pt x="8281" y="8001"/>
                </a:cubicBezTo>
                <a:cubicBezTo>
                  <a:pt x="8281" y="8001"/>
                  <a:pt x="7473" y="8065"/>
                  <a:pt x="6951" y="8065"/>
                </a:cubicBezTo>
                <a:cubicBezTo>
                  <a:pt x="6885" y="8065"/>
                  <a:pt x="6804" y="8063"/>
                  <a:pt x="6727" y="8061"/>
                </a:cubicBezTo>
                <a:cubicBezTo>
                  <a:pt x="7608" y="6752"/>
                  <a:pt x="9103" y="5891"/>
                  <a:pt x="10800" y="5891"/>
                </a:cubicBezTo>
                <a:cubicBezTo>
                  <a:pt x="12045" y="5891"/>
                  <a:pt x="13178" y="6358"/>
                  <a:pt x="14044" y="7122"/>
                </a:cubicBezTo>
                <a:cubicBezTo>
                  <a:pt x="13590" y="7157"/>
                  <a:pt x="13299" y="7563"/>
                  <a:pt x="13299" y="8001"/>
                </a:cubicBezTo>
                <a:cubicBezTo>
                  <a:pt x="13299" y="8413"/>
                  <a:pt x="13505" y="8761"/>
                  <a:pt x="13758" y="9172"/>
                </a:cubicBezTo>
                <a:cubicBezTo>
                  <a:pt x="13948" y="9504"/>
                  <a:pt x="14169" y="9931"/>
                  <a:pt x="14169" y="10548"/>
                </a:cubicBezTo>
                <a:cubicBezTo>
                  <a:pt x="14169" y="10975"/>
                  <a:pt x="14005" y="11471"/>
                  <a:pt x="13789" y="12162"/>
                </a:cubicBezTo>
                <a:lnTo>
                  <a:pt x="13291" y="13825"/>
                </a:lnTo>
                <a:cubicBezTo>
                  <a:pt x="13291" y="13825"/>
                  <a:pt x="11488" y="8460"/>
                  <a:pt x="11488" y="8460"/>
                </a:cubicBezTo>
                <a:close/>
                <a:moveTo>
                  <a:pt x="10800" y="15709"/>
                </a:moveTo>
                <a:cubicBezTo>
                  <a:pt x="10319" y="15709"/>
                  <a:pt x="9857" y="15637"/>
                  <a:pt x="9418" y="15508"/>
                </a:cubicBezTo>
                <a:lnTo>
                  <a:pt x="10887" y="11236"/>
                </a:lnTo>
                <a:cubicBezTo>
                  <a:pt x="10887" y="11236"/>
                  <a:pt x="12211" y="14865"/>
                  <a:pt x="12425" y="15428"/>
                </a:cubicBezTo>
                <a:cubicBezTo>
                  <a:pt x="11916" y="15607"/>
                  <a:pt x="11371" y="15709"/>
                  <a:pt x="10800" y="15709"/>
                </a:cubicBezTo>
                <a:moveTo>
                  <a:pt x="5891" y="10800"/>
                </a:moveTo>
                <a:cubicBezTo>
                  <a:pt x="5891" y="10118"/>
                  <a:pt x="6030" y="9470"/>
                  <a:pt x="6281" y="8880"/>
                </a:cubicBezTo>
                <a:lnTo>
                  <a:pt x="8579" y="15174"/>
                </a:lnTo>
                <a:cubicBezTo>
                  <a:pt x="6985" y="14362"/>
                  <a:pt x="5891" y="12711"/>
                  <a:pt x="5891" y="10800"/>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8" name="Google Shape;928;p17"/>
          <p:cNvSpPr/>
          <p:nvPr/>
        </p:nvSpPr>
        <p:spPr>
          <a:xfrm>
            <a:off x="7851343" y="3588676"/>
            <a:ext cx="279328" cy="279328"/>
          </a:xfrm>
          <a:custGeom>
            <a:rect b="b" l="l" r="r" t="t"/>
            <a:pathLst>
              <a:path extrusionOk="0" h="21600" w="21600">
                <a:moveTo>
                  <a:pt x="14236" y="10309"/>
                </a:moveTo>
                <a:cubicBezTo>
                  <a:pt x="13551" y="10309"/>
                  <a:pt x="12889" y="10401"/>
                  <a:pt x="12252" y="10556"/>
                </a:cubicBezTo>
                <a:cubicBezTo>
                  <a:pt x="12104" y="10191"/>
                  <a:pt x="11941" y="9834"/>
                  <a:pt x="11763" y="9484"/>
                </a:cubicBezTo>
                <a:cubicBezTo>
                  <a:pt x="12783" y="9001"/>
                  <a:pt x="13728" y="8390"/>
                  <a:pt x="14592" y="7682"/>
                </a:cubicBezTo>
                <a:cubicBezTo>
                  <a:pt x="15222" y="8448"/>
                  <a:pt x="15619" y="9407"/>
                  <a:pt x="15692" y="10457"/>
                </a:cubicBezTo>
                <a:cubicBezTo>
                  <a:pt x="15218" y="10370"/>
                  <a:pt x="14736" y="10309"/>
                  <a:pt x="14236" y="10309"/>
                </a:cubicBezTo>
                <a:moveTo>
                  <a:pt x="13226" y="15065"/>
                </a:moveTo>
                <a:cubicBezTo>
                  <a:pt x="13168" y="13821"/>
                  <a:pt x="12957" y="12618"/>
                  <a:pt x="12590" y="11483"/>
                </a:cubicBezTo>
                <a:cubicBezTo>
                  <a:pt x="13120" y="11361"/>
                  <a:pt x="13669" y="11291"/>
                  <a:pt x="14236" y="11291"/>
                </a:cubicBezTo>
                <a:cubicBezTo>
                  <a:pt x="14726" y="11291"/>
                  <a:pt x="15199" y="11358"/>
                  <a:pt x="15661" y="11451"/>
                </a:cubicBezTo>
                <a:cubicBezTo>
                  <a:pt x="15455" y="13001"/>
                  <a:pt x="14528" y="14322"/>
                  <a:pt x="13226" y="15065"/>
                </a:cubicBezTo>
                <a:moveTo>
                  <a:pt x="10800" y="15709"/>
                </a:moveTo>
                <a:cubicBezTo>
                  <a:pt x="9746" y="15709"/>
                  <a:pt x="8772" y="15374"/>
                  <a:pt x="7971" y="14808"/>
                </a:cubicBezTo>
                <a:cubicBezTo>
                  <a:pt x="8822" y="13429"/>
                  <a:pt x="10108" y="12348"/>
                  <a:pt x="11646" y="11768"/>
                </a:cubicBezTo>
                <a:cubicBezTo>
                  <a:pt x="12027" y="12943"/>
                  <a:pt x="12241" y="14191"/>
                  <a:pt x="12264" y="15487"/>
                </a:cubicBezTo>
                <a:cubicBezTo>
                  <a:pt x="11801" y="15631"/>
                  <a:pt x="11310" y="15709"/>
                  <a:pt x="10800" y="15709"/>
                </a:cubicBezTo>
                <a:moveTo>
                  <a:pt x="5891" y="10800"/>
                </a:moveTo>
                <a:cubicBezTo>
                  <a:pt x="7640" y="10800"/>
                  <a:pt x="9312" y="10469"/>
                  <a:pt x="10852" y="9873"/>
                </a:cubicBezTo>
                <a:cubicBezTo>
                  <a:pt x="11015" y="10192"/>
                  <a:pt x="11171" y="10515"/>
                  <a:pt x="11309" y="10848"/>
                </a:cubicBezTo>
                <a:cubicBezTo>
                  <a:pt x="9614" y="11484"/>
                  <a:pt x="8190" y="12658"/>
                  <a:pt x="7225" y="14157"/>
                </a:cubicBezTo>
                <a:cubicBezTo>
                  <a:pt x="6400" y="13279"/>
                  <a:pt x="5891" y="12100"/>
                  <a:pt x="5891" y="10800"/>
                </a:cubicBezTo>
                <a:moveTo>
                  <a:pt x="8358" y="6546"/>
                </a:moveTo>
                <a:cubicBezTo>
                  <a:pt x="9117" y="7279"/>
                  <a:pt x="9793" y="8098"/>
                  <a:pt x="10353" y="9001"/>
                </a:cubicBezTo>
                <a:cubicBezTo>
                  <a:pt x="8991" y="9509"/>
                  <a:pt x="7526" y="9801"/>
                  <a:pt x="5990" y="9813"/>
                </a:cubicBezTo>
                <a:cubicBezTo>
                  <a:pt x="6276" y="8414"/>
                  <a:pt x="7158" y="7236"/>
                  <a:pt x="8358" y="6546"/>
                </a:cubicBezTo>
                <a:moveTo>
                  <a:pt x="10800" y="5891"/>
                </a:moveTo>
                <a:cubicBezTo>
                  <a:pt x="11968" y="5891"/>
                  <a:pt x="13040" y="6300"/>
                  <a:pt x="13882" y="6982"/>
                </a:cubicBezTo>
                <a:cubicBezTo>
                  <a:pt x="13087" y="7622"/>
                  <a:pt x="12217" y="8174"/>
                  <a:pt x="11282" y="8612"/>
                </a:cubicBezTo>
                <a:cubicBezTo>
                  <a:pt x="10732" y="7702"/>
                  <a:pt x="10073" y="6869"/>
                  <a:pt x="9333" y="6114"/>
                </a:cubicBezTo>
                <a:cubicBezTo>
                  <a:pt x="9797" y="5970"/>
                  <a:pt x="10289"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29" name="Google Shape;929;p17"/>
          <p:cNvSpPr/>
          <p:nvPr/>
        </p:nvSpPr>
        <p:spPr>
          <a:xfrm>
            <a:off x="8409997" y="3588676"/>
            <a:ext cx="228541" cy="279328"/>
          </a:xfrm>
          <a:custGeom>
            <a:rect b="b" l="l" r="r" t="t"/>
            <a:pathLst>
              <a:path extrusionOk="0" h="21600" w="21600">
                <a:moveTo>
                  <a:pt x="15500" y="13698"/>
                </a:moveTo>
                <a:cubicBezTo>
                  <a:pt x="15500" y="14629"/>
                  <a:pt x="14906" y="15067"/>
                  <a:pt x="13996" y="15061"/>
                </a:cubicBezTo>
                <a:cubicBezTo>
                  <a:pt x="13870" y="15061"/>
                  <a:pt x="13731" y="15061"/>
                  <a:pt x="13646" y="15044"/>
                </a:cubicBezTo>
                <a:lnTo>
                  <a:pt x="13646" y="12497"/>
                </a:lnTo>
                <a:cubicBezTo>
                  <a:pt x="13731" y="12480"/>
                  <a:pt x="13877" y="12463"/>
                  <a:pt x="14101" y="12463"/>
                </a:cubicBezTo>
                <a:cubicBezTo>
                  <a:pt x="14966" y="12463"/>
                  <a:pt x="15507" y="12890"/>
                  <a:pt x="15500" y="13698"/>
                </a:cubicBezTo>
                <a:moveTo>
                  <a:pt x="12636" y="11868"/>
                </a:moveTo>
                <a:lnTo>
                  <a:pt x="12636" y="15691"/>
                </a:lnTo>
                <a:cubicBezTo>
                  <a:pt x="12886" y="15720"/>
                  <a:pt x="13256" y="15748"/>
                  <a:pt x="13778" y="15748"/>
                </a:cubicBezTo>
                <a:cubicBezTo>
                  <a:pt x="14649" y="15748"/>
                  <a:pt x="15362" y="15587"/>
                  <a:pt x="15830" y="15246"/>
                </a:cubicBezTo>
                <a:cubicBezTo>
                  <a:pt x="16260" y="14929"/>
                  <a:pt x="16570" y="14415"/>
                  <a:pt x="16570" y="13670"/>
                </a:cubicBezTo>
                <a:cubicBezTo>
                  <a:pt x="16570" y="12982"/>
                  <a:pt x="16279" y="12503"/>
                  <a:pt x="15817" y="12203"/>
                </a:cubicBezTo>
                <a:cubicBezTo>
                  <a:pt x="15388" y="11919"/>
                  <a:pt x="14840" y="11787"/>
                  <a:pt x="13996" y="11787"/>
                </a:cubicBezTo>
                <a:cubicBezTo>
                  <a:pt x="13487" y="11787"/>
                  <a:pt x="13005" y="11815"/>
                  <a:pt x="12636" y="11868"/>
                </a:cubicBezTo>
                <a:moveTo>
                  <a:pt x="14400" y="5891"/>
                </a:moveTo>
                <a:lnTo>
                  <a:pt x="14400" y="982"/>
                </a:lnTo>
                <a:lnTo>
                  <a:pt x="15000" y="982"/>
                </a:lnTo>
                <a:lnTo>
                  <a:pt x="20400" y="5891"/>
                </a:lnTo>
                <a:cubicBezTo>
                  <a:pt x="20400" y="5891"/>
                  <a:pt x="14400" y="5891"/>
                  <a:pt x="14400" y="5891"/>
                </a:cubicBezTo>
                <a:close/>
                <a:moveTo>
                  <a:pt x="20400" y="19635"/>
                </a:moveTo>
                <a:cubicBezTo>
                  <a:pt x="20400" y="20178"/>
                  <a:pt x="19863" y="20617"/>
                  <a:pt x="19200" y="20617"/>
                </a:cubicBezTo>
                <a:lnTo>
                  <a:pt x="2400" y="20617"/>
                </a:lnTo>
                <a:cubicBezTo>
                  <a:pt x="1738" y="20617"/>
                  <a:pt x="1200" y="20178"/>
                  <a:pt x="1200" y="19635"/>
                </a:cubicBezTo>
                <a:lnTo>
                  <a:pt x="1200" y="1964"/>
                </a:lnTo>
                <a:cubicBezTo>
                  <a:pt x="1200" y="1421"/>
                  <a:pt x="1738" y="982"/>
                  <a:pt x="2400" y="982"/>
                </a:cubicBezTo>
                <a:lnTo>
                  <a:pt x="13200" y="982"/>
                </a:lnTo>
                <a:lnTo>
                  <a:pt x="13200" y="5891"/>
                </a:lnTo>
                <a:cubicBezTo>
                  <a:pt x="13200" y="6433"/>
                  <a:pt x="13738" y="6872"/>
                  <a:pt x="14400" y="6872"/>
                </a:cubicBezTo>
                <a:lnTo>
                  <a:pt x="20400" y="6872"/>
                </a:lnTo>
                <a:cubicBezTo>
                  <a:pt x="20400" y="6872"/>
                  <a:pt x="20400" y="19635"/>
                  <a:pt x="20400" y="19635"/>
                </a:cubicBezTo>
                <a:close/>
                <a:moveTo>
                  <a:pt x="15600" y="0"/>
                </a:moveTo>
                <a:lnTo>
                  <a:pt x="2400" y="0"/>
                </a:lnTo>
                <a:cubicBezTo>
                  <a:pt x="1075" y="0"/>
                  <a:pt x="0" y="878"/>
                  <a:pt x="0" y="1964"/>
                </a:cubicBezTo>
                <a:lnTo>
                  <a:pt x="0" y="19635"/>
                </a:lnTo>
                <a:cubicBezTo>
                  <a:pt x="0" y="20721"/>
                  <a:pt x="1075" y="21600"/>
                  <a:pt x="2400" y="21600"/>
                </a:cubicBezTo>
                <a:lnTo>
                  <a:pt x="19200" y="21600"/>
                </a:lnTo>
                <a:cubicBezTo>
                  <a:pt x="20525" y="21600"/>
                  <a:pt x="21600" y="20721"/>
                  <a:pt x="21600" y="19635"/>
                </a:cubicBezTo>
                <a:lnTo>
                  <a:pt x="21600" y="5400"/>
                </a:lnTo>
                <a:cubicBezTo>
                  <a:pt x="21600" y="5400"/>
                  <a:pt x="15600" y="0"/>
                  <a:pt x="15600" y="0"/>
                </a:cubicBezTo>
                <a:close/>
                <a:moveTo>
                  <a:pt x="6769" y="13658"/>
                </a:moveTo>
                <a:cubicBezTo>
                  <a:pt x="6624" y="13658"/>
                  <a:pt x="6519" y="13652"/>
                  <a:pt x="6433" y="13635"/>
                </a:cubicBezTo>
                <a:lnTo>
                  <a:pt x="6433" y="12486"/>
                </a:lnTo>
                <a:cubicBezTo>
                  <a:pt x="6505" y="12468"/>
                  <a:pt x="6644" y="12451"/>
                  <a:pt x="6848" y="12451"/>
                </a:cubicBezTo>
                <a:cubicBezTo>
                  <a:pt x="7350" y="12451"/>
                  <a:pt x="7634" y="12665"/>
                  <a:pt x="7634" y="13023"/>
                </a:cubicBezTo>
                <a:cubicBezTo>
                  <a:pt x="7634" y="13421"/>
                  <a:pt x="7304" y="13658"/>
                  <a:pt x="6769" y="13658"/>
                </a:cubicBezTo>
                <a:moveTo>
                  <a:pt x="6796" y="11787"/>
                </a:moveTo>
                <a:cubicBezTo>
                  <a:pt x="6182" y="11787"/>
                  <a:pt x="5746" y="11821"/>
                  <a:pt x="5436" y="11868"/>
                </a:cubicBezTo>
                <a:lnTo>
                  <a:pt x="5436" y="15708"/>
                </a:lnTo>
                <a:lnTo>
                  <a:pt x="6433" y="15708"/>
                </a:lnTo>
                <a:lnTo>
                  <a:pt x="6433" y="14316"/>
                </a:lnTo>
                <a:cubicBezTo>
                  <a:pt x="6524" y="14328"/>
                  <a:pt x="6644" y="14334"/>
                  <a:pt x="6776" y="14334"/>
                </a:cubicBezTo>
                <a:cubicBezTo>
                  <a:pt x="7370" y="14334"/>
                  <a:pt x="7878" y="14207"/>
                  <a:pt x="8221" y="13924"/>
                </a:cubicBezTo>
                <a:cubicBezTo>
                  <a:pt x="8485" y="13704"/>
                  <a:pt x="8630" y="13381"/>
                  <a:pt x="8630" y="13000"/>
                </a:cubicBezTo>
                <a:cubicBezTo>
                  <a:pt x="8630" y="12618"/>
                  <a:pt x="8439" y="12296"/>
                  <a:pt x="8155" y="12099"/>
                </a:cubicBezTo>
                <a:cubicBezTo>
                  <a:pt x="7858" y="11891"/>
                  <a:pt x="7416" y="11787"/>
                  <a:pt x="6796" y="11787"/>
                </a:cubicBezTo>
                <a:moveTo>
                  <a:pt x="10765" y="13398"/>
                </a:moveTo>
                <a:cubicBezTo>
                  <a:pt x="10191" y="13208"/>
                  <a:pt x="9940" y="13098"/>
                  <a:pt x="9940" y="12850"/>
                </a:cubicBezTo>
                <a:cubicBezTo>
                  <a:pt x="9940" y="12648"/>
                  <a:pt x="10151" y="12474"/>
                  <a:pt x="10587" y="12474"/>
                </a:cubicBezTo>
                <a:cubicBezTo>
                  <a:pt x="11023" y="12474"/>
                  <a:pt x="11339" y="12583"/>
                  <a:pt x="11517" y="12659"/>
                </a:cubicBezTo>
                <a:lnTo>
                  <a:pt x="11742" y="11949"/>
                </a:lnTo>
                <a:cubicBezTo>
                  <a:pt x="11478" y="11845"/>
                  <a:pt x="11108" y="11752"/>
                  <a:pt x="10607" y="11752"/>
                </a:cubicBezTo>
                <a:cubicBezTo>
                  <a:pt x="9558" y="11752"/>
                  <a:pt x="8924" y="12260"/>
                  <a:pt x="8924" y="12924"/>
                </a:cubicBezTo>
                <a:cubicBezTo>
                  <a:pt x="8924" y="13490"/>
                  <a:pt x="9405" y="13849"/>
                  <a:pt x="10145" y="14074"/>
                </a:cubicBezTo>
                <a:cubicBezTo>
                  <a:pt x="10679" y="14241"/>
                  <a:pt x="10891" y="14380"/>
                  <a:pt x="10891" y="14623"/>
                </a:cubicBezTo>
                <a:cubicBezTo>
                  <a:pt x="10891" y="14877"/>
                  <a:pt x="10646" y="15044"/>
                  <a:pt x="10184" y="15044"/>
                </a:cubicBezTo>
                <a:cubicBezTo>
                  <a:pt x="9755" y="15044"/>
                  <a:pt x="9339" y="14923"/>
                  <a:pt x="9069" y="14802"/>
                </a:cubicBezTo>
                <a:lnTo>
                  <a:pt x="8864" y="15529"/>
                </a:lnTo>
                <a:cubicBezTo>
                  <a:pt x="9115" y="15651"/>
                  <a:pt x="9616" y="15766"/>
                  <a:pt x="10124" y="15766"/>
                </a:cubicBezTo>
                <a:cubicBezTo>
                  <a:pt x="11346" y="15766"/>
                  <a:pt x="11920" y="15211"/>
                  <a:pt x="11920" y="14559"/>
                </a:cubicBezTo>
                <a:cubicBezTo>
                  <a:pt x="11920" y="14010"/>
                  <a:pt x="11551" y="13652"/>
                  <a:pt x="10765" y="1339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30" name="Google Shape;930;p17"/>
          <p:cNvSpPr/>
          <p:nvPr/>
        </p:nvSpPr>
        <p:spPr>
          <a:xfrm>
            <a:off x="8943258" y="3588676"/>
            <a:ext cx="228541" cy="279328"/>
          </a:xfrm>
          <a:custGeom>
            <a:rect b="b" l="l" r="r" t="t"/>
            <a:pathLst>
              <a:path extrusionOk="0" h="21600" w="21600">
                <a:moveTo>
                  <a:pt x="12636" y="15709"/>
                </a:moveTo>
                <a:lnTo>
                  <a:pt x="13646" y="15709"/>
                </a:lnTo>
                <a:lnTo>
                  <a:pt x="13646" y="11816"/>
                </a:lnTo>
                <a:lnTo>
                  <a:pt x="12636" y="11816"/>
                </a:lnTo>
                <a:cubicBezTo>
                  <a:pt x="12636" y="11816"/>
                  <a:pt x="12636" y="15709"/>
                  <a:pt x="126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8" y="20618"/>
                  <a:pt x="1200" y="20179"/>
                  <a:pt x="1200" y="19636"/>
                </a:cubicBezTo>
                <a:lnTo>
                  <a:pt x="1200" y="1964"/>
                </a:lnTo>
                <a:cubicBezTo>
                  <a:pt x="1200" y="1421"/>
                  <a:pt x="1738" y="982"/>
                  <a:pt x="2400" y="982"/>
                </a:cubicBezTo>
                <a:lnTo>
                  <a:pt x="13200" y="982"/>
                </a:lnTo>
                <a:lnTo>
                  <a:pt x="13200" y="5891"/>
                </a:lnTo>
                <a:cubicBezTo>
                  <a:pt x="13200" y="6433"/>
                  <a:pt x="13738"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9618" y="14051"/>
                </a:moveTo>
                <a:lnTo>
                  <a:pt x="9881" y="13225"/>
                </a:lnTo>
                <a:cubicBezTo>
                  <a:pt x="9954" y="13000"/>
                  <a:pt x="10020" y="12706"/>
                  <a:pt x="10086" y="12475"/>
                </a:cubicBezTo>
                <a:lnTo>
                  <a:pt x="10099" y="12475"/>
                </a:lnTo>
                <a:cubicBezTo>
                  <a:pt x="10165" y="12706"/>
                  <a:pt x="10245" y="12994"/>
                  <a:pt x="10324" y="13225"/>
                </a:cubicBezTo>
                <a:lnTo>
                  <a:pt x="10601" y="14051"/>
                </a:lnTo>
                <a:cubicBezTo>
                  <a:pt x="10601" y="14051"/>
                  <a:pt x="9618" y="14051"/>
                  <a:pt x="9618" y="14051"/>
                </a:cubicBezTo>
                <a:close/>
                <a:moveTo>
                  <a:pt x="9472" y="11816"/>
                </a:moveTo>
                <a:lnTo>
                  <a:pt x="8113" y="15709"/>
                </a:lnTo>
                <a:lnTo>
                  <a:pt x="9155" y="15709"/>
                </a:lnTo>
                <a:lnTo>
                  <a:pt x="9472" y="14710"/>
                </a:lnTo>
                <a:lnTo>
                  <a:pt x="10746" y="14710"/>
                </a:lnTo>
                <a:lnTo>
                  <a:pt x="11089" y="15709"/>
                </a:lnTo>
                <a:lnTo>
                  <a:pt x="12172" y="15709"/>
                </a:lnTo>
                <a:lnTo>
                  <a:pt x="10792" y="11816"/>
                </a:lnTo>
                <a:cubicBezTo>
                  <a:pt x="10792" y="11816"/>
                  <a:pt x="9472" y="11816"/>
                  <a:pt x="9472" y="11816"/>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31" name="Google Shape;931;p17"/>
          <p:cNvSpPr/>
          <p:nvPr/>
        </p:nvSpPr>
        <p:spPr>
          <a:xfrm>
            <a:off x="9476519" y="3588676"/>
            <a:ext cx="228541" cy="279328"/>
          </a:xfrm>
          <a:custGeom>
            <a:rect b="b" l="l" r="r" t="t"/>
            <a:pathLst>
              <a:path extrusionOk="0" h="21600" w="21600">
                <a:moveTo>
                  <a:pt x="13836" y="15709"/>
                </a:moveTo>
                <a:lnTo>
                  <a:pt x="14845" y="15709"/>
                </a:lnTo>
                <a:lnTo>
                  <a:pt x="14845" y="14144"/>
                </a:lnTo>
                <a:lnTo>
                  <a:pt x="16443" y="14144"/>
                </a:lnTo>
                <a:lnTo>
                  <a:pt x="16443" y="13428"/>
                </a:lnTo>
                <a:lnTo>
                  <a:pt x="14845" y="13428"/>
                </a:lnTo>
                <a:lnTo>
                  <a:pt x="14845" y="12538"/>
                </a:lnTo>
                <a:lnTo>
                  <a:pt x="16555" y="12538"/>
                </a:lnTo>
                <a:lnTo>
                  <a:pt x="16555" y="11816"/>
                </a:lnTo>
                <a:lnTo>
                  <a:pt x="13836" y="11816"/>
                </a:lnTo>
                <a:cubicBezTo>
                  <a:pt x="13836" y="11816"/>
                  <a:pt x="13836" y="15709"/>
                  <a:pt x="138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0396" y="15062"/>
                </a:moveTo>
                <a:cubicBezTo>
                  <a:pt x="10270" y="15062"/>
                  <a:pt x="10131" y="15062"/>
                  <a:pt x="10045" y="15045"/>
                </a:cubicBezTo>
                <a:lnTo>
                  <a:pt x="10045" y="12498"/>
                </a:lnTo>
                <a:cubicBezTo>
                  <a:pt x="10131" y="12480"/>
                  <a:pt x="10277" y="12463"/>
                  <a:pt x="10501" y="12463"/>
                </a:cubicBezTo>
                <a:cubicBezTo>
                  <a:pt x="11366" y="12463"/>
                  <a:pt x="11907" y="12891"/>
                  <a:pt x="11900" y="13699"/>
                </a:cubicBezTo>
                <a:cubicBezTo>
                  <a:pt x="11900" y="14629"/>
                  <a:pt x="11306" y="15068"/>
                  <a:pt x="10396" y="15062"/>
                </a:cubicBezTo>
                <a:moveTo>
                  <a:pt x="10396" y="11787"/>
                </a:moveTo>
                <a:cubicBezTo>
                  <a:pt x="9887" y="11787"/>
                  <a:pt x="9405" y="11816"/>
                  <a:pt x="9036" y="11868"/>
                </a:cubicBezTo>
                <a:lnTo>
                  <a:pt x="9036" y="15691"/>
                </a:lnTo>
                <a:cubicBezTo>
                  <a:pt x="9287" y="15720"/>
                  <a:pt x="9656" y="15749"/>
                  <a:pt x="10178" y="15749"/>
                </a:cubicBezTo>
                <a:cubicBezTo>
                  <a:pt x="11048" y="15749"/>
                  <a:pt x="11762" y="15587"/>
                  <a:pt x="12231" y="15246"/>
                </a:cubicBezTo>
                <a:cubicBezTo>
                  <a:pt x="12660" y="14929"/>
                  <a:pt x="12970" y="14415"/>
                  <a:pt x="12970" y="13670"/>
                </a:cubicBezTo>
                <a:cubicBezTo>
                  <a:pt x="12970" y="12983"/>
                  <a:pt x="12680" y="12503"/>
                  <a:pt x="12217" y="12203"/>
                </a:cubicBezTo>
                <a:cubicBezTo>
                  <a:pt x="11788" y="11920"/>
                  <a:pt x="11241" y="11787"/>
                  <a:pt x="10396" y="11787"/>
                </a:cubicBezTo>
                <a:moveTo>
                  <a:pt x="6769" y="13659"/>
                </a:moveTo>
                <a:cubicBezTo>
                  <a:pt x="6623" y="13659"/>
                  <a:pt x="6518" y="13653"/>
                  <a:pt x="6432" y="13636"/>
                </a:cubicBezTo>
                <a:lnTo>
                  <a:pt x="6432" y="12486"/>
                </a:lnTo>
                <a:cubicBezTo>
                  <a:pt x="6505" y="12469"/>
                  <a:pt x="6643" y="12452"/>
                  <a:pt x="6848" y="12452"/>
                </a:cubicBezTo>
                <a:cubicBezTo>
                  <a:pt x="7350" y="12452"/>
                  <a:pt x="7634" y="12665"/>
                  <a:pt x="7634" y="13023"/>
                </a:cubicBezTo>
                <a:cubicBezTo>
                  <a:pt x="7634" y="13422"/>
                  <a:pt x="7304" y="13659"/>
                  <a:pt x="6769" y="13659"/>
                </a:cubicBezTo>
                <a:moveTo>
                  <a:pt x="6796" y="11787"/>
                </a:moveTo>
                <a:cubicBezTo>
                  <a:pt x="6182" y="11787"/>
                  <a:pt x="5746" y="11822"/>
                  <a:pt x="5436" y="11868"/>
                </a:cubicBezTo>
                <a:lnTo>
                  <a:pt x="5436" y="15709"/>
                </a:lnTo>
                <a:lnTo>
                  <a:pt x="6432" y="15709"/>
                </a:lnTo>
                <a:lnTo>
                  <a:pt x="6432" y="14317"/>
                </a:lnTo>
                <a:cubicBezTo>
                  <a:pt x="6525" y="14328"/>
                  <a:pt x="6643" y="14334"/>
                  <a:pt x="6776" y="14334"/>
                </a:cubicBezTo>
                <a:cubicBezTo>
                  <a:pt x="7370" y="14334"/>
                  <a:pt x="7878" y="14207"/>
                  <a:pt x="8221" y="13924"/>
                </a:cubicBezTo>
                <a:cubicBezTo>
                  <a:pt x="8486" y="13705"/>
                  <a:pt x="8631" y="13381"/>
                  <a:pt x="8631" y="13000"/>
                </a:cubicBezTo>
                <a:cubicBezTo>
                  <a:pt x="8631" y="12619"/>
                  <a:pt x="8439" y="12296"/>
                  <a:pt x="8155" y="12099"/>
                </a:cubicBezTo>
                <a:cubicBezTo>
                  <a:pt x="7859" y="11892"/>
                  <a:pt x="7416" y="11787"/>
                  <a:pt x="6796" y="1178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32" name="Google Shape;932;p17"/>
          <p:cNvSpPr/>
          <p:nvPr/>
        </p:nvSpPr>
        <p:spPr>
          <a:xfrm>
            <a:off x="10009781" y="3588676"/>
            <a:ext cx="228541" cy="279328"/>
          </a:xfrm>
          <a:custGeom>
            <a:rect b="b" l="l" r="r" t="t"/>
            <a:pathLst>
              <a:path extrusionOk="0" h="21600" w="21600">
                <a:moveTo>
                  <a:pt x="12936" y="15709"/>
                </a:moveTo>
                <a:lnTo>
                  <a:pt x="13945" y="15709"/>
                </a:lnTo>
                <a:lnTo>
                  <a:pt x="13945" y="14144"/>
                </a:lnTo>
                <a:lnTo>
                  <a:pt x="15543" y="14144"/>
                </a:lnTo>
                <a:lnTo>
                  <a:pt x="15543" y="13428"/>
                </a:lnTo>
                <a:lnTo>
                  <a:pt x="13945" y="13428"/>
                </a:lnTo>
                <a:lnTo>
                  <a:pt x="13945" y="12538"/>
                </a:lnTo>
                <a:lnTo>
                  <a:pt x="15655" y="12538"/>
                </a:lnTo>
                <a:lnTo>
                  <a:pt x="15655" y="11816"/>
                </a:lnTo>
                <a:lnTo>
                  <a:pt x="12936" y="11816"/>
                </a:lnTo>
                <a:cubicBezTo>
                  <a:pt x="12936" y="11816"/>
                  <a:pt x="12936" y="15709"/>
                  <a:pt x="12936" y="15709"/>
                </a:cubicBezTo>
                <a:close/>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1136" y="15709"/>
                </a:moveTo>
                <a:lnTo>
                  <a:pt x="12145" y="15709"/>
                </a:lnTo>
                <a:lnTo>
                  <a:pt x="12145" y="11816"/>
                </a:lnTo>
                <a:lnTo>
                  <a:pt x="11136" y="11816"/>
                </a:lnTo>
                <a:cubicBezTo>
                  <a:pt x="11136" y="11816"/>
                  <a:pt x="11136" y="15709"/>
                  <a:pt x="11136" y="15709"/>
                </a:cubicBezTo>
                <a:close/>
                <a:moveTo>
                  <a:pt x="8395" y="14167"/>
                </a:moveTo>
                <a:lnTo>
                  <a:pt x="9082" y="14167"/>
                </a:lnTo>
                <a:lnTo>
                  <a:pt x="9082" y="14981"/>
                </a:lnTo>
                <a:cubicBezTo>
                  <a:pt x="9002" y="15015"/>
                  <a:pt x="8818" y="15039"/>
                  <a:pt x="8586" y="15039"/>
                </a:cubicBezTo>
                <a:cubicBezTo>
                  <a:pt x="7761" y="15039"/>
                  <a:pt x="7187" y="14565"/>
                  <a:pt x="7187" y="13762"/>
                </a:cubicBezTo>
                <a:cubicBezTo>
                  <a:pt x="7187" y="12919"/>
                  <a:pt x="7821" y="12503"/>
                  <a:pt x="8659" y="12503"/>
                </a:cubicBezTo>
                <a:cubicBezTo>
                  <a:pt x="9148" y="12503"/>
                  <a:pt x="9451" y="12579"/>
                  <a:pt x="9696" y="12672"/>
                </a:cubicBezTo>
                <a:lnTo>
                  <a:pt x="9907" y="11966"/>
                </a:lnTo>
                <a:cubicBezTo>
                  <a:pt x="9689" y="11874"/>
                  <a:pt x="9247" y="11776"/>
                  <a:pt x="8672" y="11776"/>
                </a:cubicBezTo>
                <a:cubicBezTo>
                  <a:pt x="7213" y="11776"/>
                  <a:pt x="6138" y="12515"/>
                  <a:pt x="6131" y="13809"/>
                </a:cubicBezTo>
                <a:cubicBezTo>
                  <a:pt x="6124" y="14381"/>
                  <a:pt x="6349" y="14888"/>
                  <a:pt x="6758" y="15223"/>
                </a:cubicBezTo>
                <a:cubicBezTo>
                  <a:pt x="7167" y="15570"/>
                  <a:pt x="7755" y="15749"/>
                  <a:pt x="8566" y="15749"/>
                </a:cubicBezTo>
                <a:cubicBezTo>
                  <a:pt x="9155" y="15749"/>
                  <a:pt x="9742" y="15622"/>
                  <a:pt x="10052" y="15530"/>
                </a:cubicBezTo>
                <a:lnTo>
                  <a:pt x="10052" y="13479"/>
                </a:lnTo>
                <a:lnTo>
                  <a:pt x="8395" y="13479"/>
                </a:lnTo>
                <a:cubicBezTo>
                  <a:pt x="8395" y="13479"/>
                  <a:pt x="8395" y="14167"/>
                  <a:pt x="8395" y="14167"/>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33" name="Google Shape;933;p17"/>
          <p:cNvSpPr/>
          <p:nvPr/>
        </p:nvSpPr>
        <p:spPr>
          <a:xfrm>
            <a:off x="10543042" y="3588676"/>
            <a:ext cx="228541" cy="279328"/>
          </a:xfrm>
          <a:custGeom>
            <a:rect b="b" l="l" r="r" t="t"/>
            <a:pathLst>
              <a:path extrusionOk="0" h="21600" w="21600">
                <a:moveTo>
                  <a:pt x="10069" y="13659"/>
                </a:moveTo>
                <a:cubicBezTo>
                  <a:pt x="9923" y="13659"/>
                  <a:pt x="9818" y="13653"/>
                  <a:pt x="9732" y="13636"/>
                </a:cubicBezTo>
                <a:lnTo>
                  <a:pt x="9732" y="12486"/>
                </a:lnTo>
                <a:cubicBezTo>
                  <a:pt x="9805" y="12469"/>
                  <a:pt x="9943" y="12452"/>
                  <a:pt x="10148" y="12452"/>
                </a:cubicBezTo>
                <a:cubicBezTo>
                  <a:pt x="10650" y="12452"/>
                  <a:pt x="10934" y="12665"/>
                  <a:pt x="10934" y="13023"/>
                </a:cubicBezTo>
                <a:cubicBezTo>
                  <a:pt x="10934" y="13422"/>
                  <a:pt x="10604" y="13659"/>
                  <a:pt x="10069" y="13659"/>
                </a:cubicBezTo>
                <a:moveTo>
                  <a:pt x="10096" y="11787"/>
                </a:moveTo>
                <a:cubicBezTo>
                  <a:pt x="9481" y="11787"/>
                  <a:pt x="9046" y="11822"/>
                  <a:pt x="8736" y="11869"/>
                </a:cubicBezTo>
                <a:lnTo>
                  <a:pt x="8736" y="15709"/>
                </a:lnTo>
                <a:lnTo>
                  <a:pt x="9732" y="15709"/>
                </a:lnTo>
                <a:lnTo>
                  <a:pt x="9732" y="14317"/>
                </a:lnTo>
                <a:cubicBezTo>
                  <a:pt x="9825" y="14328"/>
                  <a:pt x="9943" y="14334"/>
                  <a:pt x="10076" y="14334"/>
                </a:cubicBezTo>
                <a:cubicBezTo>
                  <a:pt x="10670" y="14334"/>
                  <a:pt x="11178" y="14207"/>
                  <a:pt x="11521" y="13924"/>
                </a:cubicBezTo>
                <a:cubicBezTo>
                  <a:pt x="11786" y="13705"/>
                  <a:pt x="11931" y="13382"/>
                  <a:pt x="11931" y="13000"/>
                </a:cubicBezTo>
                <a:cubicBezTo>
                  <a:pt x="11931" y="12619"/>
                  <a:pt x="11739" y="12296"/>
                  <a:pt x="11455" y="12099"/>
                </a:cubicBezTo>
                <a:cubicBezTo>
                  <a:pt x="11159" y="11891"/>
                  <a:pt x="10716" y="11787"/>
                  <a:pt x="10096" y="11787"/>
                </a:cubicBezTo>
                <a:moveTo>
                  <a:pt x="12131" y="13809"/>
                </a:moveTo>
                <a:cubicBezTo>
                  <a:pt x="12124" y="14381"/>
                  <a:pt x="12349" y="14888"/>
                  <a:pt x="12758" y="15224"/>
                </a:cubicBezTo>
                <a:cubicBezTo>
                  <a:pt x="13167" y="15571"/>
                  <a:pt x="13755" y="15749"/>
                  <a:pt x="14566" y="15749"/>
                </a:cubicBezTo>
                <a:cubicBezTo>
                  <a:pt x="15155" y="15749"/>
                  <a:pt x="15742" y="15622"/>
                  <a:pt x="16052" y="15530"/>
                </a:cubicBezTo>
                <a:lnTo>
                  <a:pt x="16052" y="13479"/>
                </a:lnTo>
                <a:lnTo>
                  <a:pt x="14395" y="13479"/>
                </a:lnTo>
                <a:lnTo>
                  <a:pt x="14395" y="14167"/>
                </a:lnTo>
                <a:lnTo>
                  <a:pt x="15081" y="14167"/>
                </a:lnTo>
                <a:lnTo>
                  <a:pt x="15081" y="14981"/>
                </a:lnTo>
                <a:cubicBezTo>
                  <a:pt x="15002" y="15015"/>
                  <a:pt x="14818" y="15039"/>
                  <a:pt x="14586" y="15039"/>
                </a:cubicBezTo>
                <a:cubicBezTo>
                  <a:pt x="13761" y="15039"/>
                  <a:pt x="13187" y="14566"/>
                  <a:pt x="13187" y="13762"/>
                </a:cubicBezTo>
                <a:cubicBezTo>
                  <a:pt x="13187" y="12919"/>
                  <a:pt x="13821" y="12503"/>
                  <a:pt x="14659" y="12503"/>
                </a:cubicBezTo>
                <a:cubicBezTo>
                  <a:pt x="15148" y="12503"/>
                  <a:pt x="15451" y="12579"/>
                  <a:pt x="15696" y="12671"/>
                </a:cubicBezTo>
                <a:lnTo>
                  <a:pt x="15906" y="11966"/>
                </a:lnTo>
                <a:cubicBezTo>
                  <a:pt x="15689" y="11874"/>
                  <a:pt x="15247" y="11776"/>
                  <a:pt x="14672" y="11776"/>
                </a:cubicBezTo>
                <a:cubicBezTo>
                  <a:pt x="13213" y="11776"/>
                  <a:pt x="12138" y="12515"/>
                  <a:pt x="12131" y="13809"/>
                </a:cubicBezTo>
                <a:moveTo>
                  <a:pt x="14400" y="5891"/>
                </a:moveTo>
                <a:lnTo>
                  <a:pt x="14400" y="982"/>
                </a:lnTo>
                <a:lnTo>
                  <a:pt x="15000" y="982"/>
                </a:lnTo>
                <a:lnTo>
                  <a:pt x="20400" y="5891"/>
                </a:lnTo>
                <a:cubicBezTo>
                  <a:pt x="20400" y="5891"/>
                  <a:pt x="14400" y="5891"/>
                  <a:pt x="14400" y="5891"/>
                </a:cubicBezTo>
                <a:close/>
                <a:moveTo>
                  <a:pt x="20400" y="19636"/>
                </a:moveTo>
                <a:cubicBezTo>
                  <a:pt x="20400" y="20179"/>
                  <a:pt x="19863" y="20618"/>
                  <a:pt x="19200" y="20618"/>
                </a:cubicBezTo>
                <a:lnTo>
                  <a:pt x="2400" y="20618"/>
                </a:lnTo>
                <a:cubicBezTo>
                  <a:pt x="1737" y="20618"/>
                  <a:pt x="1200" y="20179"/>
                  <a:pt x="1200" y="19636"/>
                </a:cubicBezTo>
                <a:lnTo>
                  <a:pt x="1200" y="1964"/>
                </a:lnTo>
                <a:cubicBezTo>
                  <a:pt x="1200" y="1421"/>
                  <a:pt x="1737" y="982"/>
                  <a:pt x="2400" y="982"/>
                </a:cubicBezTo>
                <a:lnTo>
                  <a:pt x="13200" y="982"/>
                </a:lnTo>
                <a:lnTo>
                  <a:pt x="13200" y="5891"/>
                </a:lnTo>
                <a:cubicBezTo>
                  <a:pt x="13200" y="6433"/>
                  <a:pt x="13737"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6606" y="14265"/>
                </a:moveTo>
                <a:cubicBezTo>
                  <a:pt x="6606" y="14872"/>
                  <a:pt x="6343" y="15039"/>
                  <a:pt x="5920" y="15039"/>
                </a:cubicBezTo>
                <a:cubicBezTo>
                  <a:pt x="5722" y="15039"/>
                  <a:pt x="5544" y="15010"/>
                  <a:pt x="5406" y="14969"/>
                </a:cubicBezTo>
                <a:lnTo>
                  <a:pt x="5293" y="15680"/>
                </a:lnTo>
                <a:cubicBezTo>
                  <a:pt x="5491" y="15738"/>
                  <a:pt x="5795" y="15773"/>
                  <a:pt x="6026" y="15773"/>
                </a:cubicBezTo>
                <a:cubicBezTo>
                  <a:pt x="7003" y="15773"/>
                  <a:pt x="7610" y="15385"/>
                  <a:pt x="7610" y="14276"/>
                </a:cubicBezTo>
                <a:lnTo>
                  <a:pt x="7610" y="11816"/>
                </a:lnTo>
                <a:lnTo>
                  <a:pt x="6606" y="11816"/>
                </a:lnTo>
                <a:cubicBezTo>
                  <a:pt x="6606" y="11816"/>
                  <a:pt x="6606" y="14265"/>
                  <a:pt x="6606" y="14265"/>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34" name="Google Shape;934;p17"/>
          <p:cNvSpPr/>
          <p:nvPr/>
        </p:nvSpPr>
        <p:spPr>
          <a:xfrm>
            <a:off x="11076303" y="3588676"/>
            <a:ext cx="228541" cy="279328"/>
          </a:xfrm>
          <a:custGeom>
            <a:rect b="b" l="l" r="r" t="t"/>
            <a:pathLst>
              <a:path extrusionOk="0" h="21600" w="21600">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8" y="20618"/>
                  <a:pt x="1200" y="20179"/>
                  <a:pt x="1200" y="19636"/>
                </a:cubicBezTo>
                <a:lnTo>
                  <a:pt x="1200" y="1964"/>
                </a:lnTo>
                <a:cubicBezTo>
                  <a:pt x="1200" y="1422"/>
                  <a:pt x="1738" y="982"/>
                  <a:pt x="2400" y="982"/>
                </a:cubicBezTo>
                <a:lnTo>
                  <a:pt x="13200" y="982"/>
                </a:lnTo>
                <a:lnTo>
                  <a:pt x="13200" y="5891"/>
                </a:lnTo>
                <a:cubicBezTo>
                  <a:pt x="13200" y="6433"/>
                  <a:pt x="13738" y="6872"/>
                  <a:pt x="14400" y="6872"/>
                </a:cubicBezTo>
                <a:lnTo>
                  <a:pt x="20400" y="6872"/>
                </a:lnTo>
                <a:cubicBezTo>
                  <a:pt x="20400" y="6872"/>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13031" y="13809"/>
                </a:moveTo>
                <a:cubicBezTo>
                  <a:pt x="13024" y="14381"/>
                  <a:pt x="13249" y="14888"/>
                  <a:pt x="13658" y="15223"/>
                </a:cubicBezTo>
                <a:cubicBezTo>
                  <a:pt x="14067" y="15570"/>
                  <a:pt x="14655" y="15749"/>
                  <a:pt x="15467" y="15749"/>
                </a:cubicBezTo>
                <a:cubicBezTo>
                  <a:pt x="16054" y="15749"/>
                  <a:pt x="16642" y="15622"/>
                  <a:pt x="16952" y="15530"/>
                </a:cubicBezTo>
                <a:lnTo>
                  <a:pt x="16952" y="13479"/>
                </a:lnTo>
                <a:lnTo>
                  <a:pt x="15295" y="13479"/>
                </a:lnTo>
                <a:lnTo>
                  <a:pt x="15295" y="14167"/>
                </a:lnTo>
                <a:lnTo>
                  <a:pt x="15981" y="14167"/>
                </a:lnTo>
                <a:lnTo>
                  <a:pt x="15981" y="14981"/>
                </a:lnTo>
                <a:cubicBezTo>
                  <a:pt x="15902" y="15015"/>
                  <a:pt x="15718" y="15039"/>
                  <a:pt x="15486" y="15039"/>
                </a:cubicBezTo>
                <a:cubicBezTo>
                  <a:pt x="14661" y="15039"/>
                  <a:pt x="14087" y="14565"/>
                  <a:pt x="14087" y="13762"/>
                </a:cubicBezTo>
                <a:cubicBezTo>
                  <a:pt x="14087" y="12919"/>
                  <a:pt x="14721" y="12503"/>
                  <a:pt x="15559" y="12503"/>
                </a:cubicBezTo>
                <a:cubicBezTo>
                  <a:pt x="16048" y="12503"/>
                  <a:pt x="16351" y="12579"/>
                  <a:pt x="16596" y="12671"/>
                </a:cubicBezTo>
                <a:lnTo>
                  <a:pt x="16807" y="11966"/>
                </a:lnTo>
                <a:cubicBezTo>
                  <a:pt x="16589" y="11874"/>
                  <a:pt x="16147" y="11776"/>
                  <a:pt x="15572" y="11776"/>
                </a:cubicBezTo>
                <a:cubicBezTo>
                  <a:pt x="14113" y="11776"/>
                  <a:pt x="13037" y="12515"/>
                  <a:pt x="13031" y="13809"/>
                </a:cubicBezTo>
                <a:moveTo>
                  <a:pt x="6169" y="13659"/>
                </a:moveTo>
                <a:cubicBezTo>
                  <a:pt x="6023" y="13659"/>
                  <a:pt x="5918" y="13653"/>
                  <a:pt x="5832" y="13636"/>
                </a:cubicBezTo>
                <a:lnTo>
                  <a:pt x="5832" y="12486"/>
                </a:lnTo>
                <a:cubicBezTo>
                  <a:pt x="5905" y="12469"/>
                  <a:pt x="6043" y="12452"/>
                  <a:pt x="6248" y="12452"/>
                </a:cubicBezTo>
                <a:cubicBezTo>
                  <a:pt x="6750" y="12452"/>
                  <a:pt x="7034" y="12665"/>
                  <a:pt x="7034" y="13023"/>
                </a:cubicBezTo>
                <a:cubicBezTo>
                  <a:pt x="7034" y="13422"/>
                  <a:pt x="6704" y="13659"/>
                  <a:pt x="6169" y="13659"/>
                </a:cubicBezTo>
                <a:moveTo>
                  <a:pt x="6196" y="11787"/>
                </a:moveTo>
                <a:cubicBezTo>
                  <a:pt x="5582" y="11787"/>
                  <a:pt x="5146" y="11822"/>
                  <a:pt x="4836" y="11868"/>
                </a:cubicBezTo>
                <a:lnTo>
                  <a:pt x="4836" y="15709"/>
                </a:lnTo>
                <a:lnTo>
                  <a:pt x="5832" y="15709"/>
                </a:lnTo>
                <a:lnTo>
                  <a:pt x="5832" y="14317"/>
                </a:lnTo>
                <a:cubicBezTo>
                  <a:pt x="5925" y="14328"/>
                  <a:pt x="6043" y="14334"/>
                  <a:pt x="6176" y="14334"/>
                </a:cubicBezTo>
                <a:cubicBezTo>
                  <a:pt x="6770" y="14334"/>
                  <a:pt x="7278" y="14207"/>
                  <a:pt x="7621" y="13924"/>
                </a:cubicBezTo>
                <a:cubicBezTo>
                  <a:pt x="7886" y="13705"/>
                  <a:pt x="8031" y="13381"/>
                  <a:pt x="8031" y="13000"/>
                </a:cubicBezTo>
                <a:cubicBezTo>
                  <a:pt x="8031" y="12619"/>
                  <a:pt x="7839" y="12296"/>
                  <a:pt x="7555" y="12099"/>
                </a:cubicBezTo>
                <a:cubicBezTo>
                  <a:pt x="7259" y="11892"/>
                  <a:pt x="6816" y="11787"/>
                  <a:pt x="6196" y="11787"/>
                </a:cubicBezTo>
                <a:moveTo>
                  <a:pt x="11195" y="12954"/>
                </a:moveTo>
                <a:cubicBezTo>
                  <a:pt x="11195" y="13537"/>
                  <a:pt x="11215" y="14063"/>
                  <a:pt x="11280" y="14577"/>
                </a:cubicBezTo>
                <a:lnTo>
                  <a:pt x="11261" y="14577"/>
                </a:lnTo>
                <a:cubicBezTo>
                  <a:pt x="11062" y="14138"/>
                  <a:pt x="10799" y="13653"/>
                  <a:pt x="10535" y="13243"/>
                </a:cubicBezTo>
                <a:lnTo>
                  <a:pt x="9611" y="11816"/>
                </a:lnTo>
                <a:lnTo>
                  <a:pt x="8436" y="11816"/>
                </a:lnTo>
                <a:lnTo>
                  <a:pt x="8436" y="15709"/>
                </a:lnTo>
                <a:lnTo>
                  <a:pt x="9360" y="15709"/>
                </a:lnTo>
                <a:lnTo>
                  <a:pt x="9360" y="14536"/>
                </a:lnTo>
                <a:cubicBezTo>
                  <a:pt x="9360" y="13901"/>
                  <a:pt x="9347" y="13352"/>
                  <a:pt x="9320" y="12838"/>
                </a:cubicBezTo>
                <a:lnTo>
                  <a:pt x="9340" y="12833"/>
                </a:lnTo>
                <a:cubicBezTo>
                  <a:pt x="9558" y="13289"/>
                  <a:pt x="9848" y="13791"/>
                  <a:pt x="10112" y="14207"/>
                </a:cubicBezTo>
                <a:lnTo>
                  <a:pt x="11062" y="15709"/>
                </a:lnTo>
                <a:lnTo>
                  <a:pt x="12119" y="15709"/>
                </a:lnTo>
                <a:lnTo>
                  <a:pt x="12119" y="11816"/>
                </a:lnTo>
                <a:lnTo>
                  <a:pt x="11195" y="11816"/>
                </a:lnTo>
                <a:cubicBezTo>
                  <a:pt x="11195" y="11816"/>
                  <a:pt x="11195" y="12954"/>
                  <a:pt x="11195" y="12954"/>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935" name="Google Shape;935;p17"/>
          <p:cNvSpPr/>
          <p:nvPr/>
        </p:nvSpPr>
        <p:spPr>
          <a:xfrm>
            <a:off x="10796976" y="6100175"/>
            <a:ext cx="1027594" cy="7578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18"/>
          <p:cNvSpPr txBox="1"/>
          <p:nvPr/>
        </p:nvSpPr>
        <p:spPr>
          <a:xfrm>
            <a:off x="2324884" y="408124"/>
            <a:ext cx="755386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ID" sz="4400">
                <a:solidFill>
                  <a:schemeClr val="dk1"/>
                </a:solidFill>
                <a:latin typeface="Lato"/>
                <a:ea typeface="Lato"/>
                <a:cs typeface="Lato"/>
                <a:sym typeface="Lato"/>
              </a:rPr>
              <a:t>Arrows Icons</a:t>
            </a:r>
            <a:endParaRPr/>
          </a:p>
        </p:txBody>
      </p:sp>
      <p:sp>
        <p:nvSpPr>
          <p:cNvPr id="941" name="Google Shape;941;p18"/>
          <p:cNvSpPr/>
          <p:nvPr/>
        </p:nvSpPr>
        <p:spPr>
          <a:xfrm>
            <a:off x="880859" y="2514553"/>
            <a:ext cx="279328" cy="279328"/>
          </a:xfrm>
          <a:custGeom>
            <a:rect b="b" l="l" r="r" t="t"/>
            <a:pathLst>
              <a:path extrusionOk="0" h="21600" w="21600">
                <a:moveTo>
                  <a:pt x="12907" y="14380"/>
                </a:moveTo>
                <a:cubicBezTo>
                  <a:pt x="12819" y="14469"/>
                  <a:pt x="12764" y="14592"/>
                  <a:pt x="12764" y="14727"/>
                </a:cubicBezTo>
                <a:cubicBezTo>
                  <a:pt x="12764" y="14999"/>
                  <a:pt x="12984" y="15218"/>
                  <a:pt x="13255" y="15218"/>
                </a:cubicBezTo>
                <a:cubicBezTo>
                  <a:pt x="13390" y="15218"/>
                  <a:pt x="13513" y="15164"/>
                  <a:pt x="13602" y="15074"/>
                </a:cubicBezTo>
                <a:lnTo>
                  <a:pt x="17529" y="11147"/>
                </a:lnTo>
                <a:cubicBezTo>
                  <a:pt x="17618" y="11058"/>
                  <a:pt x="17673" y="10936"/>
                  <a:pt x="17673" y="10800"/>
                </a:cubicBezTo>
                <a:cubicBezTo>
                  <a:pt x="17673" y="10665"/>
                  <a:pt x="17618" y="10542"/>
                  <a:pt x="17529" y="10453"/>
                </a:cubicBezTo>
                <a:lnTo>
                  <a:pt x="13602" y="6526"/>
                </a:lnTo>
                <a:cubicBezTo>
                  <a:pt x="13513" y="6437"/>
                  <a:pt x="13390" y="6382"/>
                  <a:pt x="13255" y="6382"/>
                </a:cubicBezTo>
                <a:cubicBezTo>
                  <a:pt x="12984" y="6382"/>
                  <a:pt x="12764" y="6601"/>
                  <a:pt x="12764" y="6873"/>
                </a:cubicBezTo>
                <a:cubicBezTo>
                  <a:pt x="12764" y="7008"/>
                  <a:pt x="12819" y="7131"/>
                  <a:pt x="12907" y="7220"/>
                </a:cubicBezTo>
                <a:lnTo>
                  <a:pt x="15997" y="10309"/>
                </a:lnTo>
                <a:lnTo>
                  <a:pt x="491" y="10309"/>
                </a:lnTo>
                <a:cubicBezTo>
                  <a:pt x="220" y="10309"/>
                  <a:pt x="0" y="10529"/>
                  <a:pt x="0" y="10800"/>
                </a:cubicBezTo>
                <a:cubicBezTo>
                  <a:pt x="0" y="11071"/>
                  <a:pt x="220" y="11291"/>
                  <a:pt x="491" y="11291"/>
                </a:cubicBezTo>
                <a:lnTo>
                  <a:pt x="15997" y="11291"/>
                </a:lnTo>
                <a:cubicBezTo>
                  <a:pt x="15997" y="11291"/>
                  <a:pt x="12907" y="14380"/>
                  <a:pt x="12907" y="14380"/>
                </a:cubicBezTo>
                <a:close/>
                <a:moveTo>
                  <a:pt x="21109" y="0"/>
                </a:moveTo>
                <a:lnTo>
                  <a:pt x="3436" y="0"/>
                </a:lnTo>
                <a:cubicBezTo>
                  <a:pt x="3166" y="0"/>
                  <a:pt x="2945" y="220"/>
                  <a:pt x="2945" y="491"/>
                </a:cubicBezTo>
                <a:lnTo>
                  <a:pt x="2945" y="7855"/>
                </a:lnTo>
                <a:cubicBezTo>
                  <a:pt x="2945" y="8126"/>
                  <a:pt x="3166" y="8345"/>
                  <a:pt x="3436" y="8345"/>
                </a:cubicBezTo>
                <a:cubicBezTo>
                  <a:pt x="3707" y="8345"/>
                  <a:pt x="3927" y="8126"/>
                  <a:pt x="3927" y="7855"/>
                </a:cubicBezTo>
                <a:lnTo>
                  <a:pt x="3927" y="982"/>
                </a:lnTo>
                <a:lnTo>
                  <a:pt x="20618" y="982"/>
                </a:lnTo>
                <a:lnTo>
                  <a:pt x="20618" y="20618"/>
                </a:lnTo>
                <a:lnTo>
                  <a:pt x="3927" y="20618"/>
                </a:lnTo>
                <a:lnTo>
                  <a:pt x="3927" y="13745"/>
                </a:lnTo>
                <a:cubicBezTo>
                  <a:pt x="3927" y="13475"/>
                  <a:pt x="3707" y="13255"/>
                  <a:pt x="3436" y="13255"/>
                </a:cubicBezTo>
                <a:cubicBezTo>
                  <a:pt x="3166" y="13255"/>
                  <a:pt x="2945" y="13475"/>
                  <a:pt x="2945" y="13745"/>
                </a:cubicBezTo>
                <a:lnTo>
                  <a:pt x="2945" y="21109"/>
                </a:lnTo>
                <a:cubicBezTo>
                  <a:pt x="2945" y="21380"/>
                  <a:pt x="3166" y="21600"/>
                  <a:pt x="3436" y="21600"/>
                </a:cubicBezTo>
                <a:lnTo>
                  <a:pt x="21109" y="21600"/>
                </a:lnTo>
                <a:cubicBezTo>
                  <a:pt x="21380" y="21600"/>
                  <a:pt x="21600" y="21380"/>
                  <a:pt x="21600" y="21109"/>
                </a:cubicBezTo>
                <a:lnTo>
                  <a:pt x="21600" y="491"/>
                </a:lnTo>
                <a:cubicBezTo>
                  <a:pt x="21600" y="220"/>
                  <a:pt x="21380" y="0"/>
                  <a:pt x="21109"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42" name="Google Shape;942;p18"/>
          <p:cNvSpPr/>
          <p:nvPr/>
        </p:nvSpPr>
        <p:spPr>
          <a:xfrm>
            <a:off x="1414120" y="2514553"/>
            <a:ext cx="279328" cy="279328"/>
          </a:xfrm>
          <a:custGeom>
            <a:rect b="b" l="l" r="r" t="t"/>
            <a:pathLst>
              <a:path extrusionOk="0" h="21600" w="21600">
                <a:moveTo>
                  <a:pt x="21109" y="10309"/>
                </a:moveTo>
                <a:lnTo>
                  <a:pt x="5604" y="10309"/>
                </a:lnTo>
                <a:lnTo>
                  <a:pt x="8693" y="7220"/>
                </a:lnTo>
                <a:cubicBezTo>
                  <a:pt x="8781" y="7131"/>
                  <a:pt x="8836" y="7008"/>
                  <a:pt x="8836" y="6873"/>
                </a:cubicBezTo>
                <a:cubicBezTo>
                  <a:pt x="8836" y="6601"/>
                  <a:pt x="8616" y="6382"/>
                  <a:pt x="8345" y="6382"/>
                </a:cubicBezTo>
                <a:cubicBezTo>
                  <a:pt x="8210" y="6382"/>
                  <a:pt x="8087" y="6437"/>
                  <a:pt x="7998" y="6526"/>
                </a:cubicBezTo>
                <a:lnTo>
                  <a:pt x="4071" y="10453"/>
                </a:lnTo>
                <a:cubicBezTo>
                  <a:pt x="3982" y="10542"/>
                  <a:pt x="3927" y="10665"/>
                  <a:pt x="3927" y="10800"/>
                </a:cubicBezTo>
                <a:cubicBezTo>
                  <a:pt x="3927" y="10936"/>
                  <a:pt x="3982" y="11058"/>
                  <a:pt x="4071" y="11147"/>
                </a:cubicBezTo>
                <a:lnTo>
                  <a:pt x="7998" y="15074"/>
                </a:lnTo>
                <a:cubicBezTo>
                  <a:pt x="8087" y="15164"/>
                  <a:pt x="8210" y="15218"/>
                  <a:pt x="8345" y="15218"/>
                </a:cubicBezTo>
                <a:cubicBezTo>
                  <a:pt x="8616" y="15218"/>
                  <a:pt x="8836" y="14999"/>
                  <a:pt x="8836" y="14727"/>
                </a:cubicBezTo>
                <a:cubicBezTo>
                  <a:pt x="8836" y="14592"/>
                  <a:pt x="8781" y="14469"/>
                  <a:pt x="8693" y="14380"/>
                </a:cubicBezTo>
                <a:lnTo>
                  <a:pt x="5604" y="11291"/>
                </a:lnTo>
                <a:lnTo>
                  <a:pt x="21109" y="11291"/>
                </a:lnTo>
                <a:cubicBezTo>
                  <a:pt x="21380" y="11291"/>
                  <a:pt x="21600" y="11071"/>
                  <a:pt x="21600" y="10800"/>
                </a:cubicBezTo>
                <a:cubicBezTo>
                  <a:pt x="21600" y="10529"/>
                  <a:pt x="21380" y="10309"/>
                  <a:pt x="21109" y="10309"/>
                </a:cubicBezTo>
                <a:moveTo>
                  <a:pt x="18164" y="13255"/>
                </a:moveTo>
                <a:cubicBezTo>
                  <a:pt x="17893" y="13255"/>
                  <a:pt x="17673" y="13475"/>
                  <a:pt x="17673" y="13745"/>
                </a:cubicBezTo>
                <a:lnTo>
                  <a:pt x="17673" y="20618"/>
                </a:lnTo>
                <a:lnTo>
                  <a:pt x="982" y="20618"/>
                </a:lnTo>
                <a:lnTo>
                  <a:pt x="982" y="982"/>
                </a:lnTo>
                <a:lnTo>
                  <a:pt x="17673" y="982"/>
                </a:lnTo>
                <a:lnTo>
                  <a:pt x="17673" y="7855"/>
                </a:lnTo>
                <a:cubicBezTo>
                  <a:pt x="17673" y="8126"/>
                  <a:pt x="17893" y="8345"/>
                  <a:pt x="18164" y="8345"/>
                </a:cubicBezTo>
                <a:cubicBezTo>
                  <a:pt x="18434" y="8345"/>
                  <a:pt x="18655" y="8126"/>
                  <a:pt x="18655" y="7855"/>
                </a:cubicBezTo>
                <a:lnTo>
                  <a:pt x="18655" y="491"/>
                </a:lnTo>
                <a:cubicBezTo>
                  <a:pt x="18655" y="220"/>
                  <a:pt x="18434" y="0"/>
                  <a:pt x="18164" y="0"/>
                </a:cubicBezTo>
                <a:lnTo>
                  <a:pt x="491" y="0"/>
                </a:lnTo>
                <a:cubicBezTo>
                  <a:pt x="220" y="0"/>
                  <a:pt x="0" y="220"/>
                  <a:pt x="0" y="491"/>
                </a:cubicBezTo>
                <a:lnTo>
                  <a:pt x="0" y="21109"/>
                </a:lnTo>
                <a:cubicBezTo>
                  <a:pt x="0" y="21380"/>
                  <a:pt x="220" y="21600"/>
                  <a:pt x="491" y="21600"/>
                </a:cubicBezTo>
                <a:lnTo>
                  <a:pt x="18164" y="21600"/>
                </a:lnTo>
                <a:cubicBezTo>
                  <a:pt x="18434" y="21600"/>
                  <a:pt x="18655" y="21380"/>
                  <a:pt x="18655" y="21109"/>
                </a:cubicBezTo>
                <a:lnTo>
                  <a:pt x="18655" y="13745"/>
                </a:lnTo>
                <a:cubicBezTo>
                  <a:pt x="18655" y="13475"/>
                  <a:pt x="18434" y="13255"/>
                  <a:pt x="18164" y="132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43" name="Google Shape;943;p18"/>
          <p:cNvSpPr/>
          <p:nvPr/>
        </p:nvSpPr>
        <p:spPr>
          <a:xfrm>
            <a:off x="2017213" y="2514553"/>
            <a:ext cx="139664" cy="279328"/>
          </a:xfrm>
          <a:custGeom>
            <a:rect b="b" l="l" r="r" t="t"/>
            <a:pathLst>
              <a:path extrusionOk="0" h="21600" w="21600">
                <a:moveTo>
                  <a:pt x="20618" y="15709"/>
                </a:moveTo>
                <a:cubicBezTo>
                  <a:pt x="20347" y="15709"/>
                  <a:pt x="20102" y="15764"/>
                  <a:pt x="19924" y="15853"/>
                </a:cubicBezTo>
                <a:lnTo>
                  <a:pt x="11782" y="19924"/>
                </a:lnTo>
                <a:lnTo>
                  <a:pt x="11782" y="491"/>
                </a:lnTo>
                <a:cubicBezTo>
                  <a:pt x="11782" y="220"/>
                  <a:pt x="11342" y="0"/>
                  <a:pt x="10800" y="0"/>
                </a:cubicBezTo>
                <a:cubicBezTo>
                  <a:pt x="10258" y="0"/>
                  <a:pt x="9818" y="220"/>
                  <a:pt x="9818" y="491"/>
                </a:cubicBezTo>
                <a:lnTo>
                  <a:pt x="9818" y="19924"/>
                </a:lnTo>
                <a:lnTo>
                  <a:pt x="1676" y="15853"/>
                </a:lnTo>
                <a:cubicBezTo>
                  <a:pt x="1498" y="15764"/>
                  <a:pt x="1253" y="15709"/>
                  <a:pt x="982" y="15709"/>
                </a:cubicBezTo>
                <a:cubicBezTo>
                  <a:pt x="440" y="15709"/>
                  <a:pt x="0" y="15929"/>
                  <a:pt x="0" y="16200"/>
                </a:cubicBezTo>
                <a:cubicBezTo>
                  <a:pt x="0" y="16336"/>
                  <a:pt x="110" y="16458"/>
                  <a:pt x="288" y="16547"/>
                </a:cubicBezTo>
                <a:lnTo>
                  <a:pt x="10106" y="21456"/>
                </a:lnTo>
                <a:cubicBezTo>
                  <a:pt x="10284" y="21545"/>
                  <a:pt x="10529" y="21600"/>
                  <a:pt x="10800" y="21600"/>
                </a:cubicBezTo>
                <a:cubicBezTo>
                  <a:pt x="11071" y="21600"/>
                  <a:pt x="11316" y="21545"/>
                  <a:pt x="11494" y="21456"/>
                </a:cubicBezTo>
                <a:lnTo>
                  <a:pt x="21312" y="16547"/>
                </a:lnTo>
                <a:cubicBezTo>
                  <a:pt x="21490" y="16458"/>
                  <a:pt x="21600" y="16336"/>
                  <a:pt x="21600" y="16200"/>
                </a:cubicBezTo>
                <a:cubicBezTo>
                  <a:pt x="21600" y="15929"/>
                  <a:pt x="21160" y="15709"/>
                  <a:pt x="20618" y="157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44" name="Google Shape;944;p18"/>
          <p:cNvSpPr/>
          <p:nvPr/>
        </p:nvSpPr>
        <p:spPr>
          <a:xfrm>
            <a:off x="2550474" y="2514553"/>
            <a:ext cx="139664" cy="279328"/>
          </a:xfrm>
          <a:custGeom>
            <a:rect b="b" l="l" r="r" t="t"/>
            <a:pathLst>
              <a:path extrusionOk="0" h="21600" w="21600">
                <a:moveTo>
                  <a:pt x="21312" y="5053"/>
                </a:moveTo>
                <a:lnTo>
                  <a:pt x="11494" y="144"/>
                </a:lnTo>
                <a:cubicBezTo>
                  <a:pt x="11316" y="55"/>
                  <a:pt x="11071" y="0"/>
                  <a:pt x="10800" y="0"/>
                </a:cubicBezTo>
                <a:cubicBezTo>
                  <a:pt x="10529" y="0"/>
                  <a:pt x="10284" y="55"/>
                  <a:pt x="10106" y="144"/>
                </a:cubicBezTo>
                <a:lnTo>
                  <a:pt x="288" y="5053"/>
                </a:lnTo>
                <a:cubicBezTo>
                  <a:pt x="110" y="5142"/>
                  <a:pt x="0" y="5264"/>
                  <a:pt x="0" y="5400"/>
                </a:cubicBezTo>
                <a:cubicBezTo>
                  <a:pt x="0" y="5671"/>
                  <a:pt x="440" y="5891"/>
                  <a:pt x="982" y="5891"/>
                </a:cubicBezTo>
                <a:cubicBezTo>
                  <a:pt x="1253" y="5891"/>
                  <a:pt x="1498" y="5836"/>
                  <a:pt x="1676" y="5747"/>
                </a:cubicBezTo>
                <a:lnTo>
                  <a:pt x="9818" y="1676"/>
                </a:lnTo>
                <a:lnTo>
                  <a:pt x="9818" y="21109"/>
                </a:lnTo>
                <a:cubicBezTo>
                  <a:pt x="9818" y="21380"/>
                  <a:pt x="10258" y="21600"/>
                  <a:pt x="10800" y="21600"/>
                </a:cubicBezTo>
                <a:cubicBezTo>
                  <a:pt x="11342" y="21600"/>
                  <a:pt x="11782" y="21380"/>
                  <a:pt x="11782" y="21109"/>
                </a:cubicBezTo>
                <a:lnTo>
                  <a:pt x="11782" y="1676"/>
                </a:lnTo>
                <a:lnTo>
                  <a:pt x="19924" y="5747"/>
                </a:lnTo>
                <a:cubicBezTo>
                  <a:pt x="20102" y="5836"/>
                  <a:pt x="20347" y="5891"/>
                  <a:pt x="20618" y="5891"/>
                </a:cubicBezTo>
                <a:cubicBezTo>
                  <a:pt x="21160" y="5891"/>
                  <a:pt x="21600" y="5671"/>
                  <a:pt x="21600" y="5400"/>
                </a:cubicBezTo>
                <a:cubicBezTo>
                  <a:pt x="21600" y="5264"/>
                  <a:pt x="21490" y="5142"/>
                  <a:pt x="21312" y="505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45" name="Google Shape;945;p18"/>
          <p:cNvSpPr/>
          <p:nvPr/>
        </p:nvSpPr>
        <p:spPr>
          <a:xfrm>
            <a:off x="3013903" y="2584385"/>
            <a:ext cx="279328" cy="139664"/>
          </a:xfrm>
          <a:custGeom>
            <a:rect b="b" l="l" r="r" t="t"/>
            <a:pathLst>
              <a:path extrusionOk="0" h="21600" w="21600">
                <a:moveTo>
                  <a:pt x="21109" y="9818"/>
                </a:moveTo>
                <a:lnTo>
                  <a:pt x="1676" y="9818"/>
                </a:lnTo>
                <a:lnTo>
                  <a:pt x="5747" y="1676"/>
                </a:lnTo>
                <a:cubicBezTo>
                  <a:pt x="5836" y="1499"/>
                  <a:pt x="5891" y="1253"/>
                  <a:pt x="5891" y="982"/>
                </a:cubicBezTo>
                <a:cubicBezTo>
                  <a:pt x="5891" y="439"/>
                  <a:pt x="5671" y="0"/>
                  <a:pt x="5400" y="0"/>
                </a:cubicBezTo>
                <a:cubicBezTo>
                  <a:pt x="5265" y="0"/>
                  <a:pt x="5142" y="110"/>
                  <a:pt x="5053" y="288"/>
                </a:cubicBezTo>
                <a:lnTo>
                  <a:pt x="144" y="10106"/>
                </a:lnTo>
                <a:cubicBezTo>
                  <a:pt x="55" y="10284"/>
                  <a:pt x="0" y="10530"/>
                  <a:pt x="0" y="10800"/>
                </a:cubicBezTo>
                <a:cubicBezTo>
                  <a:pt x="0" y="11071"/>
                  <a:pt x="55" y="11317"/>
                  <a:pt x="144" y="11494"/>
                </a:cubicBezTo>
                <a:lnTo>
                  <a:pt x="5053" y="21312"/>
                </a:lnTo>
                <a:cubicBezTo>
                  <a:pt x="5142" y="21491"/>
                  <a:pt x="5265" y="21600"/>
                  <a:pt x="5400" y="21600"/>
                </a:cubicBezTo>
                <a:cubicBezTo>
                  <a:pt x="5671" y="21600"/>
                  <a:pt x="5891" y="21161"/>
                  <a:pt x="5891" y="20618"/>
                </a:cubicBezTo>
                <a:cubicBezTo>
                  <a:pt x="5891" y="20348"/>
                  <a:pt x="5836" y="20102"/>
                  <a:pt x="5747" y="19924"/>
                </a:cubicBezTo>
                <a:lnTo>
                  <a:pt x="1676" y="11782"/>
                </a:lnTo>
                <a:lnTo>
                  <a:pt x="21109" y="11782"/>
                </a:lnTo>
                <a:cubicBezTo>
                  <a:pt x="21380" y="11782"/>
                  <a:pt x="21600" y="11343"/>
                  <a:pt x="21600" y="10800"/>
                </a:cubicBezTo>
                <a:cubicBezTo>
                  <a:pt x="21600" y="10257"/>
                  <a:pt x="21380" y="9818"/>
                  <a:pt x="21109" y="98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46" name="Google Shape;946;p18"/>
          <p:cNvSpPr/>
          <p:nvPr/>
        </p:nvSpPr>
        <p:spPr>
          <a:xfrm>
            <a:off x="3547164" y="2584385"/>
            <a:ext cx="279328" cy="139664"/>
          </a:xfrm>
          <a:custGeom>
            <a:rect b="b" l="l" r="r" t="t"/>
            <a:pathLst>
              <a:path extrusionOk="0" h="21600" w="21600">
                <a:moveTo>
                  <a:pt x="21456" y="10106"/>
                </a:moveTo>
                <a:lnTo>
                  <a:pt x="16547" y="288"/>
                </a:lnTo>
                <a:cubicBezTo>
                  <a:pt x="16458" y="110"/>
                  <a:pt x="16336" y="0"/>
                  <a:pt x="16200" y="0"/>
                </a:cubicBezTo>
                <a:cubicBezTo>
                  <a:pt x="15929" y="0"/>
                  <a:pt x="15709" y="439"/>
                  <a:pt x="15709" y="982"/>
                </a:cubicBezTo>
                <a:cubicBezTo>
                  <a:pt x="15709" y="1253"/>
                  <a:pt x="15764" y="1499"/>
                  <a:pt x="15853" y="1676"/>
                </a:cubicBezTo>
                <a:lnTo>
                  <a:pt x="19924" y="9818"/>
                </a:lnTo>
                <a:lnTo>
                  <a:pt x="491" y="9818"/>
                </a:lnTo>
                <a:cubicBezTo>
                  <a:pt x="220" y="9818"/>
                  <a:pt x="0" y="10257"/>
                  <a:pt x="0" y="10800"/>
                </a:cubicBezTo>
                <a:cubicBezTo>
                  <a:pt x="0" y="11343"/>
                  <a:pt x="220" y="11782"/>
                  <a:pt x="491" y="11782"/>
                </a:cubicBezTo>
                <a:lnTo>
                  <a:pt x="19924" y="11782"/>
                </a:lnTo>
                <a:lnTo>
                  <a:pt x="15853" y="19924"/>
                </a:lnTo>
                <a:cubicBezTo>
                  <a:pt x="15764" y="20102"/>
                  <a:pt x="15709" y="20347"/>
                  <a:pt x="15709" y="20618"/>
                </a:cubicBezTo>
                <a:cubicBezTo>
                  <a:pt x="15709" y="21161"/>
                  <a:pt x="15929" y="21600"/>
                  <a:pt x="16200" y="21600"/>
                </a:cubicBezTo>
                <a:cubicBezTo>
                  <a:pt x="16336" y="21600"/>
                  <a:pt x="16458" y="21491"/>
                  <a:pt x="16547" y="21312"/>
                </a:cubicBezTo>
                <a:lnTo>
                  <a:pt x="21456" y="11494"/>
                </a:lnTo>
                <a:cubicBezTo>
                  <a:pt x="21545" y="11317"/>
                  <a:pt x="21600" y="11071"/>
                  <a:pt x="21600" y="10800"/>
                </a:cubicBezTo>
                <a:cubicBezTo>
                  <a:pt x="21600" y="10529"/>
                  <a:pt x="21545" y="10284"/>
                  <a:pt x="21456" y="1010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47" name="Google Shape;947;p18"/>
          <p:cNvSpPr/>
          <p:nvPr/>
        </p:nvSpPr>
        <p:spPr>
          <a:xfrm>
            <a:off x="4093122" y="2590733"/>
            <a:ext cx="253935" cy="126968"/>
          </a:xfrm>
          <a:custGeom>
            <a:rect b="b" l="l" r="r" t="t"/>
            <a:pathLst>
              <a:path extrusionOk="0" h="21600" w="21600">
                <a:moveTo>
                  <a:pt x="21060" y="0"/>
                </a:moveTo>
                <a:cubicBezTo>
                  <a:pt x="20911" y="0"/>
                  <a:pt x="20776" y="121"/>
                  <a:pt x="20678" y="316"/>
                </a:cubicBezTo>
                <a:lnTo>
                  <a:pt x="10800" y="19033"/>
                </a:lnTo>
                <a:lnTo>
                  <a:pt x="922" y="316"/>
                </a:lnTo>
                <a:cubicBezTo>
                  <a:pt x="824" y="121"/>
                  <a:pt x="689" y="0"/>
                  <a:pt x="540" y="0"/>
                </a:cubicBezTo>
                <a:cubicBezTo>
                  <a:pt x="242" y="0"/>
                  <a:pt x="0" y="483"/>
                  <a:pt x="0" y="1080"/>
                </a:cubicBezTo>
                <a:cubicBezTo>
                  <a:pt x="0" y="1378"/>
                  <a:pt x="60" y="1648"/>
                  <a:pt x="158" y="1844"/>
                </a:cubicBezTo>
                <a:lnTo>
                  <a:pt x="10418" y="21284"/>
                </a:lnTo>
                <a:cubicBezTo>
                  <a:pt x="10516" y="21480"/>
                  <a:pt x="10651" y="21600"/>
                  <a:pt x="10800" y="21600"/>
                </a:cubicBezTo>
                <a:cubicBezTo>
                  <a:pt x="10949" y="21600"/>
                  <a:pt x="11084" y="21480"/>
                  <a:pt x="11182" y="21284"/>
                </a:cubicBezTo>
                <a:lnTo>
                  <a:pt x="21442" y="1844"/>
                </a:lnTo>
                <a:cubicBezTo>
                  <a:pt x="21540" y="1648"/>
                  <a:pt x="21600" y="1378"/>
                  <a:pt x="21600" y="1080"/>
                </a:cubicBezTo>
                <a:cubicBezTo>
                  <a:pt x="21600" y="483"/>
                  <a:pt x="21358" y="0"/>
                  <a:pt x="2106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48" name="Google Shape;948;p18"/>
          <p:cNvSpPr/>
          <p:nvPr/>
        </p:nvSpPr>
        <p:spPr>
          <a:xfrm>
            <a:off x="4626383" y="2590733"/>
            <a:ext cx="253935" cy="126968"/>
          </a:xfrm>
          <a:custGeom>
            <a:rect b="b" l="l" r="r" t="t"/>
            <a:pathLst>
              <a:path extrusionOk="0" h="21600" w="21600">
                <a:moveTo>
                  <a:pt x="21442" y="19756"/>
                </a:moveTo>
                <a:lnTo>
                  <a:pt x="11182" y="316"/>
                </a:lnTo>
                <a:cubicBezTo>
                  <a:pt x="11084" y="121"/>
                  <a:pt x="10949" y="0"/>
                  <a:pt x="10800" y="0"/>
                </a:cubicBezTo>
                <a:cubicBezTo>
                  <a:pt x="10651" y="0"/>
                  <a:pt x="10516" y="121"/>
                  <a:pt x="10418" y="316"/>
                </a:cubicBezTo>
                <a:lnTo>
                  <a:pt x="158" y="19756"/>
                </a:lnTo>
                <a:cubicBezTo>
                  <a:pt x="60" y="19953"/>
                  <a:pt x="0" y="20222"/>
                  <a:pt x="0" y="20520"/>
                </a:cubicBezTo>
                <a:cubicBezTo>
                  <a:pt x="0" y="21117"/>
                  <a:pt x="242" y="21600"/>
                  <a:pt x="540" y="21600"/>
                </a:cubicBezTo>
                <a:cubicBezTo>
                  <a:pt x="689" y="21600"/>
                  <a:pt x="824" y="21480"/>
                  <a:pt x="922" y="21284"/>
                </a:cubicBezTo>
                <a:lnTo>
                  <a:pt x="10800" y="2567"/>
                </a:lnTo>
                <a:lnTo>
                  <a:pt x="20678" y="21284"/>
                </a:lnTo>
                <a:cubicBezTo>
                  <a:pt x="20776" y="21480"/>
                  <a:pt x="20911" y="21600"/>
                  <a:pt x="21060" y="21600"/>
                </a:cubicBezTo>
                <a:cubicBezTo>
                  <a:pt x="21358" y="21600"/>
                  <a:pt x="21600" y="21117"/>
                  <a:pt x="21600" y="20520"/>
                </a:cubicBezTo>
                <a:cubicBezTo>
                  <a:pt x="21600" y="20222"/>
                  <a:pt x="21540" y="19953"/>
                  <a:pt x="21442" y="1975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49" name="Google Shape;949;p18"/>
          <p:cNvSpPr/>
          <p:nvPr/>
        </p:nvSpPr>
        <p:spPr>
          <a:xfrm>
            <a:off x="5223127" y="2527250"/>
            <a:ext cx="126968" cy="253935"/>
          </a:xfrm>
          <a:custGeom>
            <a:rect b="b" l="l" r="r" t="t"/>
            <a:pathLst>
              <a:path extrusionOk="0" h="21600" w="21600">
                <a:moveTo>
                  <a:pt x="2567" y="10800"/>
                </a:moveTo>
                <a:lnTo>
                  <a:pt x="21284" y="922"/>
                </a:lnTo>
                <a:cubicBezTo>
                  <a:pt x="21480" y="824"/>
                  <a:pt x="21600" y="689"/>
                  <a:pt x="21600" y="540"/>
                </a:cubicBezTo>
                <a:cubicBezTo>
                  <a:pt x="21600" y="242"/>
                  <a:pt x="21117" y="0"/>
                  <a:pt x="20520" y="0"/>
                </a:cubicBezTo>
                <a:cubicBezTo>
                  <a:pt x="20222" y="0"/>
                  <a:pt x="19953" y="61"/>
                  <a:pt x="19756" y="158"/>
                </a:cubicBezTo>
                <a:lnTo>
                  <a:pt x="316" y="10418"/>
                </a:lnTo>
                <a:cubicBezTo>
                  <a:pt x="121" y="10516"/>
                  <a:pt x="0" y="10651"/>
                  <a:pt x="0" y="10800"/>
                </a:cubicBezTo>
                <a:cubicBezTo>
                  <a:pt x="0" y="10949"/>
                  <a:pt x="120" y="11084"/>
                  <a:pt x="316" y="11182"/>
                </a:cubicBezTo>
                <a:lnTo>
                  <a:pt x="19756" y="21442"/>
                </a:lnTo>
                <a:cubicBezTo>
                  <a:pt x="19953" y="21540"/>
                  <a:pt x="20222" y="21600"/>
                  <a:pt x="20520" y="21600"/>
                </a:cubicBezTo>
                <a:cubicBezTo>
                  <a:pt x="21117" y="21600"/>
                  <a:pt x="21600" y="21358"/>
                  <a:pt x="21600" y="21060"/>
                </a:cubicBezTo>
                <a:cubicBezTo>
                  <a:pt x="21600" y="20911"/>
                  <a:pt x="21480" y="20776"/>
                  <a:pt x="21284" y="20678"/>
                </a:cubicBezTo>
                <a:cubicBezTo>
                  <a:pt x="21284" y="20678"/>
                  <a:pt x="2567" y="10800"/>
                  <a:pt x="2567" y="10800"/>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0" name="Google Shape;950;p18"/>
          <p:cNvSpPr/>
          <p:nvPr/>
        </p:nvSpPr>
        <p:spPr>
          <a:xfrm>
            <a:off x="5756388" y="2527250"/>
            <a:ext cx="126968" cy="253935"/>
          </a:xfrm>
          <a:custGeom>
            <a:rect b="b" l="l" r="r" t="t"/>
            <a:pathLst>
              <a:path extrusionOk="0" h="21600" w="21600">
                <a:moveTo>
                  <a:pt x="21284" y="10418"/>
                </a:moveTo>
                <a:lnTo>
                  <a:pt x="1844" y="158"/>
                </a:lnTo>
                <a:cubicBezTo>
                  <a:pt x="1648" y="61"/>
                  <a:pt x="1378" y="0"/>
                  <a:pt x="1080" y="0"/>
                </a:cubicBezTo>
                <a:cubicBezTo>
                  <a:pt x="483" y="0"/>
                  <a:pt x="0" y="242"/>
                  <a:pt x="0" y="540"/>
                </a:cubicBezTo>
                <a:cubicBezTo>
                  <a:pt x="0" y="689"/>
                  <a:pt x="121" y="824"/>
                  <a:pt x="316" y="922"/>
                </a:cubicBezTo>
                <a:lnTo>
                  <a:pt x="19033" y="10800"/>
                </a:lnTo>
                <a:lnTo>
                  <a:pt x="316" y="20678"/>
                </a:lnTo>
                <a:cubicBezTo>
                  <a:pt x="121" y="20776"/>
                  <a:pt x="0" y="20911"/>
                  <a:pt x="0" y="21060"/>
                </a:cubicBezTo>
                <a:cubicBezTo>
                  <a:pt x="0" y="21358"/>
                  <a:pt x="483" y="21600"/>
                  <a:pt x="1080" y="21600"/>
                </a:cubicBezTo>
                <a:cubicBezTo>
                  <a:pt x="1378" y="21600"/>
                  <a:pt x="1648" y="21540"/>
                  <a:pt x="1844" y="21442"/>
                </a:cubicBezTo>
                <a:lnTo>
                  <a:pt x="21284" y="11182"/>
                </a:lnTo>
                <a:cubicBezTo>
                  <a:pt x="21479" y="11084"/>
                  <a:pt x="21600" y="10949"/>
                  <a:pt x="21600" y="10800"/>
                </a:cubicBezTo>
                <a:cubicBezTo>
                  <a:pt x="21600" y="10651"/>
                  <a:pt x="21479" y="10516"/>
                  <a:pt x="21284" y="104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1" name="Google Shape;951;p18"/>
          <p:cNvSpPr/>
          <p:nvPr/>
        </p:nvSpPr>
        <p:spPr>
          <a:xfrm>
            <a:off x="880859" y="3047814"/>
            <a:ext cx="279328" cy="279328"/>
          </a:xfrm>
          <a:custGeom>
            <a:rect b="b" l="l" r="r" t="t"/>
            <a:pathLst>
              <a:path extrusionOk="0" h="21600" w="21600">
                <a:moveTo>
                  <a:pt x="10800" y="20618"/>
                </a:moveTo>
                <a:cubicBezTo>
                  <a:pt x="5377" y="20618"/>
                  <a:pt x="982" y="16223"/>
                  <a:pt x="982" y="10800"/>
                </a:cubicBezTo>
                <a:cubicBezTo>
                  <a:pt x="982" y="5377"/>
                  <a:pt x="5377" y="982"/>
                  <a:pt x="10800" y="982"/>
                </a:cubicBezTo>
                <a:cubicBezTo>
                  <a:pt x="16222" y="982"/>
                  <a:pt x="20618" y="5377"/>
                  <a:pt x="20618" y="10800"/>
                </a:cubicBezTo>
                <a:cubicBezTo>
                  <a:pt x="20618" y="16223"/>
                  <a:pt x="16222"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6200" y="8836"/>
                </a:moveTo>
                <a:cubicBezTo>
                  <a:pt x="16065" y="8836"/>
                  <a:pt x="15942" y="8891"/>
                  <a:pt x="15852" y="8980"/>
                </a:cubicBezTo>
                <a:lnTo>
                  <a:pt x="10800" y="13574"/>
                </a:lnTo>
                <a:lnTo>
                  <a:pt x="5747" y="8980"/>
                </a:lnTo>
                <a:cubicBezTo>
                  <a:pt x="5658" y="8891"/>
                  <a:pt x="5535" y="8836"/>
                  <a:pt x="5400" y="8836"/>
                </a:cubicBezTo>
                <a:cubicBezTo>
                  <a:pt x="5129" y="8836"/>
                  <a:pt x="4909" y="9056"/>
                  <a:pt x="4909" y="9327"/>
                </a:cubicBezTo>
                <a:cubicBezTo>
                  <a:pt x="4909" y="9463"/>
                  <a:pt x="4964" y="9586"/>
                  <a:pt x="5053" y="9674"/>
                </a:cubicBezTo>
                <a:lnTo>
                  <a:pt x="10453" y="14583"/>
                </a:lnTo>
                <a:cubicBezTo>
                  <a:pt x="10542" y="14673"/>
                  <a:pt x="10665" y="14727"/>
                  <a:pt x="10800" y="14727"/>
                </a:cubicBezTo>
                <a:cubicBezTo>
                  <a:pt x="10935" y="14727"/>
                  <a:pt x="11058" y="14673"/>
                  <a:pt x="11147" y="14583"/>
                </a:cubicBezTo>
                <a:lnTo>
                  <a:pt x="16547" y="9674"/>
                </a:lnTo>
                <a:cubicBezTo>
                  <a:pt x="16636" y="9586"/>
                  <a:pt x="16691" y="9463"/>
                  <a:pt x="16691" y="9327"/>
                </a:cubicBezTo>
                <a:cubicBezTo>
                  <a:pt x="16691" y="9056"/>
                  <a:pt x="16471" y="8836"/>
                  <a:pt x="16200" y="883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2" name="Google Shape;952;p18"/>
          <p:cNvSpPr/>
          <p:nvPr/>
        </p:nvSpPr>
        <p:spPr>
          <a:xfrm>
            <a:off x="1414120" y="3047814"/>
            <a:ext cx="279328" cy="279328"/>
          </a:xfrm>
          <a:custGeom>
            <a:rect b="b" l="l" r="r" t="t"/>
            <a:pathLst>
              <a:path extrusionOk="0" h="21600" w="21600">
                <a:moveTo>
                  <a:pt x="11147" y="7017"/>
                </a:moveTo>
                <a:cubicBezTo>
                  <a:pt x="11058" y="6927"/>
                  <a:pt x="10935" y="6873"/>
                  <a:pt x="10800" y="6873"/>
                </a:cubicBezTo>
                <a:cubicBezTo>
                  <a:pt x="10665" y="6873"/>
                  <a:pt x="10542" y="6927"/>
                  <a:pt x="10453" y="7017"/>
                </a:cubicBezTo>
                <a:lnTo>
                  <a:pt x="5053" y="11926"/>
                </a:lnTo>
                <a:cubicBezTo>
                  <a:pt x="4964" y="12015"/>
                  <a:pt x="4909" y="12138"/>
                  <a:pt x="4909" y="12273"/>
                </a:cubicBezTo>
                <a:cubicBezTo>
                  <a:pt x="4909" y="12544"/>
                  <a:pt x="5129" y="12764"/>
                  <a:pt x="5400" y="12764"/>
                </a:cubicBezTo>
                <a:cubicBezTo>
                  <a:pt x="5535" y="12764"/>
                  <a:pt x="5658" y="12709"/>
                  <a:pt x="5747" y="12620"/>
                </a:cubicBezTo>
                <a:lnTo>
                  <a:pt x="10800" y="8026"/>
                </a:lnTo>
                <a:lnTo>
                  <a:pt x="15853" y="12620"/>
                </a:lnTo>
                <a:cubicBezTo>
                  <a:pt x="15942" y="12709"/>
                  <a:pt x="16065" y="12764"/>
                  <a:pt x="16200" y="12764"/>
                </a:cubicBezTo>
                <a:cubicBezTo>
                  <a:pt x="16471" y="12764"/>
                  <a:pt x="16691" y="12544"/>
                  <a:pt x="16691" y="12273"/>
                </a:cubicBezTo>
                <a:cubicBezTo>
                  <a:pt x="16691" y="12138"/>
                  <a:pt x="16636" y="12015"/>
                  <a:pt x="16547" y="11926"/>
                </a:cubicBezTo>
                <a:cubicBezTo>
                  <a:pt x="16547" y="11926"/>
                  <a:pt x="11147" y="7017"/>
                  <a:pt x="11147" y="7017"/>
                </a:cubicBezTo>
                <a:close/>
                <a:moveTo>
                  <a:pt x="10800" y="20618"/>
                </a:moveTo>
                <a:cubicBezTo>
                  <a:pt x="5377" y="20618"/>
                  <a:pt x="982" y="16223"/>
                  <a:pt x="982" y="10800"/>
                </a:cubicBezTo>
                <a:cubicBezTo>
                  <a:pt x="982" y="5377"/>
                  <a:pt x="5377" y="982"/>
                  <a:pt x="10800" y="982"/>
                </a:cubicBezTo>
                <a:cubicBezTo>
                  <a:pt x="16222" y="982"/>
                  <a:pt x="20618" y="5377"/>
                  <a:pt x="20618" y="10800"/>
                </a:cubicBezTo>
                <a:cubicBezTo>
                  <a:pt x="20618" y="16223"/>
                  <a:pt x="16222"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3" name="Google Shape;953;p18"/>
          <p:cNvSpPr/>
          <p:nvPr/>
        </p:nvSpPr>
        <p:spPr>
          <a:xfrm>
            <a:off x="1947381" y="3047814"/>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2764" y="5400"/>
                </a:moveTo>
                <a:cubicBezTo>
                  <a:pt x="12764" y="5129"/>
                  <a:pt x="12544" y="4909"/>
                  <a:pt x="12273" y="4909"/>
                </a:cubicBezTo>
                <a:cubicBezTo>
                  <a:pt x="12137" y="4909"/>
                  <a:pt x="12015" y="4964"/>
                  <a:pt x="11926" y="5053"/>
                </a:cubicBezTo>
                <a:lnTo>
                  <a:pt x="7017" y="10453"/>
                </a:lnTo>
                <a:cubicBezTo>
                  <a:pt x="6928" y="10542"/>
                  <a:pt x="6873" y="10665"/>
                  <a:pt x="6873" y="10800"/>
                </a:cubicBezTo>
                <a:cubicBezTo>
                  <a:pt x="6873" y="10936"/>
                  <a:pt x="6928" y="11058"/>
                  <a:pt x="7017" y="11147"/>
                </a:cubicBezTo>
                <a:lnTo>
                  <a:pt x="11926" y="16547"/>
                </a:lnTo>
                <a:cubicBezTo>
                  <a:pt x="12015" y="16636"/>
                  <a:pt x="12137" y="16691"/>
                  <a:pt x="12273" y="16691"/>
                </a:cubicBezTo>
                <a:cubicBezTo>
                  <a:pt x="12544" y="16691"/>
                  <a:pt x="12764" y="16471"/>
                  <a:pt x="12764" y="16200"/>
                </a:cubicBezTo>
                <a:cubicBezTo>
                  <a:pt x="12764" y="16065"/>
                  <a:pt x="12709" y="15942"/>
                  <a:pt x="12620" y="15853"/>
                </a:cubicBezTo>
                <a:lnTo>
                  <a:pt x="8026" y="10800"/>
                </a:lnTo>
                <a:lnTo>
                  <a:pt x="12620" y="5747"/>
                </a:lnTo>
                <a:cubicBezTo>
                  <a:pt x="12709" y="5658"/>
                  <a:pt x="12764" y="5536"/>
                  <a:pt x="12764" y="54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4" name="Google Shape;954;p18"/>
          <p:cNvSpPr/>
          <p:nvPr/>
        </p:nvSpPr>
        <p:spPr>
          <a:xfrm>
            <a:off x="2480642" y="3047814"/>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5" name="Google Shape;955;p18"/>
          <p:cNvSpPr/>
          <p:nvPr/>
        </p:nvSpPr>
        <p:spPr>
          <a:xfrm>
            <a:off x="3013903" y="3047814"/>
            <a:ext cx="279328" cy="279328"/>
          </a:xfrm>
          <a:custGeom>
            <a:rect b="b" l="l" r="r" t="t"/>
            <a:pathLst>
              <a:path extrusionOk="0" h="21600" w="21600">
                <a:moveTo>
                  <a:pt x="12973" y="235"/>
                </a:moveTo>
                <a:cubicBezTo>
                  <a:pt x="12909" y="205"/>
                  <a:pt x="12840" y="184"/>
                  <a:pt x="12764" y="184"/>
                </a:cubicBezTo>
                <a:cubicBezTo>
                  <a:pt x="12493" y="184"/>
                  <a:pt x="12273" y="404"/>
                  <a:pt x="12273" y="675"/>
                </a:cubicBezTo>
                <a:cubicBezTo>
                  <a:pt x="12273" y="946"/>
                  <a:pt x="12493" y="1166"/>
                  <a:pt x="12764" y="1166"/>
                </a:cubicBezTo>
                <a:lnTo>
                  <a:pt x="12764" y="1179"/>
                </a:lnTo>
                <a:cubicBezTo>
                  <a:pt x="17245" y="2089"/>
                  <a:pt x="20618" y="6050"/>
                  <a:pt x="20618" y="10800"/>
                </a:cubicBezTo>
                <a:cubicBezTo>
                  <a:pt x="20618" y="16223"/>
                  <a:pt x="16223" y="20618"/>
                  <a:pt x="10800" y="20618"/>
                </a:cubicBezTo>
                <a:cubicBezTo>
                  <a:pt x="5377" y="20618"/>
                  <a:pt x="982" y="16223"/>
                  <a:pt x="982" y="10800"/>
                </a:cubicBezTo>
                <a:cubicBezTo>
                  <a:pt x="982" y="6050"/>
                  <a:pt x="4355" y="2089"/>
                  <a:pt x="8836" y="1179"/>
                </a:cubicBezTo>
                <a:lnTo>
                  <a:pt x="8836" y="1166"/>
                </a:lnTo>
                <a:cubicBezTo>
                  <a:pt x="9107" y="1166"/>
                  <a:pt x="9327" y="946"/>
                  <a:pt x="9327" y="675"/>
                </a:cubicBezTo>
                <a:cubicBezTo>
                  <a:pt x="9327" y="404"/>
                  <a:pt x="9107" y="184"/>
                  <a:pt x="8836" y="184"/>
                </a:cubicBezTo>
                <a:cubicBezTo>
                  <a:pt x="8761" y="184"/>
                  <a:pt x="8691" y="205"/>
                  <a:pt x="8627" y="235"/>
                </a:cubicBezTo>
                <a:cubicBezTo>
                  <a:pt x="3706" y="1243"/>
                  <a:pt x="0" y="5582"/>
                  <a:pt x="0" y="10800"/>
                </a:cubicBezTo>
                <a:cubicBezTo>
                  <a:pt x="0" y="16765"/>
                  <a:pt x="4835" y="21600"/>
                  <a:pt x="10800" y="21600"/>
                </a:cubicBezTo>
                <a:cubicBezTo>
                  <a:pt x="16765" y="21600"/>
                  <a:pt x="21600" y="16765"/>
                  <a:pt x="21600" y="10800"/>
                </a:cubicBezTo>
                <a:cubicBezTo>
                  <a:pt x="21600" y="5582"/>
                  <a:pt x="17893" y="1243"/>
                  <a:pt x="12973" y="235"/>
                </a:cubicBezTo>
                <a:moveTo>
                  <a:pt x="6873" y="9818"/>
                </a:moveTo>
                <a:cubicBezTo>
                  <a:pt x="6602" y="9818"/>
                  <a:pt x="6382" y="10038"/>
                  <a:pt x="6382" y="10309"/>
                </a:cubicBezTo>
                <a:cubicBezTo>
                  <a:pt x="6382" y="10445"/>
                  <a:pt x="6437" y="10567"/>
                  <a:pt x="6526" y="10656"/>
                </a:cubicBezTo>
                <a:lnTo>
                  <a:pt x="10453" y="14583"/>
                </a:lnTo>
                <a:cubicBezTo>
                  <a:pt x="10542" y="14673"/>
                  <a:pt x="10664" y="14727"/>
                  <a:pt x="10800" y="14727"/>
                </a:cubicBezTo>
                <a:cubicBezTo>
                  <a:pt x="10936" y="14727"/>
                  <a:pt x="11059" y="14673"/>
                  <a:pt x="11147" y="14583"/>
                </a:cubicBezTo>
                <a:lnTo>
                  <a:pt x="15074" y="10656"/>
                </a:lnTo>
                <a:cubicBezTo>
                  <a:pt x="15163" y="10567"/>
                  <a:pt x="15218" y="10445"/>
                  <a:pt x="15218" y="10309"/>
                </a:cubicBezTo>
                <a:cubicBezTo>
                  <a:pt x="15218" y="10038"/>
                  <a:pt x="14998" y="9818"/>
                  <a:pt x="14727" y="9818"/>
                </a:cubicBezTo>
                <a:cubicBezTo>
                  <a:pt x="14592" y="9818"/>
                  <a:pt x="14469" y="9873"/>
                  <a:pt x="14380" y="9962"/>
                </a:cubicBezTo>
                <a:lnTo>
                  <a:pt x="11291" y="13051"/>
                </a:lnTo>
                <a:lnTo>
                  <a:pt x="11291" y="491"/>
                </a:lnTo>
                <a:cubicBezTo>
                  <a:pt x="11291" y="220"/>
                  <a:pt x="11071" y="0"/>
                  <a:pt x="10800" y="0"/>
                </a:cubicBezTo>
                <a:cubicBezTo>
                  <a:pt x="10529" y="0"/>
                  <a:pt x="10309" y="220"/>
                  <a:pt x="10309" y="491"/>
                </a:cubicBezTo>
                <a:lnTo>
                  <a:pt x="10309" y="13051"/>
                </a:lnTo>
                <a:lnTo>
                  <a:pt x="7220" y="9962"/>
                </a:lnTo>
                <a:cubicBezTo>
                  <a:pt x="7131" y="9873"/>
                  <a:pt x="7009" y="9818"/>
                  <a:pt x="6873" y="981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6" name="Google Shape;956;p18"/>
          <p:cNvSpPr/>
          <p:nvPr/>
        </p:nvSpPr>
        <p:spPr>
          <a:xfrm>
            <a:off x="3547164" y="3111297"/>
            <a:ext cx="279328" cy="152361"/>
          </a:xfrm>
          <a:custGeom>
            <a:rect b="b" l="l" r="r" t="t"/>
            <a:pathLst>
              <a:path extrusionOk="0" h="21600" w="21600">
                <a:moveTo>
                  <a:pt x="10800" y="19397"/>
                </a:moveTo>
                <a:lnTo>
                  <a:pt x="1638" y="1800"/>
                </a:lnTo>
                <a:lnTo>
                  <a:pt x="19962" y="1800"/>
                </a:lnTo>
                <a:cubicBezTo>
                  <a:pt x="19962" y="1800"/>
                  <a:pt x="10800" y="19397"/>
                  <a:pt x="10800" y="19397"/>
                </a:cubicBezTo>
                <a:close/>
                <a:moveTo>
                  <a:pt x="21600" y="900"/>
                </a:moveTo>
                <a:cubicBezTo>
                  <a:pt x="21600" y="403"/>
                  <a:pt x="21380" y="0"/>
                  <a:pt x="21109" y="0"/>
                </a:cubicBezTo>
                <a:lnTo>
                  <a:pt x="491" y="0"/>
                </a:lnTo>
                <a:cubicBezTo>
                  <a:pt x="220" y="0"/>
                  <a:pt x="0" y="403"/>
                  <a:pt x="0" y="900"/>
                </a:cubicBezTo>
                <a:cubicBezTo>
                  <a:pt x="0" y="1141"/>
                  <a:pt x="53" y="1357"/>
                  <a:pt x="137" y="1519"/>
                </a:cubicBezTo>
                <a:lnTo>
                  <a:pt x="136" y="1521"/>
                </a:lnTo>
                <a:lnTo>
                  <a:pt x="10445" y="21321"/>
                </a:lnTo>
                <a:lnTo>
                  <a:pt x="10446" y="21319"/>
                </a:lnTo>
                <a:cubicBezTo>
                  <a:pt x="10536" y="21491"/>
                  <a:pt x="10660" y="21600"/>
                  <a:pt x="10800" y="21600"/>
                </a:cubicBezTo>
                <a:cubicBezTo>
                  <a:pt x="10940" y="21600"/>
                  <a:pt x="11064" y="21491"/>
                  <a:pt x="11154" y="21319"/>
                </a:cubicBezTo>
                <a:lnTo>
                  <a:pt x="11155" y="21321"/>
                </a:lnTo>
                <a:lnTo>
                  <a:pt x="21464" y="1521"/>
                </a:lnTo>
                <a:lnTo>
                  <a:pt x="21463" y="1519"/>
                </a:lnTo>
                <a:cubicBezTo>
                  <a:pt x="21547" y="1357"/>
                  <a:pt x="21600" y="1141"/>
                  <a:pt x="21600" y="9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7" name="Google Shape;957;p18"/>
          <p:cNvSpPr/>
          <p:nvPr/>
        </p:nvSpPr>
        <p:spPr>
          <a:xfrm>
            <a:off x="4080425" y="3111297"/>
            <a:ext cx="279328" cy="152361"/>
          </a:xfrm>
          <a:custGeom>
            <a:rect b="b" l="l" r="r" t="t"/>
            <a:pathLst>
              <a:path extrusionOk="0" h="21600" w="21600">
                <a:moveTo>
                  <a:pt x="1638" y="19800"/>
                </a:moveTo>
                <a:lnTo>
                  <a:pt x="10800" y="2203"/>
                </a:lnTo>
                <a:lnTo>
                  <a:pt x="19962" y="19800"/>
                </a:lnTo>
                <a:cubicBezTo>
                  <a:pt x="19962" y="19800"/>
                  <a:pt x="1638" y="19800"/>
                  <a:pt x="1638" y="19800"/>
                </a:cubicBezTo>
                <a:close/>
                <a:moveTo>
                  <a:pt x="21463" y="20081"/>
                </a:moveTo>
                <a:lnTo>
                  <a:pt x="21464" y="20079"/>
                </a:lnTo>
                <a:lnTo>
                  <a:pt x="11155" y="279"/>
                </a:lnTo>
                <a:lnTo>
                  <a:pt x="11154" y="282"/>
                </a:lnTo>
                <a:cubicBezTo>
                  <a:pt x="11064" y="109"/>
                  <a:pt x="10940" y="0"/>
                  <a:pt x="10800" y="0"/>
                </a:cubicBezTo>
                <a:cubicBezTo>
                  <a:pt x="10660" y="0"/>
                  <a:pt x="10536" y="109"/>
                  <a:pt x="10446" y="282"/>
                </a:cubicBezTo>
                <a:lnTo>
                  <a:pt x="10445" y="279"/>
                </a:lnTo>
                <a:lnTo>
                  <a:pt x="136" y="20079"/>
                </a:lnTo>
                <a:lnTo>
                  <a:pt x="137" y="20081"/>
                </a:lnTo>
                <a:cubicBezTo>
                  <a:pt x="54" y="20243"/>
                  <a:pt x="0" y="20459"/>
                  <a:pt x="0" y="20700"/>
                </a:cubicBezTo>
                <a:cubicBezTo>
                  <a:pt x="0" y="21197"/>
                  <a:pt x="220" y="21600"/>
                  <a:pt x="491" y="21600"/>
                </a:cubicBezTo>
                <a:lnTo>
                  <a:pt x="21109" y="21600"/>
                </a:lnTo>
                <a:cubicBezTo>
                  <a:pt x="21380" y="21600"/>
                  <a:pt x="21600" y="21197"/>
                  <a:pt x="21600" y="20700"/>
                </a:cubicBezTo>
                <a:cubicBezTo>
                  <a:pt x="21600" y="20459"/>
                  <a:pt x="21547" y="20243"/>
                  <a:pt x="21463" y="2008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8" name="Google Shape;958;p18"/>
          <p:cNvSpPr/>
          <p:nvPr/>
        </p:nvSpPr>
        <p:spPr>
          <a:xfrm>
            <a:off x="4677169" y="3047814"/>
            <a:ext cx="152361" cy="279328"/>
          </a:xfrm>
          <a:custGeom>
            <a:rect b="b" l="l" r="r" t="t"/>
            <a:pathLst>
              <a:path extrusionOk="0" h="21600" w="21600">
                <a:moveTo>
                  <a:pt x="19800" y="19962"/>
                </a:moveTo>
                <a:lnTo>
                  <a:pt x="2203" y="10800"/>
                </a:lnTo>
                <a:lnTo>
                  <a:pt x="19800" y="1638"/>
                </a:lnTo>
                <a:cubicBezTo>
                  <a:pt x="19800" y="1638"/>
                  <a:pt x="19800" y="19962"/>
                  <a:pt x="19800" y="19962"/>
                </a:cubicBezTo>
                <a:close/>
                <a:moveTo>
                  <a:pt x="20700" y="0"/>
                </a:moveTo>
                <a:cubicBezTo>
                  <a:pt x="20459" y="0"/>
                  <a:pt x="20243" y="53"/>
                  <a:pt x="20080" y="137"/>
                </a:cubicBezTo>
                <a:lnTo>
                  <a:pt x="20079" y="136"/>
                </a:lnTo>
                <a:lnTo>
                  <a:pt x="279" y="10445"/>
                </a:lnTo>
                <a:lnTo>
                  <a:pt x="281" y="10446"/>
                </a:lnTo>
                <a:cubicBezTo>
                  <a:pt x="109" y="10536"/>
                  <a:pt x="0" y="10660"/>
                  <a:pt x="0" y="10800"/>
                </a:cubicBezTo>
                <a:cubicBezTo>
                  <a:pt x="0" y="10940"/>
                  <a:pt x="109" y="11065"/>
                  <a:pt x="281" y="11154"/>
                </a:cubicBezTo>
                <a:lnTo>
                  <a:pt x="279" y="11155"/>
                </a:lnTo>
                <a:lnTo>
                  <a:pt x="20079" y="21465"/>
                </a:lnTo>
                <a:lnTo>
                  <a:pt x="20080" y="21463"/>
                </a:lnTo>
                <a:cubicBezTo>
                  <a:pt x="20243" y="21547"/>
                  <a:pt x="20459" y="21600"/>
                  <a:pt x="20700" y="21600"/>
                </a:cubicBezTo>
                <a:cubicBezTo>
                  <a:pt x="21197" y="21600"/>
                  <a:pt x="21600" y="21380"/>
                  <a:pt x="21600" y="21109"/>
                </a:cubicBezTo>
                <a:lnTo>
                  <a:pt x="21600" y="491"/>
                </a:lnTo>
                <a:cubicBezTo>
                  <a:pt x="21600" y="220"/>
                  <a:pt x="21197" y="0"/>
                  <a:pt x="20700"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59" name="Google Shape;959;p18"/>
          <p:cNvSpPr/>
          <p:nvPr/>
        </p:nvSpPr>
        <p:spPr>
          <a:xfrm>
            <a:off x="5210431" y="3047814"/>
            <a:ext cx="152361" cy="279328"/>
          </a:xfrm>
          <a:custGeom>
            <a:rect b="b" l="l" r="r" t="t"/>
            <a:pathLst>
              <a:path extrusionOk="0" h="21600" w="21600">
                <a:moveTo>
                  <a:pt x="1800" y="19962"/>
                </a:moveTo>
                <a:lnTo>
                  <a:pt x="1800" y="1638"/>
                </a:lnTo>
                <a:lnTo>
                  <a:pt x="19397" y="10800"/>
                </a:lnTo>
                <a:cubicBezTo>
                  <a:pt x="19397" y="10800"/>
                  <a:pt x="1800" y="19962"/>
                  <a:pt x="1800" y="19962"/>
                </a:cubicBezTo>
                <a:close/>
                <a:moveTo>
                  <a:pt x="21600" y="10800"/>
                </a:moveTo>
                <a:cubicBezTo>
                  <a:pt x="21600" y="10660"/>
                  <a:pt x="21491" y="10536"/>
                  <a:pt x="21318" y="10446"/>
                </a:cubicBezTo>
                <a:lnTo>
                  <a:pt x="21321" y="10445"/>
                </a:lnTo>
                <a:lnTo>
                  <a:pt x="1521" y="136"/>
                </a:lnTo>
                <a:lnTo>
                  <a:pt x="1519" y="137"/>
                </a:lnTo>
                <a:cubicBezTo>
                  <a:pt x="1357" y="53"/>
                  <a:pt x="1141" y="0"/>
                  <a:pt x="900" y="0"/>
                </a:cubicBezTo>
                <a:cubicBezTo>
                  <a:pt x="403" y="0"/>
                  <a:pt x="0" y="220"/>
                  <a:pt x="0" y="491"/>
                </a:cubicBezTo>
                <a:lnTo>
                  <a:pt x="0" y="21109"/>
                </a:lnTo>
                <a:cubicBezTo>
                  <a:pt x="0" y="21380"/>
                  <a:pt x="403" y="21600"/>
                  <a:pt x="900" y="21600"/>
                </a:cubicBezTo>
                <a:cubicBezTo>
                  <a:pt x="1141" y="21600"/>
                  <a:pt x="1357" y="21547"/>
                  <a:pt x="1519" y="21463"/>
                </a:cubicBezTo>
                <a:lnTo>
                  <a:pt x="1521" y="21465"/>
                </a:lnTo>
                <a:lnTo>
                  <a:pt x="21321" y="11155"/>
                </a:lnTo>
                <a:lnTo>
                  <a:pt x="21318" y="11154"/>
                </a:lnTo>
                <a:cubicBezTo>
                  <a:pt x="21491" y="11065"/>
                  <a:pt x="21600" y="10940"/>
                  <a:pt x="21600" y="108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0" name="Google Shape;960;p18"/>
          <p:cNvSpPr/>
          <p:nvPr/>
        </p:nvSpPr>
        <p:spPr>
          <a:xfrm>
            <a:off x="5680208" y="3047814"/>
            <a:ext cx="279328" cy="279328"/>
          </a:xfrm>
          <a:custGeom>
            <a:rect b="b" l="l" r="r" t="t"/>
            <a:pathLst>
              <a:path extrusionOk="0" h="21600" w="21600">
                <a:moveTo>
                  <a:pt x="21456" y="10453"/>
                </a:moveTo>
                <a:lnTo>
                  <a:pt x="18511" y="7507"/>
                </a:lnTo>
                <a:cubicBezTo>
                  <a:pt x="18422" y="7419"/>
                  <a:pt x="18299" y="7364"/>
                  <a:pt x="18164" y="7364"/>
                </a:cubicBezTo>
                <a:cubicBezTo>
                  <a:pt x="17892" y="7364"/>
                  <a:pt x="17673" y="7584"/>
                  <a:pt x="17673" y="7855"/>
                </a:cubicBezTo>
                <a:cubicBezTo>
                  <a:pt x="17673" y="7990"/>
                  <a:pt x="17728" y="8113"/>
                  <a:pt x="17817" y="8202"/>
                </a:cubicBezTo>
                <a:lnTo>
                  <a:pt x="19924" y="10309"/>
                </a:lnTo>
                <a:lnTo>
                  <a:pt x="11291" y="10309"/>
                </a:lnTo>
                <a:lnTo>
                  <a:pt x="11291" y="1676"/>
                </a:lnTo>
                <a:lnTo>
                  <a:pt x="13398" y="3783"/>
                </a:lnTo>
                <a:cubicBezTo>
                  <a:pt x="13487" y="3873"/>
                  <a:pt x="13610" y="3927"/>
                  <a:pt x="13745" y="3927"/>
                </a:cubicBezTo>
                <a:cubicBezTo>
                  <a:pt x="14017" y="3927"/>
                  <a:pt x="14236" y="3708"/>
                  <a:pt x="14236" y="3436"/>
                </a:cubicBezTo>
                <a:cubicBezTo>
                  <a:pt x="14236" y="3301"/>
                  <a:pt x="14181" y="3178"/>
                  <a:pt x="14093" y="3089"/>
                </a:cubicBezTo>
                <a:lnTo>
                  <a:pt x="11147" y="144"/>
                </a:lnTo>
                <a:cubicBezTo>
                  <a:pt x="11058" y="55"/>
                  <a:pt x="10936" y="0"/>
                  <a:pt x="10800" y="0"/>
                </a:cubicBezTo>
                <a:cubicBezTo>
                  <a:pt x="10665" y="0"/>
                  <a:pt x="10542" y="55"/>
                  <a:pt x="10453" y="144"/>
                </a:cubicBezTo>
                <a:lnTo>
                  <a:pt x="7507" y="3089"/>
                </a:lnTo>
                <a:cubicBezTo>
                  <a:pt x="7418" y="3178"/>
                  <a:pt x="7364" y="3301"/>
                  <a:pt x="7364" y="3436"/>
                </a:cubicBezTo>
                <a:cubicBezTo>
                  <a:pt x="7364" y="3708"/>
                  <a:pt x="7583" y="3927"/>
                  <a:pt x="7855" y="3927"/>
                </a:cubicBezTo>
                <a:cubicBezTo>
                  <a:pt x="7990" y="3927"/>
                  <a:pt x="8113" y="3873"/>
                  <a:pt x="8202" y="3783"/>
                </a:cubicBezTo>
                <a:lnTo>
                  <a:pt x="10309" y="1676"/>
                </a:lnTo>
                <a:lnTo>
                  <a:pt x="10309" y="10309"/>
                </a:lnTo>
                <a:lnTo>
                  <a:pt x="1676" y="10309"/>
                </a:lnTo>
                <a:lnTo>
                  <a:pt x="3783" y="8202"/>
                </a:lnTo>
                <a:cubicBezTo>
                  <a:pt x="3873" y="8113"/>
                  <a:pt x="3927" y="7990"/>
                  <a:pt x="3927" y="7855"/>
                </a:cubicBezTo>
                <a:cubicBezTo>
                  <a:pt x="3927" y="7584"/>
                  <a:pt x="3708" y="7364"/>
                  <a:pt x="3436" y="7364"/>
                </a:cubicBezTo>
                <a:cubicBezTo>
                  <a:pt x="3301" y="7364"/>
                  <a:pt x="3178" y="7419"/>
                  <a:pt x="3089" y="7507"/>
                </a:cubicBezTo>
                <a:lnTo>
                  <a:pt x="144" y="10453"/>
                </a:lnTo>
                <a:cubicBezTo>
                  <a:pt x="55" y="10542"/>
                  <a:pt x="0" y="10665"/>
                  <a:pt x="0" y="10800"/>
                </a:cubicBezTo>
                <a:cubicBezTo>
                  <a:pt x="0" y="10936"/>
                  <a:pt x="55" y="11058"/>
                  <a:pt x="144" y="11148"/>
                </a:cubicBezTo>
                <a:lnTo>
                  <a:pt x="3089" y="14093"/>
                </a:lnTo>
                <a:cubicBezTo>
                  <a:pt x="3178" y="14182"/>
                  <a:pt x="3301" y="14236"/>
                  <a:pt x="3436" y="14236"/>
                </a:cubicBezTo>
                <a:cubicBezTo>
                  <a:pt x="3708" y="14236"/>
                  <a:pt x="3927" y="14017"/>
                  <a:pt x="3927" y="13745"/>
                </a:cubicBezTo>
                <a:cubicBezTo>
                  <a:pt x="3927" y="13610"/>
                  <a:pt x="3873" y="13488"/>
                  <a:pt x="3783" y="13398"/>
                </a:cubicBezTo>
                <a:lnTo>
                  <a:pt x="1676" y="11291"/>
                </a:lnTo>
                <a:lnTo>
                  <a:pt x="10309" y="11291"/>
                </a:lnTo>
                <a:lnTo>
                  <a:pt x="10309" y="19924"/>
                </a:lnTo>
                <a:lnTo>
                  <a:pt x="8202" y="17817"/>
                </a:lnTo>
                <a:cubicBezTo>
                  <a:pt x="8113" y="17728"/>
                  <a:pt x="7990" y="17673"/>
                  <a:pt x="7855" y="17673"/>
                </a:cubicBezTo>
                <a:cubicBezTo>
                  <a:pt x="7583" y="17673"/>
                  <a:pt x="7364" y="17893"/>
                  <a:pt x="7364" y="18164"/>
                </a:cubicBezTo>
                <a:cubicBezTo>
                  <a:pt x="7364" y="18300"/>
                  <a:pt x="7418" y="18422"/>
                  <a:pt x="7507" y="18511"/>
                </a:cubicBezTo>
                <a:lnTo>
                  <a:pt x="10453" y="21456"/>
                </a:lnTo>
                <a:cubicBezTo>
                  <a:pt x="10542" y="21545"/>
                  <a:pt x="10665"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cubicBezTo>
                  <a:pt x="13610" y="17673"/>
                  <a:pt x="13487" y="17728"/>
                  <a:pt x="13398" y="17817"/>
                </a:cubicBezTo>
                <a:lnTo>
                  <a:pt x="11291" y="19924"/>
                </a:lnTo>
                <a:lnTo>
                  <a:pt x="11291" y="11291"/>
                </a:lnTo>
                <a:lnTo>
                  <a:pt x="19924" y="11291"/>
                </a:lnTo>
                <a:lnTo>
                  <a:pt x="17817" y="13398"/>
                </a:lnTo>
                <a:cubicBezTo>
                  <a:pt x="17728" y="13488"/>
                  <a:pt x="17673" y="13610"/>
                  <a:pt x="17673" y="13745"/>
                </a:cubicBezTo>
                <a:cubicBezTo>
                  <a:pt x="17673" y="14017"/>
                  <a:pt x="17892" y="14236"/>
                  <a:pt x="18164" y="14236"/>
                </a:cubicBezTo>
                <a:cubicBezTo>
                  <a:pt x="18299" y="14236"/>
                  <a:pt x="18422" y="14182"/>
                  <a:pt x="18511" y="14093"/>
                </a:cubicBezTo>
                <a:lnTo>
                  <a:pt x="21456" y="11148"/>
                </a:lnTo>
                <a:cubicBezTo>
                  <a:pt x="21545" y="11058"/>
                  <a:pt x="21600" y="10936"/>
                  <a:pt x="21600" y="10800"/>
                </a:cubicBezTo>
                <a:cubicBezTo>
                  <a:pt x="21600" y="10665"/>
                  <a:pt x="21545" y="10542"/>
                  <a:pt x="21456" y="1045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1" name="Google Shape;961;p18"/>
          <p:cNvSpPr/>
          <p:nvPr/>
        </p:nvSpPr>
        <p:spPr>
          <a:xfrm>
            <a:off x="6213470" y="2514553"/>
            <a:ext cx="279328" cy="279328"/>
          </a:xfrm>
          <a:custGeom>
            <a:rect b="b" l="l" r="r" t="t"/>
            <a:pathLst>
              <a:path extrusionOk="0" h="21600" w="2160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6200" y="7855"/>
                </a:moveTo>
                <a:cubicBezTo>
                  <a:pt x="16073" y="7855"/>
                  <a:pt x="15959" y="7905"/>
                  <a:pt x="15873" y="7985"/>
                </a:cubicBezTo>
                <a:lnTo>
                  <a:pt x="15870" y="7982"/>
                </a:lnTo>
                <a:lnTo>
                  <a:pt x="10800" y="12591"/>
                </a:lnTo>
                <a:lnTo>
                  <a:pt x="5730" y="7982"/>
                </a:lnTo>
                <a:lnTo>
                  <a:pt x="5727" y="7985"/>
                </a:lnTo>
                <a:cubicBezTo>
                  <a:pt x="5641" y="7905"/>
                  <a:pt x="5527" y="7855"/>
                  <a:pt x="5400" y="7855"/>
                </a:cubicBezTo>
                <a:cubicBezTo>
                  <a:pt x="5129" y="7855"/>
                  <a:pt x="4909" y="8074"/>
                  <a:pt x="4909" y="8345"/>
                </a:cubicBezTo>
                <a:cubicBezTo>
                  <a:pt x="4909" y="8489"/>
                  <a:pt x="4973" y="8616"/>
                  <a:pt x="5073" y="8706"/>
                </a:cubicBezTo>
                <a:lnTo>
                  <a:pt x="5070" y="8709"/>
                </a:lnTo>
                <a:lnTo>
                  <a:pt x="10470" y="13618"/>
                </a:lnTo>
                <a:lnTo>
                  <a:pt x="10473" y="13615"/>
                </a:lnTo>
                <a:cubicBezTo>
                  <a:pt x="10559" y="13695"/>
                  <a:pt x="10673" y="13745"/>
                  <a:pt x="10800" y="13745"/>
                </a:cubicBezTo>
                <a:cubicBezTo>
                  <a:pt x="10927" y="13745"/>
                  <a:pt x="11041" y="13695"/>
                  <a:pt x="11127" y="13615"/>
                </a:cubicBezTo>
                <a:lnTo>
                  <a:pt x="11130" y="13618"/>
                </a:lnTo>
                <a:lnTo>
                  <a:pt x="16530" y="8709"/>
                </a:lnTo>
                <a:lnTo>
                  <a:pt x="16527" y="8706"/>
                </a:lnTo>
                <a:cubicBezTo>
                  <a:pt x="16627" y="8616"/>
                  <a:pt x="16691" y="8489"/>
                  <a:pt x="16691" y="8345"/>
                </a:cubicBezTo>
                <a:cubicBezTo>
                  <a:pt x="16691" y="8074"/>
                  <a:pt x="16471" y="7855"/>
                  <a:pt x="16200" y="785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2" name="Google Shape;962;p18"/>
          <p:cNvSpPr/>
          <p:nvPr/>
        </p:nvSpPr>
        <p:spPr>
          <a:xfrm>
            <a:off x="6746731" y="2514553"/>
            <a:ext cx="279328" cy="279328"/>
          </a:xfrm>
          <a:custGeom>
            <a:rect b="b" l="l" r="r" t="t"/>
            <a:pathLst>
              <a:path extrusionOk="0" h="21600" w="21600">
                <a:moveTo>
                  <a:pt x="16530" y="12891"/>
                </a:moveTo>
                <a:lnTo>
                  <a:pt x="11130" y="7982"/>
                </a:lnTo>
                <a:lnTo>
                  <a:pt x="11128" y="7985"/>
                </a:lnTo>
                <a:cubicBezTo>
                  <a:pt x="11040" y="7906"/>
                  <a:pt x="10927" y="7855"/>
                  <a:pt x="10800" y="7855"/>
                </a:cubicBezTo>
                <a:cubicBezTo>
                  <a:pt x="10673" y="7855"/>
                  <a:pt x="10559" y="7906"/>
                  <a:pt x="10473" y="7985"/>
                </a:cubicBezTo>
                <a:lnTo>
                  <a:pt x="10469" y="7982"/>
                </a:lnTo>
                <a:lnTo>
                  <a:pt x="5069" y="12891"/>
                </a:lnTo>
                <a:lnTo>
                  <a:pt x="5073" y="12895"/>
                </a:lnTo>
                <a:cubicBezTo>
                  <a:pt x="4973" y="12984"/>
                  <a:pt x="4909" y="13111"/>
                  <a:pt x="4909" y="13255"/>
                </a:cubicBezTo>
                <a:cubicBezTo>
                  <a:pt x="4909" y="13526"/>
                  <a:pt x="5129" y="13745"/>
                  <a:pt x="5400" y="13745"/>
                </a:cubicBezTo>
                <a:cubicBezTo>
                  <a:pt x="5527" y="13745"/>
                  <a:pt x="5640" y="13694"/>
                  <a:pt x="5728" y="13615"/>
                </a:cubicBezTo>
                <a:lnTo>
                  <a:pt x="5730" y="13618"/>
                </a:lnTo>
                <a:lnTo>
                  <a:pt x="10800" y="9009"/>
                </a:lnTo>
                <a:lnTo>
                  <a:pt x="15869" y="13618"/>
                </a:lnTo>
                <a:lnTo>
                  <a:pt x="15873" y="13615"/>
                </a:lnTo>
                <a:cubicBezTo>
                  <a:pt x="15959" y="13694"/>
                  <a:pt x="16073" y="13745"/>
                  <a:pt x="16200" y="13745"/>
                </a:cubicBezTo>
                <a:cubicBezTo>
                  <a:pt x="16471" y="13745"/>
                  <a:pt x="16691" y="13526"/>
                  <a:pt x="16691" y="13255"/>
                </a:cubicBezTo>
                <a:cubicBezTo>
                  <a:pt x="16691" y="13111"/>
                  <a:pt x="16627" y="12984"/>
                  <a:pt x="16527" y="12895"/>
                </a:cubicBezTo>
                <a:cubicBezTo>
                  <a:pt x="16527" y="12895"/>
                  <a:pt x="16530" y="12891"/>
                  <a:pt x="16530" y="12891"/>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1"/>
                  <a:pt x="1422" y="982"/>
                  <a:pt x="1964" y="982"/>
                </a:cubicBezTo>
                <a:lnTo>
                  <a:pt x="19636" y="982"/>
                </a:lnTo>
                <a:cubicBezTo>
                  <a:pt x="20179" y="982"/>
                  <a:pt x="20618" y="1421"/>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3" name="Google Shape;963;p18"/>
          <p:cNvSpPr/>
          <p:nvPr/>
        </p:nvSpPr>
        <p:spPr>
          <a:xfrm>
            <a:off x="7279992" y="2514553"/>
            <a:ext cx="279328" cy="279328"/>
          </a:xfrm>
          <a:custGeom>
            <a:rect b="b" l="l" r="r" t="t"/>
            <a:pathLst>
              <a:path extrusionOk="0" h="21600" w="2160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2273" y="4909"/>
                </a:moveTo>
                <a:cubicBezTo>
                  <a:pt x="12128" y="4909"/>
                  <a:pt x="12002" y="4974"/>
                  <a:pt x="11912" y="5073"/>
                </a:cubicBezTo>
                <a:lnTo>
                  <a:pt x="11909" y="5070"/>
                </a:lnTo>
                <a:lnTo>
                  <a:pt x="7000" y="10470"/>
                </a:lnTo>
                <a:lnTo>
                  <a:pt x="7003" y="10473"/>
                </a:lnTo>
                <a:cubicBezTo>
                  <a:pt x="6924" y="10559"/>
                  <a:pt x="6873" y="10673"/>
                  <a:pt x="6873" y="10800"/>
                </a:cubicBezTo>
                <a:cubicBezTo>
                  <a:pt x="6873" y="10927"/>
                  <a:pt x="6924" y="11041"/>
                  <a:pt x="7003" y="11127"/>
                </a:cubicBezTo>
                <a:lnTo>
                  <a:pt x="7000" y="11130"/>
                </a:lnTo>
                <a:lnTo>
                  <a:pt x="11909" y="16530"/>
                </a:lnTo>
                <a:lnTo>
                  <a:pt x="11912" y="16527"/>
                </a:lnTo>
                <a:cubicBezTo>
                  <a:pt x="12002" y="16627"/>
                  <a:pt x="12128" y="16691"/>
                  <a:pt x="12273" y="16691"/>
                </a:cubicBezTo>
                <a:cubicBezTo>
                  <a:pt x="12544" y="16691"/>
                  <a:pt x="12764" y="16471"/>
                  <a:pt x="12764" y="16200"/>
                </a:cubicBezTo>
                <a:cubicBezTo>
                  <a:pt x="12764" y="16073"/>
                  <a:pt x="12713" y="15960"/>
                  <a:pt x="12633" y="15873"/>
                </a:cubicBezTo>
                <a:lnTo>
                  <a:pt x="12636" y="15870"/>
                </a:lnTo>
                <a:lnTo>
                  <a:pt x="8027" y="10800"/>
                </a:lnTo>
                <a:lnTo>
                  <a:pt x="12636" y="5730"/>
                </a:lnTo>
                <a:lnTo>
                  <a:pt x="12633" y="5728"/>
                </a:lnTo>
                <a:cubicBezTo>
                  <a:pt x="12713" y="5641"/>
                  <a:pt x="12764" y="5527"/>
                  <a:pt x="12764" y="5400"/>
                </a:cubicBezTo>
                <a:cubicBezTo>
                  <a:pt x="12764" y="5129"/>
                  <a:pt x="12544" y="4909"/>
                  <a:pt x="12273" y="4909"/>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4" name="Google Shape;964;p18"/>
          <p:cNvSpPr/>
          <p:nvPr/>
        </p:nvSpPr>
        <p:spPr>
          <a:xfrm>
            <a:off x="7813253" y="2514553"/>
            <a:ext cx="279328" cy="279328"/>
          </a:xfrm>
          <a:custGeom>
            <a:rect b="b" l="l" r="r" t="t"/>
            <a:pathLst>
              <a:path extrusionOk="0" h="21600" w="21600">
                <a:moveTo>
                  <a:pt x="20618" y="19636"/>
                </a:moveTo>
                <a:cubicBezTo>
                  <a:pt x="20618" y="20178"/>
                  <a:pt x="20178" y="20618"/>
                  <a:pt x="19636" y="20618"/>
                </a:cubicBezTo>
                <a:lnTo>
                  <a:pt x="1964" y="20618"/>
                </a:lnTo>
                <a:cubicBezTo>
                  <a:pt x="1422" y="20618"/>
                  <a:pt x="982" y="20178"/>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597" y="10473"/>
                </a:moveTo>
                <a:lnTo>
                  <a:pt x="14600" y="10470"/>
                </a:lnTo>
                <a:lnTo>
                  <a:pt x="9691" y="5070"/>
                </a:lnTo>
                <a:lnTo>
                  <a:pt x="9688" y="5073"/>
                </a:lnTo>
                <a:cubicBezTo>
                  <a:pt x="9598" y="4974"/>
                  <a:pt x="9471" y="4909"/>
                  <a:pt x="9327" y="4909"/>
                </a:cubicBezTo>
                <a:cubicBezTo>
                  <a:pt x="9056" y="4909"/>
                  <a:pt x="8836" y="5129"/>
                  <a:pt x="8836" y="5400"/>
                </a:cubicBezTo>
                <a:cubicBezTo>
                  <a:pt x="8836" y="5527"/>
                  <a:pt x="8887" y="5641"/>
                  <a:pt x="8967" y="5728"/>
                </a:cubicBezTo>
                <a:lnTo>
                  <a:pt x="8964" y="5730"/>
                </a:lnTo>
                <a:lnTo>
                  <a:pt x="13573" y="10800"/>
                </a:lnTo>
                <a:lnTo>
                  <a:pt x="8964" y="15870"/>
                </a:lnTo>
                <a:lnTo>
                  <a:pt x="8967" y="15873"/>
                </a:lnTo>
                <a:cubicBezTo>
                  <a:pt x="8887" y="15960"/>
                  <a:pt x="8836" y="16073"/>
                  <a:pt x="8836" y="16200"/>
                </a:cubicBezTo>
                <a:cubicBezTo>
                  <a:pt x="8836" y="16471"/>
                  <a:pt x="9056" y="16691"/>
                  <a:pt x="9327" y="16691"/>
                </a:cubicBezTo>
                <a:cubicBezTo>
                  <a:pt x="9471" y="16691"/>
                  <a:pt x="9598" y="16627"/>
                  <a:pt x="9688" y="16527"/>
                </a:cubicBezTo>
                <a:lnTo>
                  <a:pt x="9691" y="16530"/>
                </a:lnTo>
                <a:lnTo>
                  <a:pt x="14600" y="11130"/>
                </a:lnTo>
                <a:lnTo>
                  <a:pt x="14597" y="11127"/>
                </a:lnTo>
                <a:cubicBezTo>
                  <a:pt x="14676" y="11041"/>
                  <a:pt x="14727" y="10927"/>
                  <a:pt x="14727" y="10800"/>
                </a:cubicBezTo>
                <a:cubicBezTo>
                  <a:pt x="14727" y="10673"/>
                  <a:pt x="14676" y="10559"/>
                  <a:pt x="14597" y="104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5" name="Google Shape;965;p18"/>
          <p:cNvSpPr/>
          <p:nvPr/>
        </p:nvSpPr>
        <p:spPr>
          <a:xfrm>
            <a:off x="8390952" y="2514553"/>
            <a:ext cx="190451" cy="279328"/>
          </a:xfrm>
          <a:custGeom>
            <a:rect b="b" l="l" r="r" t="t"/>
            <a:pathLst>
              <a:path extrusionOk="0" h="21600" w="21600">
                <a:moveTo>
                  <a:pt x="10800" y="20415"/>
                </a:moveTo>
                <a:lnTo>
                  <a:pt x="2459" y="14727"/>
                </a:lnTo>
                <a:lnTo>
                  <a:pt x="8640" y="14727"/>
                </a:lnTo>
                <a:lnTo>
                  <a:pt x="8640" y="1964"/>
                </a:lnTo>
                <a:cubicBezTo>
                  <a:pt x="8640" y="1422"/>
                  <a:pt x="9285" y="982"/>
                  <a:pt x="10080" y="982"/>
                </a:cubicBezTo>
                <a:lnTo>
                  <a:pt x="11520" y="982"/>
                </a:lnTo>
                <a:cubicBezTo>
                  <a:pt x="12315" y="982"/>
                  <a:pt x="12960" y="1422"/>
                  <a:pt x="12960" y="1964"/>
                </a:cubicBezTo>
                <a:lnTo>
                  <a:pt x="12960" y="14727"/>
                </a:lnTo>
                <a:lnTo>
                  <a:pt x="19142" y="14727"/>
                </a:lnTo>
                <a:cubicBezTo>
                  <a:pt x="19142" y="14727"/>
                  <a:pt x="10800" y="20415"/>
                  <a:pt x="10800" y="20415"/>
                </a:cubicBezTo>
                <a:close/>
                <a:moveTo>
                  <a:pt x="20880" y="13745"/>
                </a:moveTo>
                <a:lnTo>
                  <a:pt x="14400" y="13745"/>
                </a:lnTo>
                <a:lnTo>
                  <a:pt x="14400" y="1964"/>
                </a:lnTo>
                <a:cubicBezTo>
                  <a:pt x="14400" y="879"/>
                  <a:pt x="13110" y="0"/>
                  <a:pt x="11520" y="0"/>
                </a:cubicBezTo>
                <a:lnTo>
                  <a:pt x="10080" y="0"/>
                </a:lnTo>
                <a:cubicBezTo>
                  <a:pt x="8490" y="0"/>
                  <a:pt x="7200" y="879"/>
                  <a:pt x="7200" y="1964"/>
                </a:cubicBezTo>
                <a:lnTo>
                  <a:pt x="7200" y="13745"/>
                </a:lnTo>
                <a:lnTo>
                  <a:pt x="720" y="13745"/>
                </a:lnTo>
                <a:cubicBezTo>
                  <a:pt x="323" y="13745"/>
                  <a:pt x="0" y="13966"/>
                  <a:pt x="0" y="14236"/>
                </a:cubicBezTo>
                <a:cubicBezTo>
                  <a:pt x="0" y="14373"/>
                  <a:pt x="81" y="14495"/>
                  <a:pt x="212" y="14584"/>
                </a:cubicBezTo>
                <a:lnTo>
                  <a:pt x="10290" y="21456"/>
                </a:lnTo>
                <a:cubicBezTo>
                  <a:pt x="10421" y="21545"/>
                  <a:pt x="10601" y="21600"/>
                  <a:pt x="10800" y="21600"/>
                </a:cubicBezTo>
                <a:cubicBezTo>
                  <a:pt x="10999" y="21600"/>
                  <a:pt x="11179" y="21545"/>
                  <a:pt x="11310" y="21456"/>
                </a:cubicBezTo>
                <a:lnTo>
                  <a:pt x="21388" y="14584"/>
                </a:lnTo>
                <a:cubicBezTo>
                  <a:pt x="21519" y="14495"/>
                  <a:pt x="21600" y="14373"/>
                  <a:pt x="21600" y="14236"/>
                </a:cubicBezTo>
                <a:cubicBezTo>
                  <a:pt x="21600" y="13966"/>
                  <a:pt x="21277" y="13745"/>
                  <a:pt x="20880" y="1374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6" name="Google Shape;966;p18"/>
          <p:cNvSpPr/>
          <p:nvPr/>
        </p:nvSpPr>
        <p:spPr>
          <a:xfrm>
            <a:off x="8924213" y="2514553"/>
            <a:ext cx="190451" cy="279328"/>
          </a:xfrm>
          <a:custGeom>
            <a:rect b="b" l="l" r="r" t="t"/>
            <a:pathLst>
              <a:path extrusionOk="0" h="21600" w="21600">
                <a:moveTo>
                  <a:pt x="12960" y="6873"/>
                </a:moveTo>
                <a:lnTo>
                  <a:pt x="12960" y="19636"/>
                </a:lnTo>
                <a:cubicBezTo>
                  <a:pt x="12960" y="20178"/>
                  <a:pt x="12315" y="20618"/>
                  <a:pt x="11520" y="20618"/>
                </a:cubicBezTo>
                <a:lnTo>
                  <a:pt x="10080" y="20618"/>
                </a:lnTo>
                <a:cubicBezTo>
                  <a:pt x="9285" y="20618"/>
                  <a:pt x="8640" y="20178"/>
                  <a:pt x="8640" y="19636"/>
                </a:cubicBezTo>
                <a:lnTo>
                  <a:pt x="8640" y="6873"/>
                </a:lnTo>
                <a:lnTo>
                  <a:pt x="2458" y="6873"/>
                </a:lnTo>
                <a:lnTo>
                  <a:pt x="10800" y="1185"/>
                </a:lnTo>
                <a:lnTo>
                  <a:pt x="19142" y="6873"/>
                </a:lnTo>
                <a:cubicBezTo>
                  <a:pt x="19142" y="6873"/>
                  <a:pt x="12960" y="6873"/>
                  <a:pt x="12960" y="6873"/>
                </a:cubicBezTo>
                <a:close/>
                <a:moveTo>
                  <a:pt x="21389" y="7017"/>
                </a:moveTo>
                <a:lnTo>
                  <a:pt x="11309" y="144"/>
                </a:lnTo>
                <a:cubicBezTo>
                  <a:pt x="11179" y="55"/>
                  <a:pt x="10999" y="0"/>
                  <a:pt x="10800" y="0"/>
                </a:cubicBezTo>
                <a:cubicBezTo>
                  <a:pt x="10601" y="0"/>
                  <a:pt x="10422" y="55"/>
                  <a:pt x="10291" y="144"/>
                </a:cubicBezTo>
                <a:lnTo>
                  <a:pt x="211" y="7017"/>
                </a:lnTo>
                <a:cubicBezTo>
                  <a:pt x="81" y="7106"/>
                  <a:pt x="0" y="7228"/>
                  <a:pt x="0" y="7364"/>
                </a:cubicBezTo>
                <a:cubicBezTo>
                  <a:pt x="0" y="7635"/>
                  <a:pt x="322" y="7855"/>
                  <a:pt x="720" y="7855"/>
                </a:cubicBezTo>
                <a:lnTo>
                  <a:pt x="7200" y="7855"/>
                </a:lnTo>
                <a:lnTo>
                  <a:pt x="7200" y="19636"/>
                </a:lnTo>
                <a:cubicBezTo>
                  <a:pt x="7200" y="20721"/>
                  <a:pt x="8490" y="21600"/>
                  <a:pt x="10080" y="21600"/>
                </a:cubicBezTo>
                <a:lnTo>
                  <a:pt x="11520" y="21600"/>
                </a:lnTo>
                <a:cubicBezTo>
                  <a:pt x="13110" y="21600"/>
                  <a:pt x="14400" y="20721"/>
                  <a:pt x="14400" y="19636"/>
                </a:cubicBezTo>
                <a:lnTo>
                  <a:pt x="14400" y="7855"/>
                </a:lnTo>
                <a:lnTo>
                  <a:pt x="20880" y="7855"/>
                </a:lnTo>
                <a:cubicBezTo>
                  <a:pt x="21278" y="7855"/>
                  <a:pt x="21600" y="7635"/>
                  <a:pt x="21600" y="7364"/>
                </a:cubicBezTo>
                <a:cubicBezTo>
                  <a:pt x="21600" y="7228"/>
                  <a:pt x="21519" y="7106"/>
                  <a:pt x="21389" y="701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7" name="Google Shape;967;p18"/>
          <p:cNvSpPr/>
          <p:nvPr/>
        </p:nvSpPr>
        <p:spPr>
          <a:xfrm>
            <a:off x="9413036" y="2558991"/>
            <a:ext cx="279328" cy="190451"/>
          </a:xfrm>
          <a:custGeom>
            <a:rect b="b" l="l" r="r" t="t"/>
            <a:pathLst>
              <a:path extrusionOk="0" h="21600" w="21600">
                <a:moveTo>
                  <a:pt x="20618" y="11520"/>
                </a:moveTo>
                <a:cubicBezTo>
                  <a:pt x="20618" y="12315"/>
                  <a:pt x="20178" y="12960"/>
                  <a:pt x="19636" y="12960"/>
                </a:cubicBezTo>
                <a:lnTo>
                  <a:pt x="6873" y="12960"/>
                </a:lnTo>
                <a:lnTo>
                  <a:pt x="6873" y="19142"/>
                </a:lnTo>
                <a:lnTo>
                  <a:pt x="1185" y="10800"/>
                </a:lnTo>
                <a:lnTo>
                  <a:pt x="6873" y="2458"/>
                </a:lnTo>
                <a:lnTo>
                  <a:pt x="6873" y="8640"/>
                </a:lnTo>
                <a:lnTo>
                  <a:pt x="19636" y="8640"/>
                </a:lnTo>
                <a:cubicBezTo>
                  <a:pt x="20178" y="8640"/>
                  <a:pt x="20618" y="9285"/>
                  <a:pt x="20618" y="10080"/>
                </a:cubicBezTo>
                <a:cubicBezTo>
                  <a:pt x="20618" y="10080"/>
                  <a:pt x="20618" y="11520"/>
                  <a:pt x="20618" y="11520"/>
                </a:cubicBezTo>
                <a:close/>
                <a:moveTo>
                  <a:pt x="19636" y="7200"/>
                </a:moveTo>
                <a:lnTo>
                  <a:pt x="7855" y="7200"/>
                </a:lnTo>
                <a:lnTo>
                  <a:pt x="7855" y="720"/>
                </a:lnTo>
                <a:cubicBezTo>
                  <a:pt x="7855" y="322"/>
                  <a:pt x="7635" y="0"/>
                  <a:pt x="7364" y="0"/>
                </a:cubicBezTo>
                <a:cubicBezTo>
                  <a:pt x="7228" y="0"/>
                  <a:pt x="7105" y="81"/>
                  <a:pt x="7017" y="212"/>
                </a:cubicBezTo>
                <a:lnTo>
                  <a:pt x="144" y="10291"/>
                </a:lnTo>
                <a:cubicBezTo>
                  <a:pt x="55" y="10422"/>
                  <a:pt x="0" y="10602"/>
                  <a:pt x="0" y="10800"/>
                </a:cubicBezTo>
                <a:cubicBezTo>
                  <a:pt x="0" y="11000"/>
                  <a:pt x="55" y="11180"/>
                  <a:pt x="144" y="11310"/>
                </a:cubicBezTo>
                <a:lnTo>
                  <a:pt x="7017" y="21389"/>
                </a:lnTo>
                <a:cubicBezTo>
                  <a:pt x="7105" y="21520"/>
                  <a:pt x="7228" y="21600"/>
                  <a:pt x="7364" y="21600"/>
                </a:cubicBezTo>
                <a:cubicBezTo>
                  <a:pt x="7635" y="21600"/>
                  <a:pt x="7855" y="21278"/>
                  <a:pt x="7855" y="20880"/>
                </a:cubicBezTo>
                <a:lnTo>
                  <a:pt x="7855" y="14400"/>
                </a:lnTo>
                <a:lnTo>
                  <a:pt x="19636" y="14400"/>
                </a:lnTo>
                <a:cubicBezTo>
                  <a:pt x="20721" y="14400"/>
                  <a:pt x="21600" y="13110"/>
                  <a:pt x="21600" y="11520"/>
                </a:cubicBezTo>
                <a:lnTo>
                  <a:pt x="21600" y="10080"/>
                </a:lnTo>
                <a:cubicBezTo>
                  <a:pt x="21600" y="8490"/>
                  <a:pt x="20721" y="7200"/>
                  <a:pt x="19636" y="720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8" name="Google Shape;968;p18"/>
          <p:cNvSpPr/>
          <p:nvPr/>
        </p:nvSpPr>
        <p:spPr>
          <a:xfrm>
            <a:off x="9946297" y="2558991"/>
            <a:ext cx="279328" cy="190451"/>
          </a:xfrm>
          <a:custGeom>
            <a:rect b="b" l="l" r="r" t="t"/>
            <a:pathLst>
              <a:path extrusionOk="0" h="21600" w="21600">
                <a:moveTo>
                  <a:pt x="14727" y="19142"/>
                </a:moveTo>
                <a:lnTo>
                  <a:pt x="14727" y="12960"/>
                </a:lnTo>
                <a:lnTo>
                  <a:pt x="1964" y="12960"/>
                </a:lnTo>
                <a:cubicBezTo>
                  <a:pt x="1421" y="12960"/>
                  <a:pt x="982" y="12316"/>
                  <a:pt x="982" y="11520"/>
                </a:cubicBezTo>
                <a:lnTo>
                  <a:pt x="982" y="10080"/>
                </a:lnTo>
                <a:cubicBezTo>
                  <a:pt x="982" y="9285"/>
                  <a:pt x="1421" y="8640"/>
                  <a:pt x="1964" y="8640"/>
                </a:cubicBezTo>
                <a:lnTo>
                  <a:pt x="14727" y="8640"/>
                </a:lnTo>
                <a:lnTo>
                  <a:pt x="14727" y="2458"/>
                </a:lnTo>
                <a:lnTo>
                  <a:pt x="20415" y="10800"/>
                </a:lnTo>
                <a:cubicBezTo>
                  <a:pt x="20415" y="10800"/>
                  <a:pt x="14727" y="19142"/>
                  <a:pt x="14727" y="19142"/>
                </a:cubicBezTo>
                <a:close/>
                <a:moveTo>
                  <a:pt x="21456" y="10291"/>
                </a:moveTo>
                <a:lnTo>
                  <a:pt x="14584" y="212"/>
                </a:lnTo>
                <a:cubicBezTo>
                  <a:pt x="14495" y="81"/>
                  <a:pt x="14372" y="0"/>
                  <a:pt x="14236" y="0"/>
                </a:cubicBezTo>
                <a:cubicBezTo>
                  <a:pt x="13965" y="0"/>
                  <a:pt x="13745" y="322"/>
                  <a:pt x="13745" y="720"/>
                </a:cubicBezTo>
                <a:lnTo>
                  <a:pt x="13745" y="7200"/>
                </a:lnTo>
                <a:lnTo>
                  <a:pt x="1964" y="7200"/>
                </a:lnTo>
                <a:cubicBezTo>
                  <a:pt x="879" y="7200"/>
                  <a:pt x="0" y="8490"/>
                  <a:pt x="0" y="10080"/>
                </a:cubicBezTo>
                <a:lnTo>
                  <a:pt x="0" y="11520"/>
                </a:lnTo>
                <a:cubicBezTo>
                  <a:pt x="0" y="13110"/>
                  <a:pt x="879" y="14400"/>
                  <a:pt x="1964" y="14400"/>
                </a:cubicBezTo>
                <a:lnTo>
                  <a:pt x="13745" y="14400"/>
                </a:lnTo>
                <a:lnTo>
                  <a:pt x="13745" y="20880"/>
                </a:lnTo>
                <a:cubicBezTo>
                  <a:pt x="13745" y="21278"/>
                  <a:pt x="13965" y="21600"/>
                  <a:pt x="14236" y="21600"/>
                </a:cubicBezTo>
                <a:cubicBezTo>
                  <a:pt x="14372" y="21600"/>
                  <a:pt x="14495" y="21520"/>
                  <a:pt x="14583" y="21389"/>
                </a:cubicBezTo>
                <a:lnTo>
                  <a:pt x="21456" y="11310"/>
                </a:lnTo>
                <a:cubicBezTo>
                  <a:pt x="21545" y="11180"/>
                  <a:pt x="21600" y="11000"/>
                  <a:pt x="21600" y="10800"/>
                </a:cubicBezTo>
                <a:cubicBezTo>
                  <a:pt x="21600" y="10601"/>
                  <a:pt x="21545" y="10421"/>
                  <a:pt x="21456" y="10291"/>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69" name="Google Shape;969;p18"/>
          <p:cNvSpPr/>
          <p:nvPr/>
        </p:nvSpPr>
        <p:spPr>
          <a:xfrm>
            <a:off x="10517648" y="2514553"/>
            <a:ext cx="203148" cy="279328"/>
          </a:xfrm>
          <a:custGeom>
            <a:rect b="b" l="l" r="r" t="t"/>
            <a:pathLst>
              <a:path extrusionOk="0" h="21600" w="21600">
                <a:moveTo>
                  <a:pt x="21402" y="5052"/>
                </a:moveTo>
                <a:lnTo>
                  <a:pt x="14652" y="144"/>
                </a:lnTo>
                <a:cubicBezTo>
                  <a:pt x="14530" y="55"/>
                  <a:pt x="14362" y="0"/>
                  <a:pt x="14175" y="0"/>
                </a:cubicBezTo>
                <a:cubicBezTo>
                  <a:pt x="13802" y="0"/>
                  <a:pt x="13500" y="220"/>
                  <a:pt x="13500" y="491"/>
                </a:cubicBezTo>
                <a:cubicBezTo>
                  <a:pt x="13500" y="627"/>
                  <a:pt x="13576" y="749"/>
                  <a:pt x="13698" y="838"/>
                </a:cubicBezTo>
                <a:lnTo>
                  <a:pt x="19296" y="4909"/>
                </a:lnTo>
                <a:lnTo>
                  <a:pt x="675" y="4909"/>
                </a:lnTo>
                <a:cubicBezTo>
                  <a:pt x="302" y="4909"/>
                  <a:pt x="0" y="5129"/>
                  <a:pt x="0" y="5400"/>
                </a:cubicBezTo>
                <a:lnTo>
                  <a:pt x="0" y="21109"/>
                </a:lnTo>
                <a:cubicBezTo>
                  <a:pt x="0" y="21380"/>
                  <a:pt x="302" y="21600"/>
                  <a:pt x="675" y="21600"/>
                </a:cubicBezTo>
                <a:cubicBezTo>
                  <a:pt x="1048" y="21600"/>
                  <a:pt x="1350" y="21380"/>
                  <a:pt x="1350" y="21109"/>
                </a:cubicBezTo>
                <a:lnTo>
                  <a:pt x="1350" y="5891"/>
                </a:lnTo>
                <a:lnTo>
                  <a:pt x="19296" y="5891"/>
                </a:lnTo>
                <a:lnTo>
                  <a:pt x="13698" y="9962"/>
                </a:lnTo>
                <a:cubicBezTo>
                  <a:pt x="13575" y="10051"/>
                  <a:pt x="13500" y="10173"/>
                  <a:pt x="13500" y="10309"/>
                </a:cubicBezTo>
                <a:cubicBezTo>
                  <a:pt x="13500" y="10580"/>
                  <a:pt x="13802" y="10800"/>
                  <a:pt x="14175" y="10800"/>
                </a:cubicBezTo>
                <a:cubicBezTo>
                  <a:pt x="14362" y="10800"/>
                  <a:pt x="14531" y="10745"/>
                  <a:pt x="14653" y="10656"/>
                </a:cubicBezTo>
                <a:lnTo>
                  <a:pt x="21402" y="5747"/>
                </a:lnTo>
                <a:cubicBezTo>
                  <a:pt x="21525" y="5658"/>
                  <a:pt x="21600" y="5536"/>
                  <a:pt x="21600" y="5400"/>
                </a:cubicBezTo>
                <a:cubicBezTo>
                  <a:pt x="21600" y="5264"/>
                  <a:pt x="21524" y="5142"/>
                  <a:pt x="21402" y="505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0" name="Google Shape;970;p18"/>
          <p:cNvSpPr/>
          <p:nvPr/>
        </p:nvSpPr>
        <p:spPr>
          <a:xfrm>
            <a:off x="11012819" y="2552643"/>
            <a:ext cx="279328" cy="203148"/>
          </a:xfrm>
          <a:custGeom>
            <a:rect b="b" l="l" r="r" t="t"/>
            <a:pathLst>
              <a:path extrusionOk="0" h="21600" w="21600">
                <a:moveTo>
                  <a:pt x="16691" y="12546"/>
                </a:moveTo>
                <a:lnTo>
                  <a:pt x="16691" y="2304"/>
                </a:lnTo>
                <a:lnTo>
                  <a:pt x="20415" y="7425"/>
                </a:lnTo>
                <a:cubicBezTo>
                  <a:pt x="20415" y="7425"/>
                  <a:pt x="16691" y="12546"/>
                  <a:pt x="16691" y="12546"/>
                </a:cubicBezTo>
                <a:close/>
                <a:moveTo>
                  <a:pt x="21456" y="6948"/>
                </a:moveTo>
                <a:lnTo>
                  <a:pt x="16548" y="198"/>
                </a:lnTo>
                <a:cubicBezTo>
                  <a:pt x="16458" y="76"/>
                  <a:pt x="16336" y="0"/>
                  <a:pt x="16200" y="0"/>
                </a:cubicBezTo>
                <a:cubicBezTo>
                  <a:pt x="15929" y="0"/>
                  <a:pt x="15709" y="302"/>
                  <a:pt x="15709" y="675"/>
                </a:cubicBezTo>
                <a:lnTo>
                  <a:pt x="15709" y="6750"/>
                </a:lnTo>
                <a:lnTo>
                  <a:pt x="491" y="6750"/>
                </a:lnTo>
                <a:cubicBezTo>
                  <a:pt x="220" y="6750"/>
                  <a:pt x="0" y="7052"/>
                  <a:pt x="0" y="7425"/>
                </a:cubicBezTo>
                <a:lnTo>
                  <a:pt x="0" y="20925"/>
                </a:lnTo>
                <a:cubicBezTo>
                  <a:pt x="0" y="21298"/>
                  <a:pt x="220" y="21600"/>
                  <a:pt x="491" y="21600"/>
                </a:cubicBezTo>
                <a:cubicBezTo>
                  <a:pt x="762" y="21600"/>
                  <a:pt x="982" y="21298"/>
                  <a:pt x="982" y="20925"/>
                </a:cubicBezTo>
                <a:lnTo>
                  <a:pt x="982" y="8100"/>
                </a:lnTo>
                <a:lnTo>
                  <a:pt x="15709" y="8100"/>
                </a:lnTo>
                <a:lnTo>
                  <a:pt x="15709" y="14175"/>
                </a:lnTo>
                <a:cubicBezTo>
                  <a:pt x="15709" y="14548"/>
                  <a:pt x="15929" y="14850"/>
                  <a:pt x="16200" y="14850"/>
                </a:cubicBezTo>
                <a:cubicBezTo>
                  <a:pt x="16336" y="14850"/>
                  <a:pt x="16458" y="14775"/>
                  <a:pt x="16547" y="14652"/>
                </a:cubicBezTo>
                <a:lnTo>
                  <a:pt x="21456" y="7903"/>
                </a:lnTo>
                <a:cubicBezTo>
                  <a:pt x="21545" y="7781"/>
                  <a:pt x="21600" y="7612"/>
                  <a:pt x="21600" y="7425"/>
                </a:cubicBezTo>
                <a:cubicBezTo>
                  <a:pt x="21600" y="7238"/>
                  <a:pt x="21545" y="7070"/>
                  <a:pt x="21456" y="6948"/>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1" name="Google Shape;971;p18"/>
          <p:cNvSpPr/>
          <p:nvPr/>
        </p:nvSpPr>
        <p:spPr>
          <a:xfrm>
            <a:off x="6213470" y="3047814"/>
            <a:ext cx="279328" cy="279328"/>
          </a:xfrm>
          <a:custGeom>
            <a:rect b="b" l="l" r="r" t="t"/>
            <a:pathLst>
              <a:path extrusionOk="0" h="21600" w="21600">
                <a:moveTo>
                  <a:pt x="21109" y="0"/>
                </a:moveTo>
                <a:lnTo>
                  <a:pt x="14236" y="0"/>
                </a:lnTo>
                <a:cubicBezTo>
                  <a:pt x="13966" y="0"/>
                  <a:pt x="13745" y="220"/>
                  <a:pt x="13745" y="491"/>
                </a:cubicBezTo>
                <a:cubicBezTo>
                  <a:pt x="13745" y="762"/>
                  <a:pt x="13966" y="982"/>
                  <a:pt x="14236" y="982"/>
                </a:cubicBezTo>
                <a:lnTo>
                  <a:pt x="19924" y="982"/>
                </a:lnTo>
                <a:lnTo>
                  <a:pt x="11926" y="8980"/>
                </a:lnTo>
                <a:cubicBezTo>
                  <a:pt x="11837" y="9069"/>
                  <a:pt x="11782" y="9192"/>
                  <a:pt x="11782" y="9327"/>
                </a:cubicBezTo>
                <a:cubicBezTo>
                  <a:pt x="11782" y="9599"/>
                  <a:pt x="12002" y="9818"/>
                  <a:pt x="12273" y="9818"/>
                </a:cubicBezTo>
                <a:cubicBezTo>
                  <a:pt x="12408" y="9818"/>
                  <a:pt x="12531" y="9764"/>
                  <a:pt x="12620" y="9674"/>
                </a:cubicBezTo>
                <a:lnTo>
                  <a:pt x="20618" y="1676"/>
                </a:lnTo>
                <a:lnTo>
                  <a:pt x="20618" y="7364"/>
                </a:lnTo>
                <a:cubicBezTo>
                  <a:pt x="20618" y="7635"/>
                  <a:pt x="20838" y="7855"/>
                  <a:pt x="21109" y="7855"/>
                </a:cubicBezTo>
                <a:cubicBezTo>
                  <a:pt x="21380" y="7855"/>
                  <a:pt x="21600" y="7635"/>
                  <a:pt x="21600" y="7364"/>
                </a:cubicBezTo>
                <a:lnTo>
                  <a:pt x="21600" y="491"/>
                </a:lnTo>
                <a:cubicBezTo>
                  <a:pt x="21600" y="220"/>
                  <a:pt x="21380" y="0"/>
                  <a:pt x="21109" y="0"/>
                </a:cubicBezTo>
                <a:moveTo>
                  <a:pt x="9327" y="11782"/>
                </a:moveTo>
                <a:cubicBezTo>
                  <a:pt x="9192" y="11782"/>
                  <a:pt x="9069" y="11837"/>
                  <a:pt x="8980" y="11926"/>
                </a:cubicBezTo>
                <a:lnTo>
                  <a:pt x="982" y="19924"/>
                </a:lnTo>
                <a:lnTo>
                  <a:pt x="982" y="14236"/>
                </a:lnTo>
                <a:cubicBezTo>
                  <a:pt x="982" y="13966"/>
                  <a:pt x="762" y="13745"/>
                  <a:pt x="491" y="13745"/>
                </a:cubicBezTo>
                <a:cubicBezTo>
                  <a:pt x="220" y="13745"/>
                  <a:pt x="0" y="13966"/>
                  <a:pt x="0" y="14236"/>
                </a:cubicBezTo>
                <a:lnTo>
                  <a:pt x="0" y="21109"/>
                </a:lnTo>
                <a:cubicBezTo>
                  <a:pt x="0" y="21380"/>
                  <a:pt x="220" y="21600"/>
                  <a:pt x="491" y="21600"/>
                </a:cubicBezTo>
                <a:lnTo>
                  <a:pt x="7364" y="21600"/>
                </a:lnTo>
                <a:cubicBezTo>
                  <a:pt x="7634" y="21600"/>
                  <a:pt x="7855" y="21380"/>
                  <a:pt x="7855" y="21109"/>
                </a:cubicBezTo>
                <a:cubicBezTo>
                  <a:pt x="7855" y="20838"/>
                  <a:pt x="7634" y="20618"/>
                  <a:pt x="7364" y="20618"/>
                </a:cubicBezTo>
                <a:lnTo>
                  <a:pt x="1676" y="20618"/>
                </a:lnTo>
                <a:lnTo>
                  <a:pt x="9674" y="12620"/>
                </a:lnTo>
                <a:cubicBezTo>
                  <a:pt x="9763" y="12531"/>
                  <a:pt x="9818" y="12408"/>
                  <a:pt x="9818" y="12273"/>
                </a:cubicBezTo>
                <a:cubicBezTo>
                  <a:pt x="9818" y="12002"/>
                  <a:pt x="9598" y="11782"/>
                  <a:pt x="9327"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2" name="Google Shape;972;p18"/>
          <p:cNvSpPr/>
          <p:nvPr/>
        </p:nvSpPr>
        <p:spPr>
          <a:xfrm>
            <a:off x="6746731" y="3047814"/>
            <a:ext cx="279328" cy="279328"/>
          </a:xfrm>
          <a:custGeom>
            <a:rect b="b" l="l" r="r" t="t"/>
            <a:pathLst>
              <a:path extrusionOk="0" h="21600" w="21600">
                <a:moveTo>
                  <a:pt x="21600" y="491"/>
                </a:moveTo>
                <a:cubicBezTo>
                  <a:pt x="21600" y="220"/>
                  <a:pt x="21380" y="0"/>
                  <a:pt x="21109" y="0"/>
                </a:cubicBezTo>
                <a:cubicBezTo>
                  <a:pt x="20974" y="0"/>
                  <a:pt x="20851" y="55"/>
                  <a:pt x="20762" y="144"/>
                </a:cubicBezTo>
                <a:lnTo>
                  <a:pt x="12764" y="8142"/>
                </a:lnTo>
                <a:lnTo>
                  <a:pt x="12764" y="2455"/>
                </a:lnTo>
                <a:cubicBezTo>
                  <a:pt x="12764" y="2184"/>
                  <a:pt x="12544" y="1964"/>
                  <a:pt x="12273" y="1964"/>
                </a:cubicBezTo>
                <a:cubicBezTo>
                  <a:pt x="12002" y="1964"/>
                  <a:pt x="11782" y="2184"/>
                  <a:pt x="11782" y="2455"/>
                </a:cubicBezTo>
                <a:lnTo>
                  <a:pt x="11782" y="9327"/>
                </a:lnTo>
                <a:cubicBezTo>
                  <a:pt x="11782" y="9599"/>
                  <a:pt x="12002" y="9818"/>
                  <a:pt x="12273" y="9818"/>
                </a:cubicBezTo>
                <a:lnTo>
                  <a:pt x="19145" y="9818"/>
                </a:lnTo>
                <a:cubicBezTo>
                  <a:pt x="19416" y="9818"/>
                  <a:pt x="19636" y="9599"/>
                  <a:pt x="19636" y="9327"/>
                </a:cubicBezTo>
                <a:cubicBezTo>
                  <a:pt x="19636" y="9056"/>
                  <a:pt x="19416" y="8836"/>
                  <a:pt x="19145" y="8836"/>
                </a:cubicBezTo>
                <a:lnTo>
                  <a:pt x="13458" y="8836"/>
                </a:lnTo>
                <a:lnTo>
                  <a:pt x="21456" y="838"/>
                </a:lnTo>
                <a:cubicBezTo>
                  <a:pt x="21545" y="750"/>
                  <a:pt x="21600" y="627"/>
                  <a:pt x="21600" y="491"/>
                </a:cubicBezTo>
                <a:moveTo>
                  <a:pt x="9327" y="11782"/>
                </a:moveTo>
                <a:lnTo>
                  <a:pt x="2455" y="11782"/>
                </a:lnTo>
                <a:cubicBezTo>
                  <a:pt x="2184" y="11782"/>
                  <a:pt x="1964" y="12002"/>
                  <a:pt x="1964" y="12273"/>
                </a:cubicBezTo>
                <a:cubicBezTo>
                  <a:pt x="1964" y="12544"/>
                  <a:pt x="2184" y="12764"/>
                  <a:pt x="2455" y="12764"/>
                </a:cubicBezTo>
                <a:lnTo>
                  <a:pt x="8142" y="12764"/>
                </a:lnTo>
                <a:lnTo>
                  <a:pt x="144" y="20762"/>
                </a:lnTo>
                <a:cubicBezTo>
                  <a:pt x="55" y="20851"/>
                  <a:pt x="0" y="20973"/>
                  <a:pt x="0" y="21109"/>
                </a:cubicBezTo>
                <a:cubicBezTo>
                  <a:pt x="0" y="21380"/>
                  <a:pt x="220" y="21600"/>
                  <a:pt x="491" y="21600"/>
                </a:cubicBezTo>
                <a:cubicBezTo>
                  <a:pt x="626" y="21600"/>
                  <a:pt x="749" y="21545"/>
                  <a:pt x="838" y="21456"/>
                </a:cubicBezTo>
                <a:lnTo>
                  <a:pt x="8836" y="13458"/>
                </a:lnTo>
                <a:lnTo>
                  <a:pt x="8836" y="19145"/>
                </a:lnTo>
                <a:cubicBezTo>
                  <a:pt x="8836" y="19417"/>
                  <a:pt x="9056" y="19636"/>
                  <a:pt x="9327" y="19636"/>
                </a:cubicBezTo>
                <a:cubicBezTo>
                  <a:pt x="9598" y="19636"/>
                  <a:pt x="9818" y="19417"/>
                  <a:pt x="9818" y="19145"/>
                </a:cubicBezTo>
                <a:lnTo>
                  <a:pt x="9818" y="12273"/>
                </a:lnTo>
                <a:cubicBezTo>
                  <a:pt x="9818" y="12002"/>
                  <a:pt x="9598" y="11782"/>
                  <a:pt x="9327" y="1178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3" name="Google Shape;973;p18"/>
          <p:cNvSpPr/>
          <p:nvPr/>
        </p:nvSpPr>
        <p:spPr>
          <a:xfrm>
            <a:off x="7279992" y="3047814"/>
            <a:ext cx="279328" cy="279328"/>
          </a:xfrm>
          <a:custGeom>
            <a:rect b="b" l="l" r="r" t="t"/>
            <a:pathLst>
              <a:path extrusionOk="0" h="21600" w="21600">
                <a:moveTo>
                  <a:pt x="21109" y="0"/>
                </a:moveTo>
                <a:lnTo>
                  <a:pt x="16200" y="0"/>
                </a:lnTo>
                <a:cubicBezTo>
                  <a:pt x="15929" y="0"/>
                  <a:pt x="15709" y="220"/>
                  <a:pt x="15709" y="491"/>
                </a:cubicBezTo>
                <a:cubicBezTo>
                  <a:pt x="15709" y="762"/>
                  <a:pt x="15929" y="982"/>
                  <a:pt x="16200" y="982"/>
                </a:cubicBezTo>
                <a:lnTo>
                  <a:pt x="19924" y="982"/>
                </a:lnTo>
                <a:lnTo>
                  <a:pt x="6035" y="14871"/>
                </a:lnTo>
                <a:cubicBezTo>
                  <a:pt x="5946" y="14960"/>
                  <a:pt x="5891" y="15083"/>
                  <a:pt x="5891" y="15218"/>
                </a:cubicBezTo>
                <a:cubicBezTo>
                  <a:pt x="5891" y="15489"/>
                  <a:pt x="6111" y="15709"/>
                  <a:pt x="6382" y="15709"/>
                </a:cubicBezTo>
                <a:cubicBezTo>
                  <a:pt x="6517" y="15709"/>
                  <a:pt x="6640" y="15654"/>
                  <a:pt x="6729" y="15565"/>
                </a:cubicBezTo>
                <a:lnTo>
                  <a:pt x="20618" y="1676"/>
                </a:lnTo>
                <a:lnTo>
                  <a:pt x="20618" y="5400"/>
                </a:lnTo>
                <a:cubicBezTo>
                  <a:pt x="20618" y="5671"/>
                  <a:pt x="20838" y="5890"/>
                  <a:pt x="21109" y="5890"/>
                </a:cubicBezTo>
                <a:cubicBezTo>
                  <a:pt x="21380" y="5890"/>
                  <a:pt x="21600" y="5671"/>
                  <a:pt x="21600" y="5400"/>
                </a:cubicBezTo>
                <a:lnTo>
                  <a:pt x="21600" y="491"/>
                </a:lnTo>
                <a:cubicBezTo>
                  <a:pt x="21600" y="220"/>
                  <a:pt x="21380" y="0"/>
                  <a:pt x="21109" y="0"/>
                </a:cubicBezTo>
                <a:moveTo>
                  <a:pt x="17182" y="6873"/>
                </a:moveTo>
                <a:cubicBezTo>
                  <a:pt x="16911" y="6873"/>
                  <a:pt x="16691" y="7092"/>
                  <a:pt x="16691" y="7364"/>
                </a:cubicBezTo>
                <a:lnTo>
                  <a:pt x="16691" y="20618"/>
                </a:lnTo>
                <a:lnTo>
                  <a:pt x="982" y="20618"/>
                </a:lnTo>
                <a:lnTo>
                  <a:pt x="982" y="4909"/>
                </a:lnTo>
                <a:lnTo>
                  <a:pt x="14236" y="4909"/>
                </a:lnTo>
                <a:cubicBezTo>
                  <a:pt x="14507" y="4909"/>
                  <a:pt x="14727" y="4689"/>
                  <a:pt x="14727" y="4418"/>
                </a:cubicBezTo>
                <a:cubicBezTo>
                  <a:pt x="14727" y="4147"/>
                  <a:pt x="14507" y="3927"/>
                  <a:pt x="14236" y="3927"/>
                </a:cubicBezTo>
                <a:lnTo>
                  <a:pt x="491" y="3927"/>
                </a:lnTo>
                <a:cubicBezTo>
                  <a:pt x="220" y="3927"/>
                  <a:pt x="0" y="4147"/>
                  <a:pt x="0" y="4418"/>
                </a:cubicBezTo>
                <a:lnTo>
                  <a:pt x="0" y="21109"/>
                </a:lnTo>
                <a:cubicBezTo>
                  <a:pt x="0" y="21380"/>
                  <a:pt x="220" y="21600"/>
                  <a:pt x="491" y="21600"/>
                </a:cubicBezTo>
                <a:lnTo>
                  <a:pt x="17182" y="21600"/>
                </a:lnTo>
                <a:cubicBezTo>
                  <a:pt x="17453" y="21600"/>
                  <a:pt x="17673" y="21380"/>
                  <a:pt x="17673" y="21109"/>
                </a:cubicBezTo>
                <a:lnTo>
                  <a:pt x="17673" y="7364"/>
                </a:lnTo>
                <a:cubicBezTo>
                  <a:pt x="17673" y="7092"/>
                  <a:pt x="17453" y="6873"/>
                  <a:pt x="17182" y="687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4" name="Google Shape;974;p18"/>
          <p:cNvSpPr/>
          <p:nvPr/>
        </p:nvSpPr>
        <p:spPr>
          <a:xfrm>
            <a:off x="7813253" y="3047814"/>
            <a:ext cx="279328" cy="279328"/>
          </a:xfrm>
          <a:custGeom>
            <a:rect b="b" l="l" r="r" t="t"/>
            <a:pathLst>
              <a:path extrusionOk="0" h="21600" w="21600">
                <a:moveTo>
                  <a:pt x="15709" y="20383"/>
                </a:moveTo>
                <a:lnTo>
                  <a:pt x="11424" y="15709"/>
                </a:lnTo>
                <a:lnTo>
                  <a:pt x="13255" y="15709"/>
                </a:lnTo>
                <a:cubicBezTo>
                  <a:pt x="13525" y="15709"/>
                  <a:pt x="13745" y="15490"/>
                  <a:pt x="13745" y="15218"/>
                </a:cubicBezTo>
                <a:lnTo>
                  <a:pt x="13745" y="14727"/>
                </a:lnTo>
                <a:cubicBezTo>
                  <a:pt x="13635" y="12724"/>
                  <a:pt x="12844" y="5590"/>
                  <a:pt x="7448" y="1949"/>
                </a:cubicBezTo>
                <a:cubicBezTo>
                  <a:pt x="16407" y="4809"/>
                  <a:pt x="17536" y="12588"/>
                  <a:pt x="17673" y="14727"/>
                </a:cubicBezTo>
                <a:lnTo>
                  <a:pt x="17673" y="15218"/>
                </a:lnTo>
                <a:cubicBezTo>
                  <a:pt x="17673" y="15490"/>
                  <a:pt x="17893" y="15709"/>
                  <a:pt x="18164" y="15709"/>
                </a:cubicBezTo>
                <a:lnTo>
                  <a:pt x="19994" y="15709"/>
                </a:lnTo>
                <a:cubicBezTo>
                  <a:pt x="19994" y="15709"/>
                  <a:pt x="15709" y="20383"/>
                  <a:pt x="15709" y="20383"/>
                </a:cubicBezTo>
                <a:close/>
                <a:moveTo>
                  <a:pt x="21109" y="14727"/>
                </a:moveTo>
                <a:lnTo>
                  <a:pt x="18658" y="14727"/>
                </a:lnTo>
                <a:cubicBezTo>
                  <a:pt x="18450" y="12130"/>
                  <a:pt x="16610" y="0"/>
                  <a:pt x="491" y="0"/>
                </a:cubicBezTo>
                <a:cubicBezTo>
                  <a:pt x="219" y="0"/>
                  <a:pt x="0" y="220"/>
                  <a:pt x="0" y="491"/>
                </a:cubicBezTo>
                <a:cubicBezTo>
                  <a:pt x="0" y="762"/>
                  <a:pt x="219" y="982"/>
                  <a:pt x="491" y="982"/>
                </a:cubicBezTo>
                <a:cubicBezTo>
                  <a:pt x="5558" y="982"/>
                  <a:pt x="9160" y="3417"/>
                  <a:pt x="11196" y="8250"/>
                </a:cubicBezTo>
                <a:cubicBezTo>
                  <a:pt x="12394" y="11093"/>
                  <a:pt x="12657" y="13684"/>
                  <a:pt x="12715" y="14727"/>
                </a:cubicBezTo>
                <a:lnTo>
                  <a:pt x="10309" y="14727"/>
                </a:lnTo>
                <a:cubicBezTo>
                  <a:pt x="10038" y="14727"/>
                  <a:pt x="9818" y="14947"/>
                  <a:pt x="9818" y="15218"/>
                </a:cubicBezTo>
                <a:cubicBezTo>
                  <a:pt x="9818" y="15354"/>
                  <a:pt x="9873" y="15477"/>
                  <a:pt x="9962" y="15566"/>
                </a:cubicBezTo>
                <a:lnTo>
                  <a:pt x="15362" y="21456"/>
                </a:lnTo>
                <a:cubicBezTo>
                  <a:pt x="15450" y="21545"/>
                  <a:pt x="15574" y="21600"/>
                  <a:pt x="15709" y="21600"/>
                </a:cubicBezTo>
                <a:cubicBezTo>
                  <a:pt x="15845" y="21600"/>
                  <a:pt x="15967" y="21545"/>
                  <a:pt x="16056" y="21456"/>
                </a:cubicBezTo>
                <a:lnTo>
                  <a:pt x="21456" y="15566"/>
                </a:lnTo>
                <a:cubicBezTo>
                  <a:pt x="21545" y="15477"/>
                  <a:pt x="21600" y="15354"/>
                  <a:pt x="21600" y="15218"/>
                </a:cubicBezTo>
                <a:cubicBezTo>
                  <a:pt x="21600" y="14947"/>
                  <a:pt x="21380" y="14727"/>
                  <a:pt x="21109" y="14727"/>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5" name="Google Shape;975;p18"/>
          <p:cNvSpPr/>
          <p:nvPr/>
        </p:nvSpPr>
        <p:spPr>
          <a:xfrm>
            <a:off x="8346514" y="3047814"/>
            <a:ext cx="279328" cy="279328"/>
          </a:xfrm>
          <a:custGeom>
            <a:rect b="b" l="l" r="r" t="t"/>
            <a:pathLst>
              <a:path extrusionOk="0" h="21600" w="21600">
                <a:moveTo>
                  <a:pt x="18164" y="5891"/>
                </a:moveTo>
                <a:cubicBezTo>
                  <a:pt x="17893" y="5891"/>
                  <a:pt x="17673" y="6111"/>
                  <a:pt x="17673" y="6382"/>
                </a:cubicBezTo>
                <a:lnTo>
                  <a:pt x="17673" y="6873"/>
                </a:lnTo>
                <a:cubicBezTo>
                  <a:pt x="17536" y="9012"/>
                  <a:pt x="16407" y="16791"/>
                  <a:pt x="7448" y="19651"/>
                </a:cubicBezTo>
                <a:cubicBezTo>
                  <a:pt x="12844" y="16010"/>
                  <a:pt x="13635" y="8876"/>
                  <a:pt x="13745" y="6873"/>
                </a:cubicBezTo>
                <a:lnTo>
                  <a:pt x="13745" y="6382"/>
                </a:lnTo>
                <a:cubicBezTo>
                  <a:pt x="13745" y="6111"/>
                  <a:pt x="13525" y="5891"/>
                  <a:pt x="13255" y="5891"/>
                </a:cubicBezTo>
                <a:lnTo>
                  <a:pt x="11424" y="5891"/>
                </a:lnTo>
                <a:lnTo>
                  <a:pt x="15709" y="1217"/>
                </a:lnTo>
                <a:lnTo>
                  <a:pt x="19994" y="5891"/>
                </a:lnTo>
                <a:cubicBezTo>
                  <a:pt x="19994" y="5891"/>
                  <a:pt x="18164" y="5891"/>
                  <a:pt x="18164" y="5891"/>
                </a:cubicBezTo>
                <a:close/>
                <a:moveTo>
                  <a:pt x="21456" y="6035"/>
                </a:moveTo>
                <a:lnTo>
                  <a:pt x="16056" y="144"/>
                </a:lnTo>
                <a:cubicBezTo>
                  <a:pt x="15967" y="55"/>
                  <a:pt x="15845" y="0"/>
                  <a:pt x="15709" y="0"/>
                </a:cubicBezTo>
                <a:cubicBezTo>
                  <a:pt x="15573" y="0"/>
                  <a:pt x="15450" y="55"/>
                  <a:pt x="15362" y="144"/>
                </a:cubicBezTo>
                <a:lnTo>
                  <a:pt x="9962" y="6035"/>
                </a:lnTo>
                <a:cubicBezTo>
                  <a:pt x="9873" y="6124"/>
                  <a:pt x="9818" y="6247"/>
                  <a:pt x="9818" y="6382"/>
                </a:cubicBezTo>
                <a:cubicBezTo>
                  <a:pt x="9818" y="6653"/>
                  <a:pt x="10038" y="6873"/>
                  <a:pt x="10309" y="6873"/>
                </a:cubicBezTo>
                <a:lnTo>
                  <a:pt x="12715" y="6873"/>
                </a:lnTo>
                <a:cubicBezTo>
                  <a:pt x="12657" y="7916"/>
                  <a:pt x="12394" y="10507"/>
                  <a:pt x="11196" y="13351"/>
                </a:cubicBezTo>
                <a:cubicBezTo>
                  <a:pt x="9160" y="18184"/>
                  <a:pt x="5558" y="20618"/>
                  <a:pt x="491" y="20618"/>
                </a:cubicBezTo>
                <a:cubicBezTo>
                  <a:pt x="219" y="20618"/>
                  <a:pt x="0" y="20838"/>
                  <a:pt x="0" y="21109"/>
                </a:cubicBezTo>
                <a:cubicBezTo>
                  <a:pt x="0" y="21380"/>
                  <a:pt x="219" y="21600"/>
                  <a:pt x="491" y="21600"/>
                </a:cubicBezTo>
                <a:cubicBezTo>
                  <a:pt x="16610" y="21600"/>
                  <a:pt x="18450" y="9470"/>
                  <a:pt x="18658" y="6873"/>
                </a:cubicBezTo>
                <a:lnTo>
                  <a:pt x="21109" y="6873"/>
                </a:lnTo>
                <a:cubicBezTo>
                  <a:pt x="21380" y="6873"/>
                  <a:pt x="21600" y="6653"/>
                  <a:pt x="21600" y="6382"/>
                </a:cubicBezTo>
                <a:cubicBezTo>
                  <a:pt x="21600" y="6247"/>
                  <a:pt x="21545" y="6124"/>
                  <a:pt x="21456" y="6035"/>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6" name="Google Shape;976;p18"/>
          <p:cNvSpPr/>
          <p:nvPr/>
        </p:nvSpPr>
        <p:spPr>
          <a:xfrm>
            <a:off x="8879775" y="3047814"/>
            <a:ext cx="279328" cy="279328"/>
          </a:xfrm>
          <a:custGeom>
            <a:rect b="b" l="l" r="r" t="t"/>
            <a:pathLst>
              <a:path extrusionOk="0" h="21600" w="21600">
                <a:moveTo>
                  <a:pt x="6873" y="7855"/>
                </a:moveTo>
                <a:lnTo>
                  <a:pt x="6382" y="7855"/>
                </a:lnTo>
                <a:cubicBezTo>
                  <a:pt x="6110" y="7855"/>
                  <a:pt x="5891" y="8075"/>
                  <a:pt x="5891" y="8345"/>
                </a:cubicBezTo>
                <a:lnTo>
                  <a:pt x="5891" y="10176"/>
                </a:lnTo>
                <a:lnTo>
                  <a:pt x="1216" y="5891"/>
                </a:lnTo>
                <a:lnTo>
                  <a:pt x="5891" y="1606"/>
                </a:lnTo>
                <a:lnTo>
                  <a:pt x="5891" y="3436"/>
                </a:lnTo>
                <a:cubicBezTo>
                  <a:pt x="5891" y="3708"/>
                  <a:pt x="6110" y="3927"/>
                  <a:pt x="6382" y="3927"/>
                </a:cubicBezTo>
                <a:lnTo>
                  <a:pt x="6873" y="3927"/>
                </a:lnTo>
                <a:cubicBezTo>
                  <a:pt x="9012" y="4064"/>
                  <a:pt x="16791" y="5193"/>
                  <a:pt x="19651" y="14152"/>
                </a:cubicBezTo>
                <a:cubicBezTo>
                  <a:pt x="16010" y="8756"/>
                  <a:pt x="8876" y="7965"/>
                  <a:pt x="6873" y="7855"/>
                </a:cubicBezTo>
                <a:moveTo>
                  <a:pt x="6873" y="2942"/>
                </a:moveTo>
                <a:lnTo>
                  <a:pt x="6873" y="491"/>
                </a:lnTo>
                <a:cubicBezTo>
                  <a:pt x="6873" y="220"/>
                  <a:pt x="6653" y="0"/>
                  <a:pt x="6382" y="0"/>
                </a:cubicBezTo>
                <a:cubicBezTo>
                  <a:pt x="6246" y="0"/>
                  <a:pt x="6123" y="55"/>
                  <a:pt x="6035" y="144"/>
                </a:cubicBezTo>
                <a:lnTo>
                  <a:pt x="144" y="5544"/>
                </a:lnTo>
                <a:cubicBezTo>
                  <a:pt x="55" y="5633"/>
                  <a:pt x="0" y="5756"/>
                  <a:pt x="0" y="5891"/>
                </a:cubicBezTo>
                <a:cubicBezTo>
                  <a:pt x="0" y="6027"/>
                  <a:pt x="55" y="6150"/>
                  <a:pt x="144" y="6238"/>
                </a:cubicBezTo>
                <a:lnTo>
                  <a:pt x="6035" y="11638"/>
                </a:lnTo>
                <a:cubicBezTo>
                  <a:pt x="6123" y="11727"/>
                  <a:pt x="6246" y="11782"/>
                  <a:pt x="6382" y="11782"/>
                </a:cubicBezTo>
                <a:cubicBezTo>
                  <a:pt x="6653" y="11782"/>
                  <a:pt x="6873" y="11562"/>
                  <a:pt x="6873" y="11291"/>
                </a:cubicBezTo>
                <a:lnTo>
                  <a:pt x="6873" y="8884"/>
                </a:lnTo>
                <a:cubicBezTo>
                  <a:pt x="7916" y="8943"/>
                  <a:pt x="10507" y="9206"/>
                  <a:pt x="13350" y="10404"/>
                </a:cubicBezTo>
                <a:cubicBezTo>
                  <a:pt x="18183" y="12440"/>
                  <a:pt x="20618" y="16042"/>
                  <a:pt x="20618" y="21109"/>
                </a:cubicBezTo>
                <a:cubicBezTo>
                  <a:pt x="20618" y="21380"/>
                  <a:pt x="20838" y="21600"/>
                  <a:pt x="21109" y="21600"/>
                </a:cubicBezTo>
                <a:cubicBezTo>
                  <a:pt x="21380" y="21600"/>
                  <a:pt x="21600" y="21380"/>
                  <a:pt x="21600" y="21109"/>
                </a:cubicBezTo>
                <a:cubicBezTo>
                  <a:pt x="21600" y="4990"/>
                  <a:pt x="9470" y="3150"/>
                  <a:pt x="6873" y="2942"/>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7" name="Google Shape;977;p18"/>
          <p:cNvSpPr/>
          <p:nvPr/>
        </p:nvSpPr>
        <p:spPr>
          <a:xfrm>
            <a:off x="9413036" y="3047814"/>
            <a:ext cx="279328" cy="279328"/>
          </a:xfrm>
          <a:custGeom>
            <a:rect b="b" l="l" r="r" t="t"/>
            <a:pathLst>
              <a:path extrusionOk="0" h="21600" w="21600">
                <a:moveTo>
                  <a:pt x="15709" y="10176"/>
                </a:moveTo>
                <a:lnTo>
                  <a:pt x="15709" y="8345"/>
                </a:lnTo>
                <a:cubicBezTo>
                  <a:pt x="15709" y="8075"/>
                  <a:pt x="15490" y="7855"/>
                  <a:pt x="15218" y="7855"/>
                </a:cubicBezTo>
                <a:lnTo>
                  <a:pt x="14727" y="7855"/>
                </a:lnTo>
                <a:cubicBezTo>
                  <a:pt x="12724" y="7965"/>
                  <a:pt x="5590" y="8756"/>
                  <a:pt x="1949" y="14152"/>
                </a:cubicBezTo>
                <a:cubicBezTo>
                  <a:pt x="4809" y="5193"/>
                  <a:pt x="12588" y="4064"/>
                  <a:pt x="14727" y="3927"/>
                </a:cubicBezTo>
                <a:lnTo>
                  <a:pt x="15218" y="3927"/>
                </a:lnTo>
                <a:cubicBezTo>
                  <a:pt x="15490" y="3927"/>
                  <a:pt x="15709" y="3708"/>
                  <a:pt x="15709" y="3436"/>
                </a:cubicBezTo>
                <a:lnTo>
                  <a:pt x="15709" y="1606"/>
                </a:lnTo>
                <a:lnTo>
                  <a:pt x="20383" y="5891"/>
                </a:lnTo>
                <a:cubicBezTo>
                  <a:pt x="20383" y="5891"/>
                  <a:pt x="15709" y="10176"/>
                  <a:pt x="15709" y="10176"/>
                </a:cubicBezTo>
                <a:close/>
                <a:moveTo>
                  <a:pt x="21456" y="5544"/>
                </a:moveTo>
                <a:lnTo>
                  <a:pt x="15565" y="144"/>
                </a:lnTo>
                <a:cubicBezTo>
                  <a:pt x="15477" y="55"/>
                  <a:pt x="15354" y="0"/>
                  <a:pt x="15218" y="0"/>
                </a:cubicBezTo>
                <a:cubicBezTo>
                  <a:pt x="14947" y="0"/>
                  <a:pt x="14727" y="220"/>
                  <a:pt x="14727" y="491"/>
                </a:cubicBezTo>
                <a:lnTo>
                  <a:pt x="14727" y="2942"/>
                </a:lnTo>
                <a:cubicBezTo>
                  <a:pt x="12130" y="3150"/>
                  <a:pt x="0" y="4991"/>
                  <a:pt x="0" y="21109"/>
                </a:cubicBezTo>
                <a:cubicBezTo>
                  <a:pt x="0" y="21380"/>
                  <a:pt x="220" y="21600"/>
                  <a:pt x="491" y="21600"/>
                </a:cubicBezTo>
                <a:cubicBezTo>
                  <a:pt x="762" y="21600"/>
                  <a:pt x="982" y="21380"/>
                  <a:pt x="982" y="21109"/>
                </a:cubicBezTo>
                <a:cubicBezTo>
                  <a:pt x="982" y="16042"/>
                  <a:pt x="3417" y="12440"/>
                  <a:pt x="8250" y="10404"/>
                </a:cubicBezTo>
                <a:cubicBezTo>
                  <a:pt x="11093" y="9206"/>
                  <a:pt x="13684" y="8943"/>
                  <a:pt x="14727" y="8884"/>
                </a:cubicBezTo>
                <a:lnTo>
                  <a:pt x="14727" y="11291"/>
                </a:lnTo>
                <a:cubicBezTo>
                  <a:pt x="14727" y="11562"/>
                  <a:pt x="14947" y="11782"/>
                  <a:pt x="15218" y="11782"/>
                </a:cubicBezTo>
                <a:cubicBezTo>
                  <a:pt x="15354" y="11782"/>
                  <a:pt x="15477" y="11727"/>
                  <a:pt x="15565" y="11638"/>
                </a:cubicBezTo>
                <a:lnTo>
                  <a:pt x="21456" y="6238"/>
                </a:lnTo>
                <a:cubicBezTo>
                  <a:pt x="21545" y="6150"/>
                  <a:pt x="21600" y="6027"/>
                  <a:pt x="21600" y="5891"/>
                </a:cubicBezTo>
                <a:cubicBezTo>
                  <a:pt x="21600" y="5756"/>
                  <a:pt x="21545" y="5633"/>
                  <a:pt x="21456" y="5544"/>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8" name="Google Shape;978;p18"/>
          <p:cNvSpPr/>
          <p:nvPr/>
        </p:nvSpPr>
        <p:spPr>
          <a:xfrm>
            <a:off x="9946297" y="3098601"/>
            <a:ext cx="279328" cy="177754"/>
          </a:xfrm>
          <a:custGeom>
            <a:rect b="b" l="l" r="r" t="t"/>
            <a:pathLst>
              <a:path extrusionOk="0" h="21600" w="21600">
                <a:moveTo>
                  <a:pt x="15955" y="1543"/>
                </a:moveTo>
                <a:cubicBezTo>
                  <a:pt x="12837" y="1543"/>
                  <a:pt x="10309" y="5515"/>
                  <a:pt x="10309" y="10414"/>
                </a:cubicBezTo>
                <a:lnTo>
                  <a:pt x="10309" y="11186"/>
                </a:lnTo>
                <a:cubicBezTo>
                  <a:pt x="10309" y="15233"/>
                  <a:pt x="8221" y="18514"/>
                  <a:pt x="5645" y="18514"/>
                </a:cubicBezTo>
                <a:cubicBezTo>
                  <a:pt x="3070" y="18514"/>
                  <a:pt x="982" y="15233"/>
                  <a:pt x="982" y="11186"/>
                </a:cubicBezTo>
                <a:lnTo>
                  <a:pt x="982" y="10414"/>
                </a:lnTo>
                <a:cubicBezTo>
                  <a:pt x="982" y="6367"/>
                  <a:pt x="3070" y="3086"/>
                  <a:pt x="5645" y="3086"/>
                </a:cubicBezTo>
                <a:cubicBezTo>
                  <a:pt x="6670" y="3086"/>
                  <a:pt x="7575" y="3630"/>
                  <a:pt x="8321" y="4629"/>
                </a:cubicBezTo>
                <a:lnTo>
                  <a:pt x="6382" y="4629"/>
                </a:lnTo>
                <a:cubicBezTo>
                  <a:pt x="6110" y="4629"/>
                  <a:pt x="5891" y="4974"/>
                  <a:pt x="5891" y="5400"/>
                </a:cubicBezTo>
                <a:cubicBezTo>
                  <a:pt x="5891" y="5826"/>
                  <a:pt x="6110" y="6171"/>
                  <a:pt x="6382" y="6171"/>
                </a:cubicBezTo>
                <a:lnTo>
                  <a:pt x="9327" y="6171"/>
                </a:lnTo>
                <a:cubicBezTo>
                  <a:pt x="9599" y="6171"/>
                  <a:pt x="9818" y="5826"/>
                  <a:pt x="9818" y="5400"/>
                </a:cubicBezTo>
                <a:lnTo>
                  <a:pt x="9818" y="771"/>
                </a:lnTo>
                <a:cubicBezTo>
                  <a:pt x="9818" y="346"/>
                  <a:pt x="9599" y="0"/>
                  <a:pt x="9327" y="0"/>
                </a:cubicBezTo>
                <a:cubicBezTo>
                  <a:pt x="9056" y="0"/>
                  <a:pt x="8836" y="346"/>
                  <a:pt x="8836" y="771"/>
                </a:cubicBezTo>
                <a:lnTo>
                  <a:pt x="8836" y="3321"/>
                </a:lnTo>
                <a:cubicBezTo>
                  <a:pt x="7879" y="2160"/>
                  <a:pt x="6706" y="1543"/>
                  <a:pt x="5645" y="1543"/>
                </a:cubicBezTo>
                <a:cubicBezTo>
                  <a:pt x="2527" y="1543"/>
                  <a:pt x="0" y="5515"/>
                  <a:pt x="0" y="10414"/>
                </a:cubicBezTo>
                <a:lnTo>
                  <a:pt x="0" y="11186"/>
                </a:lnTo>
                <a:cubicBezTo>
                  <a:pt x="0" y="16085"/>
                  <a:pt x="2527" y="20057"/>
                  <a:pt x="5645" y="20057"/>
                </a:cubicBezTo>
                <a:cubicBezTo>
                  <a:pt x="8763" y="20057"/>
                  <a:pt x="11291" y="16085"/>
                  <a:pt x="11291" y="11186"/>
                </a:cubicBezTo>
                <a:lnTo>
                  <a:pt x="11291" y="10414"/>
                </a:lnTo>
                <a:cubicBezTo>
                  <a:pt x="11291" y="6367"/>
                  <a:pt x="13379" y="3086"/>
                  <a:pt x="15955" y="3086"/>
                </a:cubicBezTo>
                <a:cubicBezTo>
                  <a:pt x="18530" y="3086"/>
                  <a:pt x="20618" y="6367"/>
                  <a:pt x="20618" y="10414"/>
                </a:cubicBezTo>
                <a:lnTo>
                  <a:pt x="20618" y="11186"/>
                </a:lnTo>
                <a:cubicBezTo>
                  <a:pt x="20618" y="15233"/>
                  <a:pt x="18530" y="18514"/>
                  <a:pt x="15955" y="18514"/>
                </a:cubicBezTo>
                <a:cubicBezTo>
                  <a:pt x="14930" y="18514"/>
                  <a:pt x="14025" y="17970"/>
                  <a:pt x="13279" y="16971"/>
                </a:cubicBezTo>
                <a:lnTo>
                  <a:pt x="15218" y="16971"/>
                </a:lnTo>
                <a:cubicBezTo>
                  <a:pt x="15490" y="16971"/>
                  <a:pt x="15709" y="16626"/>
                  <a:pt x="15709" y="16200"/>
                </a:cubicBezTo>
                <a:cubicBezTo>
                  <a:pt x="15709" y="15774"/>
                  <a:pt x="15490" y="15429"/>
                  <a:pt x="15218" y="15429"/>
                </a:cubicBezTo>
                <a:lnTo>
                  <a:pt x="12273" y="15429"/>
                </a:lnTo>
                <a:cubicBezTo>
                  <a:pt x="12001" y="15429"/>
                  <a:pt x="11782" y="15774"/>
                  <a:pt x="11782" y="16200"/>
                </a:cubicBezTo>
                <a:lnTo>
                  <a:pt x="11782" y="20829"/>
                </a:lnTo>
                <a:cubicBezTo>
                  <a:pt x="11782" y="21255"/>
                  <a:pt x="12001" y="21600"/>
                  <a:pt x="12273" y="21600"/>
                </a:cubicBezTo>
                <a:cubicBezTo>
                  <a:pt x="12544" y="21600"/>
                  <a:pt x="12764" y="21255"/>
                  <a:pt x="12764" y="20829"/>
                </a:cubicBezTo>
                <a:lnTo>
                  <a:pt x="12764" y="18279"/>
                </a:lnTo>
                <a:cubicBezTo>
                  <a:pt x="13721" y="19441"/>
                  <a:pt x="14894" y="20057"/>
                  <a:pt x="15955" y="20057"/>
                </a:cubicBezTo>
                <a:cubicBezTo>
                  <a:pt x="19073" y="20057"/>
                  <a:pt x="21600" y="16085"/>
                  <a:pt x="21600" y="11186"/>
                </a:cubicBezTo>
                <a:lnTo>
                  <a:pt x="21600" y="10414"/>
                </a:lnTo>
                <a:cubicBezTo>
                  <a:pt x="21600" y="5515"/>
                  <a:pt x="19073" y="1543"/>
                  <a:pt x="15955" y="1543"/>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79" name="Google Shape;979;p18"/>
          <p:cNvSpPr/>
          <p:nvPr/>
        </p:nvSpPr>
        <p:spPr>
          <a:xfrm>
            <a:off x="10479558" y="3085904"/>
            <a:ext cx="279328" cy="203148"/>
          </a:xfrm>
          <a:custGeom>
            <a:rect b="b" l="l" r="r" t="t"/>
            <a:pathLst>
              <a:path extrusionOk="0" h="21600" w="21600">
                <a:moveTo>
                  <a:pt x="19924" y="4050"/>
                </a:moveTo>
                <a:lnTo>
                  <a:pt x="18798" y="5598"/>
                </a:lnTo>
                <a:cubicBezTo>
                  <a:pt x="18709" y="5720"/>
                  <a:pt x="18655" y="5889"/>
                  <a:pt x="18655" y="6075"/>
                </a:cubicBezTo>
                <a:cubicBezTo>
                  <a:pt x="18655" y="6448"/>
                  <a:pt x="18874" y="6750"/>
                  <a:pt x="19145" y="6750"/>
                </a:cubicBezTo>
                <a:cubicBezTo>
                  <a:pt x="19281" y="6750"/>
                  <a:pt x="19404" y="6674"/>
                  <a:pt x="19493" y="6552"/>
                </a:cubicBezTo>
                <a:lnTo>
                  <a:pt x="21456" y="3853"/>
                </a:lnTo>
                <a:cubicBezTo>
                  <a:pt x="21545" y="3731"/>
                  <a:pt x="21600" y="3562"/>
                  <a:pt x="21600" y="3375"/>
                </a:cubicBezTo>
                <a:cubicBezTo>
                  <a:pt x="21600" y="3189"/>
                  <a:pt x="21545" y="3020"/>
                  <a:pt x="21456" y="2898"/>
                </a:cubicBezTo>
                <a:lnTo>
                  <a:pt x="19493" y="198"/>
                </a:lnTo>
                <a:cubicBezTo>
                  <a:pt x="19403" y="76"/>
                  <a:pt x="19281" y="0"/>
                  <a:pt x="19145" y="0"/>
                </a:cubicBezTo>
                <a:cubicBezTo>
                  <a:pt x="18874" y="0"/>
                  <a:pt x="18655" y="303"/>
                  <a:pt x="18655" y="675"/>
                </a:cubicBezTo>
                <a:cubicBezTo>
                  <a:pt x="18655" y="862"/>
                  <a:pt x="18709" y="1031"/>
                  <a:pt x="18799" y="1153"/>
                </a:cubicBezTo>
                <a:lnTo>
                  <a:pt x="19924" y="2700"/>
                </a:lnTo>
                <a:lnTo>
                  <a:pt x="15218" y="2700"/>
                </a:lnTo>
                <a:cubicBezTo>
                  <a:pt x="15065" y="2700"/>
                  <a:pt x="14933" y="2803"/>
                  <a:pt x="14843" y="2954"/>
                </a:cubicBezTo>
                <a:lnTo>
                  <a:pt x="14838" y="2948"/>
                </a:lnTo>
                <a:lnTo>
                  <a:pt x="6149" y="17550"/>
                </a:lnTo>
                <a:lnTo>
                  <a:pt x="491" y="17550"/>
                </a:lnTo>
                <a:cubicBezTo>
                  <a:pt x="220" y="17550"/>
                  <a:pt x="0" y="17853"/>
                  <a:pt x="0" y="18225"/>
                </a:cubicBezTo>
                <a:cubicBezTo>
                  <a:pt x="0" y="18598"/>
                  <a:pt x="220" y="18900"/>
                  <a:pt x="491" y="18900"/>
                </a:cubicBezTo>
                <a:lnTo>
                  <a:pt x="6382" y="18900"/>
                </a:lnTo>
                <a:cubicBezTo>
                  <a:pt x="6535" y="18900"/>
                  <a:pt x="6667" y="18798"/>
                  <a:pt x="6757" y="18647"/>
                </a:cubicBezTo>
                <a:lnTo>
                  <a:pt x="6762" y="18652"/>
                </a:lnTo>
                <a:lnTo>
                  <a:pt x="15451" y="4050"/>
                </a:lnTo>
                <a:cubicBezTo>
                  <a:pt x="15451" y="4050"/>
                  <a:pt x="19924" y="4050"/>
                  <a:pt x="19924" y="4050"/>
                </a:cubicBezTo>
                <a:close/>
                <a:moveTo>
                  <a:pt x="19493" y="15048"/>
                </a:moveTo>
                <a:cubicBezTo>
                  <a:pt x="19403" y="14926"/>
                  <a:pt x="19281" y="14850"/>
                  <a:pt x="19145" y="14850"/>
                </a:cubicBezTo>
                <a:cubicBezTo>
                  <a:pt x="18874" y="14850"/>
                  <a:pt x="18655" y="15153"/>
                  <a:pt x="18655" y="15525"/>
                </a:cubicBezTo>
                <a:cubicBezTo>
                  <a:pt x="18655" y="15712"/>
                  <a:pt x="18709" y="15880"/>
                  <a:pt x="18798" y="16002"/>
                </a:cubicBezTo>
                <a:lnTo>
                  <a:pt x="19924" y="17550"/>
                </a:lnTo>
                <a:lnTo>
                  <a:pt x="15451" y="17550"/>
                </a:lnTo>
                <a:lnTo>
                  <a:pt x="12386" y="12399"/>
                </a:lnTo>
                <a:lnTo>
                  <a:pt x="11751" y="13465"/>
                </a:lnTo>
                <a:lnTo>
                  <a:pt x="14838" y="18652"/>
                </a:lnTo>
                <a:lnTo>
                  <a:pt x="14843" y="18647"/>
                </a:lnTo>
                <a:cubicBezTo>
                  <a:pt x="14933" y="18798"/>
                  <a:pt x="15065" y="18900"/>
                  <a:pt x="15218" y="18900"/>
                </a:cubicBezTo>
                <a:lnTo>
                  <a:pt x="19924" y="18900"/>
                </a:lnTo>
                <a:lnTo>
                  <a:pt x="18798" y="20448"/>
                </a:lnTo>
                <a:cubicBezTo>
                  <a:pt x="18709" y="20570"/>
                  <a:pt x="18655" y="20739"/>
                  <a:pt x="18655" y="20925"/>
                </a:cubicBezTo>
                <a:cubicBezTo>
                  <a:pt x="18655" y="21298"/>
                  <a:pt x="18874" y="21600"/>
                  <a:pt x="19145" y="21600"/>
                </a:cubicBezTo>
                <a:cubicBezTo>
                  <a:pt x="19281" y="21600"/>
                  <a:pt x="19403" y="21525"/>
                  <a:pt x="19493" y="21402"/>
                </a:cubicBezTo>
                <a:lnTo>
                  <a:pt x="21456" y="18702"/>
                </a:lnTo>
                <a:cubicBezTo>
                  <a:pt x="21545" y="18580"/>
                  <a:pt x="21600" y="18412"/>
                  <a:pt x="21600" y="18225"/>
                </a:cubicBezTo>
                <a:cubicBezTo>
                  <a:pt x="21600" y="18039"/>
                  <a:pt x="21545" y="17870"/>
                  <a:pt x="21456" y="17748"/>
                </a:cubicBezTo>
                <a:cubicBezTo>
                  <a:pt x="21456" y="17748"/>
                  <a:pt x="19493" y="15048"/>
                  <a:pt x="19493" y="15048"/>
                </a:cubicBezTo>
                <a:close/>
                <a:moveTo>
                  <a:pt x="491" y="4050"/>
                </a:moveTo>
                <a:lnTo>
                  <a:pt x="6148" y="4050"/>
                </a:lnTo>
                <a:lnTo>
                  <a:pt x="9214" y="9201"/>
                </a:lnTo>
                <a:lnTo>
                  <a:pt x="9849" y="8136"/>
                </a:lnTo>
                <a:lnTo>
                  <a:pt x="6762" y="2948"/>
                </a:lnTo>
                <a:lnTo>
                  <a:pt x="6756" y="2954"/>
                </a:lnTo>
                <a:cubicBezTo>
                  <a:pt x="6667" y="2803"/>
                  <a:pt x="6535" y="2700"/>
                  <a:pt x="6382" y="2700"/>
                </a:cubicBezTo>
                <a:lnTo>
                  <a:pt x="491" y="2700"/>
                </a:lnTo>
                <a:cubicBezTo>
                  <a:pt x="220" y="2700"/>
                  <a:pt x="0" y="3003"/>
                  <a:pt x="0" y="3375"/>
                </a:cubicBezTo>
                <a:cubicBezTo>
                  <a:pt x="0" y="3748"/>
                  <a:pt x="220" y="4050"/>
                  <a:pt x="491" y="4050"/>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80" name="Google Shape;980;p18"/>
          <p:cNvSpPr/>
          <p:nvPr/>
        </p:nvSpPr>
        <p:spPr>
          <a:xfrm>
            <a:off x="11012819" y="3073207"/>
            <a:ext cx="279328" cy="228541"/>
          </a:xfrm>
          <a:custGeom>
            <a:rect b="b" l="l" r="r" t="t"/>
            <a:pathLst>
              <a:path extrusionOk="0" h="21600" w="21600">
                <a:moveTo>
                  <a:pt x="1964" y="12000"/>
                </a:moveTo>
                <a:cubicBezTo>
                  <a:pt x="1421" y="12000"/>
                  <a:pt x="982" y="11462"/>
                  <a:pt x="982" y="10800"/>
                </a:cubicBezTo>
                <a:cubicBezTo>
                  <a:pt x="982" y="10138"/>
                  <a:pt x="1421" y="9600"/>
                  <a:pt x="1964" y="9600"/>
                </a:cubicBezTo>
                <a:cubicBezTo>
                  <a:pt x="2505" y="9600"/>
                  <a:pt x="2945" y="10138"/>
                  <a:pt x="2945" y="10800"/>
                </a:cubicBezTo>
                <a:cubicBezTo>
                  <a:pt x="2945" y="11462"/>
                  <a:pt x="2505" y="12000"/>
                  <a:pt x="1964" y="12000"/>
                </a:cubicBezTo>
                <a:moveTo>
                  <a:pt x="21456" y="10376"/>
                </a:moveTo>
                <a:lnTo>
                  <a:pt x="18511" y="6776"/>
                </a:lnTo>
                <a:cubicBezTo>
                  <a:pt x="18422" y="6667"/>
                  <a:pt x="18299" y="6600"/>
                  <a:pt x="18164" y="6600"/>
                </a:cubicBezTo>
                <a:cubicBezTo>
                  <a:pt x="17892" y="6600"/>
                  <a:pt x="17673" y="6869"/>
                  <a:pt x="17673" y="7200"/>
                </a:cubicBezTo>
                <a:cubicBezTo>
                  <a:pt x="17673" y="7366"/>
                  <a:pt x="17728" y="7516"/>
                  <a:pt x="17817" y="7624"/>
                </a:cubicBezTo>
                <a:lnTo>
                  <a:pt x="19924" y="10200"/>
                </a:lnTo>
                <a:lnTo>
                  <a:pt x="8058" y="10200"/>
                </a:lnTo>
                <a:lnTo>
                  <a:pt x="14727" y="2048"/>
                </a:lnTo>
                <a:lnTo>
                  <a:pt x="14727" y="5400"/>
                </a:lnTo>
                <a:cubicBezTo>
                  <a:pt x="14727" y="5732"/>
                  <a:pt x="14947" y="6000"/>
                  <a:pt x="15218" y="6000"/>
                </a:cubicBezTo>
                <a:cubicBezTo>
                  <a:pt x="15489" y="6000"/>
                  <a:pt x="15709" y="5732"/>
                  <a:pt x="15709" y="5400"/>
                </a:cubicBezTo>
                <a:lnTo>
                  <a:pt x="15709" y="600"/>
                </a:lnTo>
                <a:cubicBezTo>
                  <a:pt x="15709" y="269"/>
                  <a:pt x="15489" y="0"/>
                  <a:pt x="15218" y="0"/>
                </a:cubicBezTo>
                <a:lnTo>
                  <a:pt x="11291" y="0"/>
                </a:lnTo>
                <a:cubicBezTo>
                  <a:pt x="11020" y="0"/>
                  <a:pt x="10800" y="269"/>
                  <a:pt x="10800" y="600"/>
                </a:cubicBezTo>
                <a:cubicBezTo>
                  <a:pt x="10800" y="932"/>
                  <a:pt x="11020" y="1200"/>
                  <a:pt x="11291" y="1200"/>
                </a:cubicBezTo>
                <a:lnTo>
                  <a:pt x="14033" y="1200"/>
                </a:lnTo>
                <a:lnTo>
                  <a:pt x="6669" y="10200"/>
                </a:lnTo>
                <a:lnTo>
                  <a:pt x="3858" y="10200"/>
                </a:lnTo>
                <a:cubicBezTo>
                  <a:pt x="3639" y="9167"/>
                  <a:pt x="2877" y="8400"/>
                  <a:pt x="1964" y="8400"/>
                </a:cubicBezTo>
                <a:cubicBezTo>
                  <a:pt x="879" y="8400"/>
                  <a:pt x="0" y="9475"/>
                  <a:pt x="0" y="10800"/>
                </a:cubicBezTo>
                <a:cubicBezTo>
                  <a:pt x="0" y="12125"/>
                  <a:pt x="879" y="13200"/>
                  <a:pt x="1964" y="13200"/>
                </a:cubicBezTo>
                <a:cubicBezTo>
                  <a:pt x="2877" y="13200"/>
                  <a:pt x="3639" y="12434"/>
                  <a:pt x="3858" y="11400"/>
                </a:cubicBezTo>
                <a:lnTo>
                  <a:pt x="6669" y="11400"/>
                </a:lnTo>
                <a:lnTo>
                  <a:pt x="14033" y="20400"/>
                </a:lnTo>
                <a:lnTo>
                  <a:pt x="11291" y="20400"/>
                </a:lnTo>
                <a:cubicBezTo>
                  <a:pt x="11020" y="20400"/>
                  <a:pt x="10800" y="20669"/>
                  <a:pt x="10800" y="21000"/>
                </a:cubicBezTo>
                <a:cubicBezTo>
                  <a:pt x="10800" y="21332"/>
                  <a:pt x="11020" y="21600"/>
                  <a:pt x="11291" y="21600"/>
                </a:cubicBezTo>
                <a:lnTo>
                  <a:pt x="15218" y="21600"/>
                </a:lnTo>
                <a:cubicBezTo>
                  <a:pt x="15489" y="21600"/>
                  <a:pt x="15709" y="21332"/>
                  <a:pt x="15709" y="21000"/>
                </a:cubicBezTo>
                <a:lnTo>
                  <a:pt x="15709" y="16200"/>
                </a:lnTo>
                <a:cubicBezTo>
                  <a:pt x="15709" y="15869"/>
                  <a:pt x="15489" y="15600"/>
                  <a:pt x="15218" y="15600"/>
                </a:cubicBezTo>
                <a:cubicBezTo>
                  <a:pt x="14947" y="15600"/>
                  <a:pt x="14727" y="15869"/>
                  <a:pt x="14727" y="16200"/>
                </a:cubicBezTo>
                <a:lnTo>
                  <a:pt x="14727" y="19552"/>
                </a:lnTo>
                <a:lnTo>
                  <a:pt x="8058" y="11400"/>
                </a:lnTo>
                <a:lnTo>
                  <a:pt x="19924" y="11400"/>
                </a:lnTo>
                <a:lnTo>
                  <a:pt x="17817" y="13976"/>
                </a:lnTo>
                <a:cubicBezTo>
                  <a:pt x="17728" y="14085"/>
                  <a:pt x="17673" y="14235"/>
                  <a:pt x="17673" y="14400"/>
                </a:cubicBezTo>
                <a:cubicBezTo>
                  <a:pt x="17673" y="14732"/>
                  <a:pt x="17892" y="15000"/>
                  <a:pt x="18164" y="15000"/>
                </a:cubicBezTo>
                <a:cubicBezTo>
                  <a:pt x="18299" y="15000"/>
                  <a:pt x="18422" y="14933"/>
                  <a:pt x="18511" y="14824"/>
                </a:cubicBezTo>
                <a:lnTo>
                  <a:pt x="21456" y="11224"/>
                </a:lnTo>
                <a:cubicBezTo>
                  <a:pt x="21545" y="11116"/>
                  <a:pt x="21600" y="10966"/>
                  <a:pt x="21600" y="10800"/>
                </a:cubicBezTo>
                <a:cubicBezTo>
                  <a:pt x="21600" y="10635"/>
                  <a:pt x="21545" y="10485"/>
                  <a:pt x="21456" y="10376"/>
                </a:cubicBezTo>
              </a:path>
            </a:pathLst>
          </a:custGeom>
          <a:solidFill>
            <a:schemeClr val="dk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lt1"/>
              </a:solidFill>
              <a:latin typeface="Arial"/>
              <a:ea typeface="Arial"/>
              <a:cs typeface="Arial"/>
              <a:sym typeface="Arial"/>
            </a:endParaRPr>
          </a:p>
        </p:txBody>
      </p:sp>
      <p:sp>
        <p:nvSpPr>
          <p:cNvPr id="981" name="Google Shape;981;p18"/>
          <p:cNvSpPr/>
          <p:nvPr/>
        </p:nvSpPr>
        <p:spPr>
          <a:xfrm>
            <a:off x="11012819" y="6250488"/>
            <a:ext cx="924485" cy="60751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2021-04-18T09:12:07Z</dcterms:created>
  <dc:creator>Ayesha;David Wood Coaching</dc:creator>
</cp:coreProperties>
</file>